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29"/>
  </p:notesMasterIdLst>
  <p:handoutMasterIdLst>
    <p:handoutMasterId r:id="rId30"/>
  </p:handoutMasterIdLst>
  <p:sldIdLst>
    <p:sldId id="270" r:id="rId4"/>
    <p:sldId id="679" r:id="rId5"/>
    <p:sldId id="689" r:id="rId6"/>
    <p:sldId id="616" r:id="rId7"/>
    <p:sldId id="692" r:id="rId8"/>
    <p:sldId id="713" r:id="rId9"/>
    <p:sldId id="700" r:id="rId10"/>
    <p:sldId id="690" r:id="rId11"/>
    <p:sldId id="729" r:id="rId12"/>
    <p:sldId id="733" r:id="rId13"/>
    <p:sldId id="719" r:id="rId14"/>
    <p:sldId id="720" r:id="rId15"/>
    <p:sldId id="721" r:id="rId16"/>
    <p:sldId id="722" r:id="rId17"/>
    <p:sldId id="726" r:id="rId18"/>
    <p:sldId id="728" r:id="rId19"/>
    <p:sldId id="617" r:id="rId20"/>
    <p:sldId id="705" r:id="rId21"/>
    <p:sldId id="706" r:id="rId22"/>
    <p:sldId id="708" r:id="rId23"/>
    <p:sldId id="710" r:id="rId24"/>
    <p:sldId id="711" r:id="rId25"/>
    <p:sldId id="712" r:id="rId26"/>
    <p:sldId id="672" r:id="rId27"/>
    <p:sldId id="66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39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Nov 06, 2019</a:t>
            </a:r>
          </a:p>
          <a:p>
            <a:r>
              <a:rPr lang="en-US" dirty="0" smtClean="0"/>
              <a:t>WMS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 smtClean="0"/>
              <a:t>ERCOT Staff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Proposed Ancillary Service Methodology for 2020 </a:t>
            </a:r>
          </a:p>
          <a:p>
            <a:endParaRPr lang="en-US" sz="2800" dirty="0"/>
          </a:p>
          <a:p>
            <a:r>
              <a:rPr lang="en-US" sz="2800" dirty="0"/>
              <a:t>Preliminary </a:t>
            </a:r>
            <a:r>
              <a:rPr lang="en-US" sz="2800" dirty="0" smtClean="0"/>
              <a:t>Quantities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889277"/>
              </p:ext>
            </p:extLst>
          </p:nvPr>
        </p:nvGraphicFramePr>
        <p:xfrm>
          <a:off x="278892" y="1013758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863055"/>
              </p:ext>
            </p:extLst>
          </p:nvPr>
        </p:nvGraphicFramePr>
        <p:xfrm>
          <a:off x="278892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60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0889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98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35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97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12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56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02412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65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- 2020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</a:t>
            </a:r>
            <a:r>
              <a:rPr lang="en-US" dirty="0" smtClean="0">
                <a:solidFill>
                  <a:schemeClr val="accent2"/>
                </a:solidFill>
              </a:rPr>
              <a:t>OWG (Cancelled)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Feedback to change Responsive Reserve quantities using an updated Resource Contingency Criteria (RCC) of 2805 MW.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(Visit 2)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17, 2019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dirty="0" smtClean="0">
                <a:solidFill>
                  <a:schemeClr val="accent2"/>
                </a:solidFill>
              </a:rPr>
              <a:t>OWG</a:t>
            </a:r>
            <a:endParaRPr lang="en-US" dirty="0">
              <a:solidFill>
                <a:schemeClr val="accent2"/>
              </a:solidFill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9" y="119841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</a:t>
            </a:r>
            <a:r>
              <a:rPr lang="en-US" dirty="0" smtClean="0"/>
              <a:t>proposing </a:t>
            </a:r>
            <a:r>
              <a:rPr lang="en-US" dirty="0"/>
              <a:t>any changes to the methodologies for determining </a:t>
            </a:r>
            <a:r>
              <a:rPr lang="en-US" dirty="0" smtClean="0"/>
              <a:t>Ancillary Service (A/S) </a:t>
            </a:r>
            <a:r>
              <a:rPr lang="en-US" dirty="0"/>
              <a:t>quantities for </a:t>
            </a:r>
            <a:r>
              <a:rPr lang="en-US" dirty="0" smtClean="0"/>
              <a:t>2020. </a:t>
            </a:r>
          </a:p>
          <a:p>
            <a:pPr lvl="1" algn="just"/>
            <a:r>
              <a:rPr lang="en-US" dirty="0" smtClean="0"/>
              <a:t>Based on </a:t>
            </a:r>
            <a:r>
              <a:rPr lang="en-US" dirty="0"/>
              <a:t>feedback </a:t>
            </a:r>
            <a:r>
              <a:rPr lang="en-US" dirty="0" smtClean="0"/>
              <a:t>received Responsive </a:t>
            </a:r>
            <a:r>
              <a:rPr lang="en-US" dirty="0" smtClean="0"/>
              <a:t>Reserve quantities </a:t>
            </a:r>
            <a:r>
              <a:rPr lang="en-US" dirty="0" smtClean="0"/>
              <a:t>for 2020 will be computed using </a:t>
            </a:r>
            <a:r>
              <a:rPr lang="en-US" dirty="0"/>
              <a:t>an updated Resource Contingency Criteria (RCC) of 2805 </a:t>
            </a:r>
            <a:r>
              <a:rPr lang="en-US" dirty="0" smtClean="0"/>
              <a:t>MW.</a:t>
            </a:r>
            <a:endParaRPr lang="en-US" dirty="0"/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A/S quantities 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methodology that was approved in December </a:t>
            </a:r>
            <a:r>
              <a:rPr lang="en-US" dirty="0" smtClean="0"/>
              <a:t>2018. 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reflect moving forward the historic data on which these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A redline version of the draft methodology and s</a:t>
            </a:r>
            <a:r>
              <a:rPr lang="en-US" dirty="0" smtClean="0"/>
              <a:t>preadsheets </a:t>
            </a:r>
            <a:r>
              <a:rPr lang="en-US" dirty="0"/>
              <a:t>that contain 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</a:t>
            </a:r>
            <a:r>
              <a:rPr lang="en-US" dirty="0" smtClean="0"/>
              <a:t>2020 </a:t>
            </a:r>
            <a:r>
              <a:rPr lang="en-US" dirty="0"/>
              <a:t>have been posted on the meeting page for this meeting.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Adjustment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" y="868680"/>
            <a:ext cx="8547333" cy="27617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68" y="354456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85" y="886968"/>
            <a:ext cx="8553429" cy="2767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5" y="365760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an </a:t>
            </a:r>
            <a:r>
              <a:rPr lang="en-US" u="sng" dirty="0" smtClean="0"/>
              <a:t>updated RRS table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2020. For the update a Resource Contingency Criteria of 2805 </a:t>
            </a:r>
            <a:r>
              <a:rPr lang="en-US" smtClean="0"/>
              <a:t>MW in </a:t>
            </a:r>
            <a:r>
              <a:rPr lang="en-US" dirty="0" smtClean="0"/>
              <a:t>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26562</TotalTime>
  <Words>817</Words>
  <Application>Microsoft Office PowerPoint</Application>
  <PresentationFormat>On-screen Show (4:3)</PresentationFormat>
  <Paragraphs>241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Regulation Adjustment Tables</vt:lpstr>
      <vt:lpstr>Hourly Average Regulation Comparison</vt:lpstr>
      <vt:lpstr>PowerPoint Presentation</vt:lpstr>
      <vt:lpstr>Responsive Service Methodology (RRS) - 2020</vt:lpstr>
      <vt:lpstr>RRS Table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657</cp:revision>
  <dcterms:created xsi:type="dcterms:W3CDTF">2016-04-16T13:25:21Z</dcterms:created>
  <dcterms:modified xsi:type="dcterms:W3CDTF">2019-11-05T19:44:59Z</dcterms:modified>
</cp:coreProperties>
</file>