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90" d="100"/>
          <a:sy n="90" d="100"/>
        </p:scale>
        <p:origin x="44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11/07/2019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18B82A-5228-4347-8205-25C727FDE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68" y="158648"/>
            <a:ext cx="11117826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NOGRR183 - Remedial </a:t>
            </a:r>
            <a:r>
              <a:rPr lang="en-US" sz="3600" b="1" dirty="0"/>
              <a:t>Action Scheme (RAS) Submittal and Review </a:t>
            </a:r>
            <a:r>
              <a:rPr lang="en-US" sz="3600" b="1" dirty="0" smtClean="0"/>
              <a:t>Requirements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DA9E38-7A2F-474F-9843-D1C774F42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916" y="1589650"/>
            <a:ext cx="11284977" cy="4368697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NOGRR183 - This </a:t>
            </a:r>
            <a:r>
              <a:rPr lang="en-US" dirty="0"/>
              <a:t>Nodal Operating Guide Revision Request (NOGRR) aligns the Nodal Operating Guides with North American Electric Reliability Corporation (NERC) Reliability Standard PRC-012-2 - Remedial Action Schemes.</a:t>
            </a:r>
          </a:p>
          <a:p>
            <a:pPr lvl="1"/>
            <a:r>
              <a:rPr lang="en-US" dirty="0"/>
              <a:t>Tabled – </a:t>
            </a:r>
            <a:r>
              <a:rPr lang="en-US" dirty="0" smtClean="0"/>
              <a:t>ERCOT will be filing additional comments for consideration.</a:t>
            </a:r>
          </a:p>
          <a:p>
            <a:pPr lvl="1"/>
            <a:endParaRPr lang="en-US" dirty="0"/>
          </a:p>
          <a:p>
            <a:r>
              <a:rPr lang="en-US" dirty="0" smtClean="0"/>
              <a:t>NPRR955 – Limited RAS definition</a:t>
            </a:r>
          </a:p>
          <a:p>
            <a:pPr lvl="1"/>
            <a:r>
              <a:rPr lang="en-US" dirty="0" smtClean="0"/>
              <a:t>Remains tabled at this time.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19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RRGRR012, NOGRR195 and NOGRR190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RRGRR021 </a:t>
            </a:r>
            <a:r>
              <a:rPr lang="en-US" dirty="0" smtClean="0"/>
              <a:t>Dynamic </a:t>
            </a:r>
            <a:r>
              <a:rPr lang="en-US" dirty="0"/>
              <a:t>Model Requirement for </a:t>
            </a:r>
            <a:r>
              <a:rPr lang="en-US" dirty="0" smtClean="0"/>
              <a:t>TSAT </a:t>
            </a:r>
          </a:p>
          <a:p>
            <a:pPr lvl="1" algn="just"/>
            <a:r>
              <a:rPr lang="en-US" dirty="0" smtClean="0"/>
              <a:t>Tabled at OWG pending additional ERCOT comments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 smtClean="0"/>
          </a:p>
          <a:p>
            <a:pPr marL="457200" lvl="1" indent="0" algn="just">
              <a:buNone/>
            </a:pPr>
            <a:endParaRPr lang="en-US" sz="2000" dirty="0"/>
          </a:p>
          <a:p>
            <a:pPr algn="just"/>
            <a:r>
              <a:rPr lang="en-US" dirty="0"/>
              <a:t>NOGRR195 Generator Voltage Control </a:t>
            </a:r>
            <a:r>
              <a:rPr lang="en-US" dirty="0" smtClean="0"/>
              <a:t>Tolerance </a:t>
            </a:r>
            <a:r>
              <a:rPr lang="en-US" dirty="0" smtClean="0"/>
              <a:t>Band</a:t>
            </a:r>
          </a:p>
          <a:p>
            <a:pPr lvl="1" algn="just"/>
            <a:r>
              <a:rPr lang="en-US" dirty="0" smtClean="0"/>
              <a:t>Item was tabled after discussion pending additional information on unit control capabilities</a:t>
            </a:r>
          </a:p>
          <a:p>
            <a:pPr lvl="1" algn="just"/>
            <a:endParaRPr lang="en-US" dirty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119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NOGRR183 - Remedial Action Scheme (RAS) Submittal and Review Requirements</vt:lpstr>
      <vt:lpstr>RRGRR012, NOGRR195 and NOGRR190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165</cp:revision>
  <dcterms:created xsi:type="dcterms:W3CDTF">2017-05-03T20:12:06Z</dcterms:created>
  <dcterms:modified xsi:type="dcterms:W3CDTF">2019-11-05T20:40:30Z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