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57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343930-A0A3-4C34-BE3B-CEDFA4DF321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EF5A2-346B-4AAB-97B9-6B5F630C0D99}" type="slidenum">
              <a:rPr lang="en-US" smtClean="0"/>
              <a:t>‹#›</a:t>
            </a:fld>
            <a:endParaRPr lang="en-US"/>
          </a:p>
        </p:txBody>
      </p:sp>
    </p:spTree>
    <p:extLst>
      <p:ext uri="{BB962C8B-B14F-4D97-AF65-F5344CB8AC3E}">
        <p14:creationId xmlns:p14="http://schemas.microsoft.com/office/powerpoint/2010/main" val="2954919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343930-A0A3-4C34-BE3B-CEDFA4DF321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EF5A2-346B-4AAB-97B9-6B5F630C0D99}" type="slidenum">
              <a:rPr lang="en-US" smtClean="0"/>
              <a:t>‹#›</a:t>
            </a:fld>
            <a:endParaRPr lang="en-US"/>
          </a:p>
        </p:txBody>
      </p:sp>
    </p:spTree>
    <p:extLst>
      <p:ext uri="{BB962C8B-B14F-4D97-AF65-F5344CB8AC3E}">
        <p14:creationId xmlns:p14="http://schemas.microsoft.com/office/powerpoint/2010/main" val="3423674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343930-A0A3-4C34-BE3B-CEDFA4DF321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EF5A2-346B-4AAB-97B9-6B5F630C0D99}" type="slidenum">
              <a:rPr lang="en-US" smtClean="0"/>
              <a:t>‹#›</a:t>
            </a:fld>
            <a:endParaRPr lang="en-US"/>
          </a:p>
        </p:txBody>
      </p:sp>
    </p:spTree>
    <p:extLst>
      <p:ext uri="{BB962C8B-B14F-4D97-AF65-F5344CB8AC3E}">
        <p14:creationId xmlns:p14="http://schemas.microsoft.com/office/powerpoint/2010/main" val="1504775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343930-A0A3-4C34-BE3B-CEDFA4DF321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EF5A2-346B-4AAB-97B9-6B5F630C0D99}" type="slidenum">
              <a:rPr lang="en-US" smtClean="0"/>
              <a:t>‹#›</a:t>
            </a:fld>
            <a:endParaRPr lang="en-US"/>
          </a:p>
        </p:txBody>
      </p:sp>
    </p:spTree>
    <p:extLst>
      <p:ext uri="{BB962C8B-B14F-4D97-AF65-F5344CB8AC3E}">
        <p14:creationId xmlns:p14="http://schemas.microsoft.com/office/powerpoint/2010/main" val="1928162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343930-A0A3-4C34-BE3B-CEDFA4DF321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EF5A2-346B-4AAB-97B9-6B5F630C0D99}" type="slidenum">
              <a:rPr lang="en-US" smtClean="0"/>
              <a:t>‹#›</a:t>
            </a:fld>
            <a:endParaRPr lang="en-US"/>
          </a:p>
        </p:txBody>
      </p:sp>
    </p:spTree>
    <p:extLst>
      <p:ext uri="{BB962C8B-B14F-4D97-AF65-F5344CB8AC3E}">
        <p14:creationId xmlns:p14="http://schemas.microsoft.com/office/powerpoint/2010/main" val="2037420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343930-A0A3-4C34-BE3B-CEDFA4DF3214}"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EEF5A2-346B-4AAB-97B9-6B5F630C0D99}" type="slidenum">
              <a:rPr lang="en-US" smtClean="0"/>
              <a:t>‹#›</a:t>
            </a:fld>
            <a:endParaRPr lang="en-US"/>
          </a:p>
        </p:txBody>
      </p:sp>
    </p:spTree>
    <p:extLst>
      <p:ext uri="{BB962C8B-B14F-4D97-AF65-F5344CB8AC3E}">
        <p14:creationId xmlns:p14="http://schemas.microsoft.com/office/powerpoint/2010/main" val="3640711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343930-A0A3-4C34-BE3B-CEDFA4DF3214}"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EEF5A2-346B-4AAB-97B9-6B5F630C0D99}" type="slidenum">
              <a:rPr lang="en-US" smtClean="0"/>
              <a:t>‹#›</a:t>
            </a:fld>
            <a:endParaRPr lang="en-US"/>
          </a:p>
        </p:txBody>
      </p:sp>
    </p:spTree>
    <p:extLst>
      <p:ext uri="{BB962C8B-B14F-4D97-AF65-F5344CB8AC3E}">
        <p14:creationId xmlns:p14="http://schemas.microsoft.com/office/powerpoint/2010/main" val="206766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343930-A0A3-4C34-BE3B-CEDFA4DF3214}"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EEF5A2-346B-4AAB-97B9-6B5F630C0D99}" type="slidenum">
              <a:rPr lang="en-US" smtClean="0"/>
              <a:t>‹#›</a:t>
            </a:fld>
            <a:endParaRPr lang="en-US"/>
          </a:p>
        </p:txBody>
      </p:sp>
    </p:spTree>
    <p:extLst>
      <p:ext uri="{BB962C8B-B14F-4D97-AF65-F5344CB8AC3E}">
        <p14:creationId xmlns:p14="http://schemas.microsoft.com/office/powerpoint/2010/main" val="2786678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343930-A0A3-4C34-BE3B-CEDFA4DF3214}" type="datetimeFigureOut">
              <a:rPr lang="en-US" smtClean="0"/>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EEF5A2-346B-4AAB-97B9-6B5F630C0D99}" type="slidenum">
              <a:rPr lang="en-US" smtClean="0"/>
              <a:t>‹#›</a:t>
            </a:fld>
            <a:endParaRPr lang="en-US"/>
          </a:p>
        </p:txBody>
      </p:sp>
    </p:spTree>
    <p:extLst>
      <p:ext uri="{BB962C8B-B14F-4D97-AF65-F5344CB8AC3E}">
        <p14:creationId xmlns:p14="http://schemas.microsoft.com/office/powerpoint/2010/main" val="1749562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343930-A0A3-4C34-BE3B-CEDFA4DF3214}"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EEF5A2-346B-4AAB-97B9-6B5F630C0D99}" type="slidenum">
              <a:rPr lang="en-US" smtClean="0"/>
              <a:t>‹#›</a:t>
            </a:fld>
            <a:endParaRPr lang="en-US"/>
          </a:p>
        </p:txBody>
      </p:sp>
    </p:spTree>
    <p:extLst>
      <p:ext uri="{BB962C8B-B14F-4D97-AF65-F5344CB8AC3E}">
        <p14:creationId xmlns:p14="http://schemas.microsoft.com/office/powerpoint/2010/main" val="958697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343930-A0A3-4C34-BE3B-CEDFA4DF3214}"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EEF5A2-346B-4AAB-97B9-6B5F630C0D99}" type="slidenum">
              <a:rPr lang="en-US" smtClean="0"/>
              <a:t>‹#›</a:t>
            </a:fld>
            <a:endParaRPr lang="en-US"/>
          </a:p>
        </p:txBody>
      </p:sp>
    </p:spTree>
    <p:extLst>
      <p:ext uri="{BB962C8B-B14F-4D97-AF65-F5344CB8AC3E}">
        <p14:creationId xmlns:p14="http://schemas.microsoft.com/office/powerpoint/2010/main" val="4155239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343930-A0A3-4C34-BE3B-CEDFA4DF3214}" type="datetimeFigureOut">
              <a:rPr lang="en-US" smtClean="0"/>
              <a:t>10/31/2019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EEF5A2-346B-4AAB-97B9-6B5F630C0D99}" type="slidenum">
              <a:rPr lang="en-US" smtClean="0"/>
              <a:t>‹#›</a:t>
            </a:fld>
            <a:endParaRPr lang="en-US"/>
          </a:p>
        </p:txBody>
      </p:sp>
    </p:spTree>
    <p:extLst>
      <p:ext uri="{BB962C8B-B14F-4D97-AF65-F5344CB8AC3E}">
        <p14:creationId xmlns:p14="http://schemas.microsoft.com/office/powerpoint/2010/main" val="40356659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DSWG Update</a:t>
            </a:r>
            <a:endParaRPr lang="en-US" dirty="0"/>
          </a:p>
        </p:txBody>
      </p:sp>
      <p:sp>
        <p:nvSpPr>
          <p:cNvPr id="3" name="Subtitle 2"/>
          <p:cNvSpPr>
            <a:spLocks noGrp="1"/>
          </p:cNvSpPr>
          <p:nvPr>
            <p:ph type="subTitle" idx="1"/>
          </p:nvPr>
        </p:nvSpPr>
        <p:spPr/>
        <p:txBody>
          <a:bodyPr/>
          <a:lstStyle/>
          <a:p>
            <a:r>
              <a:rPr lang="en-US" dirty="0" smtClean="0"/>
              <a:t>November WMS Meeting</a:t>
            </a:r>
            <a:endParaRPr lang="en-US" dirty="0"/>
          </a:p>
        </p:txBody>
      </p:sp>
    </p:spTree>
    <p:extLst>
      <p:ext uri="{BB962C8B-B14F-4D97-AF65-F5344CB8AC3E}">
        <p14:creationId xmlns:p14="http://schemas.microsoft.com/office/powerpoint/2010/main" val="3155349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October 22 Meeting</a:t>
            </a:r>
            <a:endParaRPr lang="en-US" dirty="0"/>
          </a:p>
        </p:txBody>
      </p:sp>
      <p:sp>
        <p:nvSpPr>
          <p:cNvPr id="3" name="Content Placeholder 2"/>
          <p:cNvSpPr>
            <a:spLocks noGrp="1"/>
          </p:cNvSpPr>
          <p:nvPr>
            <p:ph idx="1"/>
          </p:nvPr>
        </p:nvSpPr>
        <p:spPr/>
        <p:txBody>
          <a:bodyPr>
            <a:normAutofit/>
          </a:bodyPr>
          <a:lstStyle/>
          <a:p>
            <a:r>
              <a:rPr lang="en-US" dirty="0" smtClean="0">
                <a:effectLst/>
              </a:rPr>
              <a:t>ERCOT Presented on the</a:t>
            </a:r>
            <a:r>
              <a:rPr lang="en-US" baseline="0" dirty="0" smtClean="0">
                <a:effectLst/>
              </a:rPr>
              <a:t> </a:t>
            </a:r>
            <a:r>
              <a:rPr lang="en-US" dirty="0" smtClean="0">
                <a:effectLst/>
              </a:rPr>
              <a:t>ERS deployments and performance review for 8/13 and 8/15,</a:t>
            </a:r>
            <a:r>
              <a:rPr lang="en-US" baseline="0" dirty="0" smtClean="0">
                <a:effectLst/>
              </a:rPr>
              <a:t> and separately</a:t>
            </a:r>
            <a:r>
              <a:rPr lang="en-US" dirty="0" smtClean="0">
                <a:effectLst/>
              </a:rPr>
              <a:t> discussed the</a:t>
            </a:r>
            <a:r>
              <a:rPr lang="en-US" baseline="0" dirty="0" smtClean="0">
                <a:effectLst/>
              </a:rPr>
              <a:t> Distributed Generation (DG) exports during the same week. </a:t>
            </a:r>
            <a:endParaRPr lang="en-US" dirty="0" smtClean="0">
              <a:effectLst/>
            </a:endParaRPr>
          </a:p>
          <a:p>
            <a:r>
              <a:rPr lang="en-US" dirty="0" smtClean="0">
                <a:effectLst/>
              </a:rPr>
              <a:t>Jess Totten provided</a:t>
            </a:r>
            <a:r>
              <a:rPr lang="en-US" baseline="0" dirty="0" smtClean="0">
                <a:effectLst/>
              </a:rPr>
              <a:t> a r</a:t>
            </a:r>
            <a:r>
              <a:rPr lang="en-US" dirty="0" smtClean="0">
                <a:effectLst/>
              </a:rPr>
              <a:t>eview of ERCOT Demand Response (DR) reporting and how DR</a:t>
            </a:r>
            <a:r>
              <a:rPr lang="en-US" baseline="0" dirty="0" smtClean="0">
                <a:effectLst/>
              </a:rPr>
              <a:t> reporting can potentially be improved.</a:t>
            </a:r>
            <a:endParaRPr lang="en-US" dirty="0" smtClean="0">
              <a:effectLst/>
            </a:endParaRPr>
          </a:p>
          <a:p>
            <a:r>
              <a:rPr lang="en-US" dirty="0" smtClean="0">
                <a:effectLst/>
              </a:rPr>
              <a:t>Group discussion on how DR and DG are considered for transmission planning purposes</a:t>
            </a:r>
            <a:r>
              <a:rPr lang="en-US" baseline="0" dirty="0" smtClean="0">
                <a:effectLst/>
              </a:rPr>
              <a:t> and in the SARA &amp; CDR. </a:t>
            </a:r>
            <a:endParaRPr lang="en-US" dirty="0" smtClean="0">
              <a:effectLst/>
            </a:endParaRPr>
          </a:p>
        </p:txBody>
      </p:sp>
    </p:spTree>
    <p:extLst>
      <p:ext uri="{BB962C8B-B14F-4D97-AF65-F5344CB8AC3E}">
        <p14:creationId xmlns:p14="http://schemas.microsoft.com/office/powerpoint/2010/main" val="2121572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Items</a:t>
            </a: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smtClean="0"/>
              <a:t>Question </a:t>
            </a:r>
            <a:r>
              <a:rPr lang="en-US" dirty="0"/>
              <a:t>about whether the protocol allows ERS to deploy for price.  </a:t>
            </a:r>
            <a:r>
              <a:rPr lang="en-US" dirty="0" smtClean="0"/>
              <a:t>The </a:t>
            </a:r>
            <a:r>
              <a:rPr lang="en-US" dirty="0"/>
              <a:t>protocol may be silent, the availability requirement is very strict, such that the resource is required to be available 95% of the intervals in the time period and contract period for which it is being paid.  </a:t>
            </a:r>
            <a:endParaRPr lang="en-US" dirty="0" smtClean="0"/>
          </a:p>
          <a:p>
            <a:pPr lvl="0"/>
            <a:r>
              <a:rPr lang="en-US" dirty="0" smtClean="0"/>
              <a:t>Time </a:t>
            </a:r>
            <a:r>
              <a:rPr lang="en-US" dirty="0"/>
              <a:t>Periods 3 &amp; 4:  </a:t>
            </a:r>
            <a:r>
              <a:rPr lang="en-US" dirty="0" smtClean="0"/>
              <a:t>Concern </a:t>
            </a:r>
            <a:r>
              <a:rPr lang="en-US" dirty="0"/>
              <a:t>about the time period change straddling a time when ERS may be needed.  </a:t>
            </a:r>
          </a:p>
          <a:p>
            <a:pPr lvl="0"/>
            <a:r>
              <a:rPr lang="en-US" dirty="0" smtClean="0"/>
              <a:t>Indicative </a:t>
            </a:r>
            <a:r>
              <a:rPr lang="en-US" dirty="0"/>
              <a:t>Prices and NPRR 626:  At our next DSWG meeting we will discuss how well the indicative price tool worked.  </a:t>
            </a:r>
            <a:r>
              <a:rPr lang="en-US" dirty="0" smtClean="0"/>
              <a:t>We </a:t>
            </a:r>
            <a:r>
              <a:rPr lang="en-US" dirty="0"/>
              <a:t>have particular dates that we </a:t>
            </a:r>
            <a:r>
              <a:rPr lang="en-US" dirty="0" smtClean="0"/>
              <a:t>are </a:t>
            </a:r>
            <a:r>
              <a:rPr lang="en-US" dirty="0"/>
              <a:t>going to examine, which was the week of 8/12, 9/5, 9/6 and 9/26. </a:t>
            </a:r>
            <a:endParaRPr lang="en-US" dirty="0" smtClean="0"/>
          </a:p>
          <a:p>
            <a:pPr lvl="0"/>
            <a:r>
              <a:rPr lang="en-US" dirty="0" smtClean="0"/>
              <a:t>Proposals </a:t>
            </a:r>
            <a:r>
              <a:rPr lang="en-US" dirty="0"/>
              <a:t>were made relative to ERS reporting.  Some of the recommendations were about combining reports, although some of the reports may have specified timeframes.  There were several suggestions about including content into the reporting.  It would be helpful to have feedback from ERCOT Staff about what, if any, of the recommendations make sense to implement and which do not.</a:t>
            </a:r>
          </a:p>
          <a:p>
            <a:endParaRPr lang="en-US" dirty="0"/>
          </a:p>
        </p:txBody>
      </p:sp>
    </p:spTree>
    <p:extLst>
      <p:ext uri="{BB962C8B-B14F-4D97-AF65-F5344CB8AC3E}">
        <p14:creationId xmlns:p14="http://schemas.microsoft.com/office/powerpoint/2010/main" val="13978740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93</Words>
  <Application>Microsoft Office PowerPoint</Application>
  <PresentationFormat>Widescreen</PresentationFormat>
  <Paragraphs>11</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DSWG Update</vt:lpstr>
      <vt:lpstr>October 22 Meeting</vt:lpstr>
      <vt:lpstr>Action Items</vt:lpstr>
    </vt:vector>
  </TitlesOfParts>
  <Company>Pedernales Electric Cooperative,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DSWG Update</dc:title>
  <dc:creator>Powell, Christian</dc:creator>
  <cp:lastModifiedBy>Powell, Christian</cp:lastModifiedBy>
  <cp:revision>8</cp:revision>
  <dcterms:created xsi:type="dcterms:W3CDTF">2019-10-31T15:48:34Z</dcterms:created>
  <dcterms:modified xsi:type="dcterms:W3CDTF">2019-10-31T16:32:15Z</dcterms:modified>
</cp:coreProperties>
</file>