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0" d="100"/>
          <a:sy n="120" d="100"/>
        </p:scale>
        <p:origin x="134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10/30/2019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11/05/2019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11/05/19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963524"/>
              </p:ext>
            </p:extLst>
          </p:nvPr>
        </p:nvGraphicFramePr>
        <p:xfrm>
          <a:off x="380994" y="990600"/>
          <a:ext cx="8382000" cy="5029203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16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95,159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224,289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319,448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81,291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225,380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306,671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4,250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244,431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341,259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109,653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257,125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366,778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2,039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121,926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270,122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392,048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2,198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5,590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120,867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287,935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408,802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5,701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89,078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230,635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319,713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1,938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84,425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245,672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330,097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2,222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185,003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213,210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398,213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1,647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4,175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65,380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192,182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257,562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108,941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236,129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345,070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2,526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87,973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218,467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306,440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2,217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5,399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97,148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238,133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335,281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121,897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237,124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359,021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5,861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253,622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398,681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2,377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6,268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126,031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255,608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381,639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2,691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6,212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142,418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288,116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430,534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2,469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2,870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5,923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8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146,534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278,737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425,271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2,245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11/05/19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August </a:t>
            </a:r>
            <a:r>
              <a:rPr lang="en-US" altLang="en-US" dirty="0" smtClean="0"/>
              <a:t>2019 - </a:t>
            </a:r>
            <a:r>
              <a:rPr lang="en-US" altLang="en-US" dirty="0"/>
              <a:t>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August </a:t>
            </a:r>
            <a:r>
              <a:rPr lang="en-US" altLang="en-US" dirty="0" smtClean="0"/>
              <a:t>2019 - </a:t>
            </a:r>
            <a:r>
              <a:rPr lang="en-US" altLang="en-US" dirty="0"/>
              <a:t>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August </a:t>
            </a:r>
            <a:r>
              <a:rPr lang="en-US" altLang="en-US" sz="2400" dirty="0" smtClean="0">
                <a:solidFill>
                  <a:schemeClr val="tx1"/>
                </a:solidFill>
              </a:rPr>
              <a:t>2019 - 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11/05/19</a:t>
            </a:r>
            <a:endParaRPr lang="en-US" sz="9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377104"/>
              </p:ext>
            </p:extLst>
          </p:nvPr>
        </p:nvGraphicFramePr>
        <p:xfrm>
          <a:off x="2158991" y="1100137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2,660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1,840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402872"/>
              </p:ext>
            </p:extLst>
          </p:nvPr>
        </p:nvGraphicFramePr>
        <p:xfrm>
          <a:off x="4152891" y="527684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1" y="527684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August </a:t>
            </a:r>
            <a:r>
              <a:rPr lang="en-US" altLang="en-US" sz="2000" dirty="0" smtClean="0">
                <a:solidFill>
                  <a:schemeClr val="tx1"/>
                </a:solidFill>
              </a:rPr>
              <a:t>2019 - </a:t>
            </a:r>
            <a:r>
              <a:rPr lang="en-US" altLang="en-US" sz="2000" dirty="0">
                <a:solidFill>
                  <a:schemeClr val="tx1"/>
                </a:solidFill>
              </a:rPr>
              <a:t>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11/05/19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4948"/>
            <a:ext cx="91440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9052"/>
            <a:ext cx="9144000" cy="1524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96200" y="2568948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074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August </a:t>
            </a:r>
            <a:r>
              <a:rPr lang="en-US" altLang="en-US" sz="1800" dirty="0" smtClean="0">
                <a:solidFill>
                  <a:schemeClr val="tx1"/>
                </a:solidFill>
              </a:rPr>
              <a:t>2019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11/05/19</a:t>
            </a:r>
            <a:endParaRPr lang="en-US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6210300" y="944189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34100" y="2582863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76708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11/05/19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11/05/19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August </a:t>
            </a:r>
            <a:r>
              <a:rPr lang="en-US" altLang="en-US" sz="1800" dirty="0" smtClean="0">
                <a:solidFill>
                  <a:schemeClr val="tx1"/>
                </a:solidFill>
              </a:rPr>
              <a:t>2019 With </a:t>
            </a:r>
            <a:r>
              <a:rPr lang="en-US" altLang="en-US" sz="1800" dirty="0">
                <a:solidFill>
                  <a:schemeClr val="tx1"/>
                </a:solidFill>
              </a:rPr>
              <a:t>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11/05/19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11/05/19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12388</TotalTime>
  <Words>1108</Words>
  <Application>Microsoft Office PowerPoint</Application>
  <PresentationFormat>On-screen Show (4:3)</PresentationFormat>
  <Paragraphs>360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August 2019 - IAG/IAL Statistics</vt:lpstr>
      <vt:lpstr>Top 10 - August 2019 - IAG/IAL % Greater Than 1% of Enrollments With number of months Greater Than 1%  </vt:lpstr>
      <vt:lpstr>Top 10 - 12 Month Average IAG/IAL % Greater Than 1% of Enrollments thru August 2019 With number of months Greater Than 1% </vt:lpstr>
      <vt:lpstr>Explanation of IAG/IAL Slides Data</vt:lpstr>
      <vt:lpstr>Explanation of IAG/IAL Slides Data (Cont)</vt:lpstr>
      <vt:lpstr>Top - 12 Month Average Rescission % Greater Than 1% of Switches thru August 2019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313</cp:revision>
  <cp:lastPrinted>2016-01-21T20:53:15Z</cp:lastPrinted>
  <dcterms:created xsi:type="dcterms:W3CDTF">2016-01-21T15:20:31Z</dcterms:created>
  <dcterms:modified xsi:type="dcterms:W3CDTF">2019-10-30T16:29:39Z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