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68" d="100"/>
          <a:sy n="68" d="100"/>
        </p:scale>
        <p:origin x="1024" y="60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10/8/2019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Oct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Oct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723794-36E5-4ED3-B807-30077D5D1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066800"/>
            <a:ext cx="10806545" cy="40969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Oct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2346F-0642-47C7-8055-7A49AEDB8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9137"/>
            <a:ext cx="11887200" cy="32642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Oct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2A824C-3F4C-47DE-8711-56C2057C7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33400"/>
            <a:ext cx="11506200" cy="626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Oct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747814-9E08-4D7E-A5CE-B829B17B3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600200"/>
            <a:ext cx="5234814" cy="15507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0A1830-96D1-4D0C-8D98-5EE0C69F2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" y="3505200"/>
            <a:ext cx="5648325" cy="22955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D486C6-9940-47DE-8156-41A811AA1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9446" y="3362705"/>
            <a:ext cx="4851954" cy="25046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09477D-A5ED-43DB-A059-A19919D2CA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0386" y="1586660"/>
            <a:ext cx="5234814" cy="16137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30911</TotalTime>
  <Words>154</Words>
  <Application>Microsoft Office PowerPoint</Application>
  <PresentationFormat>Custom</PresentationFormat>
  <Paragraphs>22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Oct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Shraddha Bhandari</cp:lastModifiedBy>
  <cp:revision>1687</cp:revision>
  <cp:lastPrinted>2014-05-01T16:40:31Z</cp:lastPrinted>
  <dcterms:modified xsi:type="dcterms:W3CDTF">2019-10-08T13:54:02Z</dcterms:modified>
</cp:coreProperties>
</file>