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3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Leo Angele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Lead, IT Support Services</a:t>
            </a:r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September/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September/October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09/29/19 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September/October/November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09/30/19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10/02/19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10/03/19 </a:t>
            </a:r>
            <a:r>
              <a:rPr lang="en-US" sz="1600" dirty="0"/>
              <a:t>– Planned Maintenance (Site Failover – MPIM, Retail API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10/05/19 5:26 </a:t>
            </a:r>
            <a:r>
              <a:rPr lang="en-US" sz="1600" dirty="0"/>
              <a:t>PM – </a:t>
            </a:r>
            <a:r>
              <a:rPr lang="en-US" sz="1600" dirty="0" smtClean="0"/>
              <a:t>5:48 </a:t>
            </a:r>
            <a:r>
              <a:rPr lang="en-US" sz="1600" dirty="0"/>
              <a:t>PM – Access to the MIS UI may have been intermittent.  The MIS API was not impacted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11/01/19 12:35 </a:t>
            </a:r>
            <a:r>
              <a:rPr lang="en-US" sz="1600" dirty="0"/>
              <a:t>PM – </a:t>
            </a:r>
            <a:r>
              <a:rPr lang="en-US" sz="1600" dirty="0" smtClean="0"/>
              <a:t>1:40 </a:t>
            </a:r>
            <a:r>
              <a:rPr lang="en-US" sz="1600" dirty="0"/>
              <a:t>PM – Users of </a:t>
            </a:r>
            <a:r>
              <a:rPr lang="en-US" sz="1600" dirty="0" smtClean="0"/>
              <a:t>the Market Participant Identity Management (MPIM) application </a:t>
            </a:r>
            <a:r>
              <a:rPr lang="en-US" sz="1600" dirty="0"/>
              <a:t>were unable to </a:t>
            </a:r>
            <a:r>
              <a:rPr lang="en-US" sz="1600" dirty="0" smtClean="0"/>
              <a:t>issue, renew, or revoke </a:t>
            </a:r>
            <a:r>
              <a:rPr lang="en-US" sz="1600" dirty="0"/>
              <a:t>client digital </a:t>
            </a:r>
            <a:r>
              <a:rPr lang="en-US" sz="1600" dirty="0" smtClean="0"/>
              <a:t>certificates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76400"/>
            <a:ext cx="851154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172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168</cp:revision>
  <cp:lastPrinted>2019-11-04T18:57:14Z</cp:lastPrinted>
  <dcterms:created xsi:type="dcterms:W3CDTF">2016-01-21T15:20:31Z</dcterms:created>
  <dcterms:modified xsi:type="dcterms:W3CDTF">2019-11-04T19:56:25Z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