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00" r:id="rId1"/>
  </p:sldMasterIdLst>
  <p:sldIdLst>
    <p:sldId id="256" r:id="rId2"/>
    <p:sldId id="26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Next Meeting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/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/>
      <dgm:t>
        <a:bodyPr anchor="ctr" anchorCtr="0"/>
        <a:lstStyle/>
        <a:p>
          <a:endParaRPr lang="en-US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00B51423-0BFC-42BF-B51B-9AFA1DDDC02A}">
      <dgm:prSet phldrT="[Text]" custT="1"/>
      <dgm:spPr/>
      <dgm:t>
        <a:bodyPr anchor="ctr" anchorCtr="0"/>
        <a:lstStyle/>
        <a:p>
          <a:r>
            <a:rPr lang="en-US" sz="2400" dirty="0">
              <a:latin typeface="Arial Rounded MT Bold" panose="020F0704030504030204" pitchFamily="34" charset="0"/>
            </a:rPr>
            <a:t>ERCOT </a:t>
          </a:r>
          <a:r>
            <a:rPr lang="en-US" sz="2400" dirty="0" err="1">
              <a:latin typeface="Arial Rounded MT Bold" panose="020F0704030504030204" pitchFamily="34" charset="0"/>
            </a:rPr>
            <a:t>MetCenter</a:t>
          </a:r>
          <a:endParaRPr lang="en-US" sz="2400" dirty="0">
            <a:latin typeface="Arial Rounded MT Bold" panose="020F0704030504030204" pitchFamily="34" charset="0"/>
          </a:endParaRPr>
        </a:p>
      </dgm:t>
    </dgm:pt>
    <dgm:pt modelId="{CFF2EF16-4E37-49D9-8EAE-472FFA0FE8A5}" type="parTrans" cxnId="{D46F5F36-6C84-4522-9C8E-2114C7398E06}">
      <dgm:prSet/>
      <dgm:spPr/>
      <dgm:t>
        <a:bodyPr/>
        <a:lstStyle/>
        <a:p>
          <a:endParaRPr lang="en-US"/>
        </a:p>
      </dgm:t>
    </dgm:pt>
    <dgm:pt modelId="{15B5F5AE-887D-47D0-9DF8-97913154FD02}" type="sibTrans" cxnId="{D46F5F36-6C84-4522-9C8E-2114C7398E06}">
      <dgm:prSet/>
      <dgm:spPr/>
      <dgm:t>
        <a:bodyPr/>
        <a:lstStyle/>
        <a:p>
          <a:endParaRPr lang="en-US"/>
        </a:p>
      </dgm:t>
    </dgm:pt>
    <dgm:pt modelId="{A8A2A482-7E4A-4737-AD4E-F359BB4276B5}">
      <dgm:prSet phldrT="[Text]" custT="1"/>
      <dgm:spPr/>
      <dgm:t>
        <a:bodyPr anchor="ctr" anchorCtr="0"/>
        <a:lstStyle/>
        <a:p>
          <a:endParaRPr lang="en-US" sz="2400" dirty="0">
            <a:latin typeface="Arial Rounded MT Bold" panose="020F0704030504030204" pitchFamily="34" charset="0"/>
          </a:endParaRPr>
        </a:p>
      </dgm:t>
    </dgm:pt>
    <dgm:pt modelId="{5CE92475-EB53-42AD-8634-42E2DE788221}" type="parTrans" cxnId="{5D701E26-03E0-4A3D-B457-2B832E6AC449}">
      <dgm:prSet/>
      <dgm:spPr/>
      <dgm:t>
        <a:bodyPr/>
        <a:lstStyle/>
        <a:p>
          <a:endParaRPr lang="en-US"/>
        </a:p>
      </dgm:t>
    </dgm:pt>
    <dgm:pt modelId="{0B78DE7D-17EF-4215-89A5-36BFB8070CA2}" type="sibTrans" cxnId="{5D701E26-03E0-4A3D-B457-2B832E6AC449}">
      <dgm:prSet/>
      <dgm:spPr/>
      <dgm:t>
        <a:bodyPr/>
        <a:lstStyle/>
        <a:p>
          <a:endParaRPr lang="en-US"/>
        </a:p>
      </dgm:t>
    </dgm:pt>
    <dgm:pt modelId="{6F21C453-A58B-4B81-AFAB-70ADB592197E}">
      <dgm:prSet phldrT="[Text]" custT="1"/>
      <dgm:spPr/>
      <dgm:t>
        <a:bodyPr anchor="ctr" anchorCtr="0"/>
        <a:lstStyle/>
        <a:p>
          <a:r>
            <a:rPr lang="en-US" sz="2400" dirty="0">
              <a:latin typeface="Arial Rounded MT Bold" panose="020F0704030504030204" pitchFamily="34" charset="0"/>
            </a:rPr>
            <a:t>December 4</a:t>
          </a:r>
          <a:r>
            <a:rPr lang="en-US" sz="2400" baseline="30000" dirty="0">
              <a:latin typeface="Arial Rounded MT Bold" panose="020F0704030504030204" pitchFamily="34" charset="0"/>
            </a:rPr>
            <a:t>th</a:t>
          </a:r>
          <a:endParaRPr lang="en-US" sz="2400" dirty="0">
            <a:latin typeface="Arial Rounded MT Bold" panose="020F0704030504030204" pitchFamily="34" charset="0"/>
          </a:endParaRPr>
        </a:p>
      </dgm:t>
    </dgm:pt>
    <dgm:pt modelId="{5D912685-8639-4279-A484-1E343D888EC8}" type="parTrans" cxnId="{41BD0880-3FA0-48A3-AD46-2E99EDF203BF}">
      <dgm:prSet/>
      <dgm:spPr/>
      <dgm:t>
        <a:bodyPr/>
        <a:lstStyle/>
        <a:p>
          <a:endParaRPr lang="en-US"/>
        </a:p>
      </dgm:t>
    </dgm:pt>
    <dgm:pt modelId="{57E41018-1B6B-4420-A377-F5C2168EB71B}" type="sibTrans" cxnId="{41BD0880-3FA0-48A3-AD46-2E99EDF203BF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r>
            <a:rPr lang="en-US" sz="2400" dirty="0">
              <a:latin typeface="Arial Rounded MT Bold" panose="020F0704030504030204" pitchFamily="34" charset="0"/>
            </a:rPr>
            <a:t>On the Agenda: </a:t>
          </a:r>
          <a:r>
            <a:rPr lang="en-US" sz="2400" dirty="0" err="1">
              <a:latin typeface="Arial Rounded MT Bold" panose="020F0704030504030204" pitchFamily="34" charset="0"/>
            </a:rPr>
            <a:t>MarkeTrak</a:t>
          </a:r>
          <a:r>
            <a:rPr lang="en-US" sz="2400" dirty="0">
              <a:latin typeface="Arial Rounded MT Bold" panose="020F0704030504030204" pitchFamily="34" charset="0"/>
            </a:rPr>
            <a:t> </a:t>
          </a:r>
          <a:r>
            <a:rPr lang="en-US" sz="2400" dirty="0" err="1">
              <a:latin typeface="Arial Rounded MT Bold" panose="020F0704030504030204" pitchFamily="34" charset="0"/>
            </a:rPr>
            <a:t>SubType</a:t>
          </a:r>
          <a:r>
            <a:rPr lang="en-US" sz="2400" dirty="0">
              <a:latin typeface="Arial Rounded MT Bold" panose="020F0704030504030204" pitchFamily="34" charset="0"/>
            </a:rPr>
            <a:t> Analysis</a:t>
          </a:r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</dgm:pt>
    <dgm:pt modelId="{4AA5C7B7-5B64-4F71-AB37-E39564456FAC}" type="pres">
      <dgm:prSet presAssocID="{FA84BF92-43C6-4E94-A77F-6263E68B6783}" presName="parentText" presStyleLbl="node1" presStyleIdx="0" presStyleCnt="1" custScaleX="148684" custScaleY="530973" custLinFactX="0" custLinFactY="78636" custLinFactNeighborX="-100000" custLinFactNeighborY="10000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LinFactY="2845" custLinFactNeighborY="100000">
        <dgm:presLayoutVars>
          <dgm:bulletEnabled val="1"/>
        </dgm:presLayoutVars>
      </dgm:prSet>
      <dgm:spPr/>
    </dgm:pt>
  </dgm:ptLst>
  <dgm:cxnLst>
    <dgm:cxn modelId="{394D1E0E-8534-4460-ACBA-AD30887F50CB}" type="presOf" srcId="{00B51423-0BFC-42BF-B51B-9AFA1DDDC02A}" destId="{5FD4668F-81DD-421E-9924-50274E363CDB}" srcOrd="0" destOrd="2" presId="urn:microsoft.com/office/officeart/2005/8/layout/list1"/>
    <dgm:cxn modelId="{B1C4211C-7C1D-4611-A846-48BDDE4DAE67}" type="presOf" srcId="{3AF68A33-4A6C-4B95-8E4E-B16500BAA85F}" destId="{5FD4668F-81DD-421E-9924-50274E363CDB}" srcOrd="0" destOrd="5" presId="urn:microsoft.com/office/officeart/2005/8/layout/list1"/>
    <dgm:cxn modelId="{1DE1A324-EA9C-43D2-9800-D1C195A9F31F}" srcId="{FA84BF92-43C6-4E94-A77F-6263E68B6783}" destId="{3AF68A33-4A6C-4B95-8E4E-B16500BAA85F}" srcOrd="5" destOrd="0" parTransId="{B6D8ABF4-538F-4534-88C5-20D2DB6FC89B}" sibTransId="{8B5AFAE6-897C-42B5-A6BF-9773A0BC89BD}"/>
    <dgm:cxn modelId="{5D701E26-03E0-4A3D-B457-2B832E6AC449}" srcId="{FA84BF92-43C6-4E94-A77F-6263E68B6783}" destId="{A8A2A482-7E4A-4737-AD4E-F359BB4276B5}" srcOrd="4" destOrd="0" parTransId="{5CE92475-EB53-42AD-8634-42E2DE788221}" sibTransId="{0B78DE7D-17EF-4215-89A5-36BFB8070CA2}"/>
    <dgm:cxn modelId="{D46F5F36-6C84-4522-9C8E-2114C7398E06}" srcId="{FA84BF92-43C6-4E94-A77F-6263E68B6783}" destId="{00B51423-0BFC-42BF-B51B-9AFA1DDDC02A}" srcOrd="2" destOrd="0" parTransId="{CFF2EF16-4E37-49D9-8EAE-472FFA0FE8A5}" sibTransId="{15B5F5AE-887D-47D0-9DF8-97913154FD02}"/>
    <dgm:cxn modelId="{94C87736-7027-42F5-B6EC-A26914189DF6}" type="presOf" srcId="{6F21C453-A58B-4B81-AFAB-70ADB592197E}" destId="{5FD4668F-81DD-421E-9924-50274E363CDB}" srcOrd="0" destOrd="1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41BD0880-3FA0-48A3-AD46-2E99EDF203BF}" srcId="{FA84BF92-43C6-4E94-A77F-6263E68B6783}" destId="{6F21C453-A58B-4B81-AFAB-70ADB592197E}" srcOrd="1" destOrd="0" parTransId="{5D912685-8639-4279-A484-1E343D888EC8}" sibTransId="{57E41018-1B6B-4420-A377-F5C2168EB71B}"/>
    <dgm:cxn modelId="{9527099C-48BD-4C52-BE1B-F581599A9067}" srcId="{FA84BF92-43C6-4E94-A77F-6263E68B6783}" destId="{D2506135-395C-47B0-8DA9-C3F76649FF22}" srcOrd="3" destOrd="0" parTransId="{5AE6885F-1A01-4324-A69E-284DA5FAEB5E}" sibTransId="{D79BAE52-B8CB-4181-ACDC-6CE5498C10F0}"/>
    <dgm:cxn modelId="{1491A9AC-1788-4EAD-9C29-8CEFCEDC670E}" type="presOf" srcId="{D2506135-395C-47B0-8DA9-C3F76649FF22}" destId="{5FD4668F-81DD-421E-9924-50274E363CDB}" srcOrd="0" destOrd="3" presId="urn:microsoft.com/office/officeart/2005/8/layout/list1"/>
    <dgm:cxn modelId="{DB3B57BD-5114-4C13-9279-456AACB52163}" type="presOf" srcId="{C9597999-C23F-4867-9D73-E667FAF56258}" destId="{5FD4668F-81DD-421E-9924-50274E363CDB}" srcOrd="0" destOrd="0" presId="urn:microsoft.com/office/officeart/2005/8/layout/list1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2DBAB0DD-38AA-420D-A62E-04310311CD47}" type="presOf" srcId="{A8A2A482-7E4A-4737-AD4E-F359BB4276B5}" destId="{5FD4668F-81DD-421E-9924-50274E363CDB}" srcOrd="0" destOrd="4" presId="urn:microsoft.com/office/officeart/2005/8/layout/list1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CFEADB-1862-4763-842D-64183C58ED8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400" dirty="0">
              <a:latin typeface="Arial Rounded MT Bold" panose="020F0704030504030204" pitchFamily="34" charset="0"/>
            </a:rPr>
            <a:t>Reviewed monthly SLAs</a:t>
          </a:r>
        </a:p>
      </dgm:t>
    </dgm:pt>
    <dgm:pt modelId="{4582DDE4-7D0C-406A-990B-1406BBBF62B8}" type="parTrans" cxnId="{BC868ADC-6A5B-423B-8B7A-3B5D99A4A965}">
      <dgm:prSet/>
      <dgm:spPr/>
      <dgm:t>
        <a:bodyPr/>
        <a:lstStyle/>
        <a:p>
          <a:endParaRPr lang="en-US"/>
        </a:p>
      </dgm:t>
    </dgm:pt>
    <dgm:pt modelId="{5157D257-5426-4601-94BB-CC9D85CE96A2}" type="sibTrans" cxnId="{BC868ADC-6A5B-423B-8B7A-3B5D99A4A965}">
      <dgm:prSet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10C79823-3D1E-486D-999E-47663669396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Approved 2020 SLAs</a:t>
          </a:r>
        </a:p>
      </dgm:t>
    </dgm:pt>
    <dgm:pt modelId="{DFDD3AB8-FCD6-4659-8A0E-88EE902C13F6}" type="parTrans" cxnId="{133FC695-3F85-496A-AD6E-C6342E62535E}">
      <dgm:prSet/>
      <dgm:spPr/>
      <dgm:t>
        <a:bodyPr/>
        <a:lstStyle/>
        <a:p>
          <a:endParaRPr lang="en-US"/>
        </a:p>
      </dgm:t>
    </dgm:pt>
    <dgm:pt modelId="{80AC3D71-DA48-4C79-8631-6214273344F2}" type="sibTrans" cxnId="{133FC695-3F85-496A-AD6E-C6342E62535E}">
      <dgm:prSet/>
      <dgm:spPr/>
      <dgm:t>
        <a:bodyPr/>
        <a:lstStyle/>
        <a:p>
          <a:endParaRPr lang="en-US"/>
        </a:p>
      </dgm:t>
    </dgm:pt>
    <dgm:pt modelId="{DA0C5B6C-66C7-4BBF-B207-99F1483B37A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4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MarkeTrak</a:t>
          </a:r>
          <a:r>
            <a:rPr lang="en-US" sz="2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Enhancement Discussion</a:t>
          </a:r>
        </a:p>
      </dgm:t>
    </dgm:pt>
    <dgm:pt modelId="{D79DF17B-E2E8-464C-8ACF-943C12D529EF}" type="parTrans" cxnId="{35C2A187-EA5C-4A73-BEEA-5F5127165134}">
      <dgm:prSet/>
      <dgm:spPr/>
      <dgm:t>
        <a:bodyPr/>
        <a:lstStyle/>
        <a:p>
          <a:endParaRPr lang="en-US"/>
        </a:p>
      </dgm:t>
    </dgm:pt>
    <dgm:pt modelId="{003D5B81-F492-4C77-B203-ADD5BF652C33}" type="sibTrans" cxnId="{35C2A187-EA5C-4A73-BEEA-5F5127165134}">
      <dgm:prSet/>
      <dgm:spPr/>
      <dgm:t>
        <a:bodyPr/>
        <a:lstStyle/>
        <a:p>
          <a:endParaRPr lang="en-US"/>
        </a:p>
      </dgm:t>
    </dgm:pt>
    <dgm:pt modelId="{A27D1A57-B92A-4563-ADBE-419E205968F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4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MarkeTrak</a:t>
          </a:r>
          <a:r>
            <a:rPr lang="en-US" sz="2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Users Guide Review</a:t>
          </a:r>
        </a:p>
      </dgm:t>
    </dgm:pt>
    <dgm:pt modelId="{767185E4-70EF-4EB5-8DDC-F120E166A606}" type="parTrans" cxnId="{5CA52F91-3173-4ECE-BBC6-5C2664C156D9}">
      <dgm:prSet/>
      <dgm:spPr/>
      <dgm:t>
        <a:bodyPr/>
        <a:lstStyle/>
        <a:p>
          <a:endParaRPr lang="en-US"/>
        </a:p>
      </dgm:t>
    </dgm:pt>
    <dgm:pt modelId="{91C6963A-F695-4D5D-B882-AB085A8C16D6}" type="sibTrans" cxnId="{5CA52F91-3173-4ECE-BBC6-5C2664C156D9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X="0" custLinFactNeighborX="-100000" custLinFactNeighborY="-1576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Y="-6475" custLinFactNeighborX="74" custLinFactNeighborY="-100000">
        <dgm:presLayoutVars>
          <dgm:bulletEnabled val="1"/>
        </dgm:presLayoutVars>
      </dgm:prSet>
      <dgm:spPr/>
    </dgm:pt>
  </dgm:ptLst>
  <dgm:cxnLst>
    <dgm:cxn modelId="{C0778C17-FAC9-4FAA-8434-9093532A96BD}" type="presOf" srcId="{3AF68A33-4A6C-4B95-8E4E-B16500BAA85F}" destId="{12E172B9-01B0-436D-9684-1CCC8FA3FE5C}" srcOrd="0" destOrd="5" presId="urn:microsoft.com/office/officeart/2005/8/layout/list1"/>
    <dgm:cxn modelId="{1DE1A324-EA9C-43D2-9800-D1C195A9F31F}" srcId="{FA84BF92-43C6-4E94-A77F-6263E68B6783}" destId="{3AF68A33-4A6C-4B95-8E4E-B16500BAA85F}" srcOrd="5" destOrd="0" parTransId="{B6D8ABF4-538F-4534-88C5-20D2DB6FC89B}" sibTransId="{8B5AFAE6-897C-42B5-A6BF-9773A0BC89B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6483C678-D0B2-45FF-9C55-CEFAB7825BCC}" type="presOf" srcId="{DA0C5B6C-66C7-4BBF-B207-99F1483B37A3}" destId="{12E172B9-01B0-436D-9684-1CCC8FA3FE5C}" srcOrd="0" destOrd="3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35C2A187-EA5C-4A73-BEEA-5F5127165134}" srcId="{FA84BF92-43C6-4E94-A77F-6263E68B6783}" destId="{DA0C5B6C-66C7-4BBF-B207-99F1483B37A3}" srcOrd="3" destOrd="0" parTransId="{D79DF17B-E2E8-464C-8ACF-943C12D529EF}" sibTransId="{003D5B81-F492-4C77-B203-ADD5BF652C33}"/>
    <dgm:cxn modelId="{5CA52F91-3173-4ECE-BBC6-5C2664C156D9}" srcId="{FA84BF92-43C6-4E94-A77F-6263E68B6783}" destId="{A27D1A57-B92A-4563-ADBE-419E205968F3}" srcOrd="4" destOrd="0" parTransId="{767185E4-70EF-4EB5-8DDC-F120E166A606}" sibTransId="{91C6963A-F695-4D5D-B882-AB085A8C16D6}"/>
    <dgm:cxn modelId="{133FC695-3F85-496A-AD6E-C6342E62535E}" srcId="{FA84BF92-43C6-4E94-A77F-6263E68B6783}" destId="{10C79823-3D1E-486D-999E-476636693967}" srcOrd="2" destOrd="0" parTransId="{DFDD3AB8-FCD6-4659-8A0E-88EE902C13F6}" sibTransId="{80AC3D71-DA48-4C79-8631-6214273344F2}"/>
    <dgm:cxn modelId="{2BB4CFA3-6834-48DA-8206-8702F453CA68}" type="presOf" srcId="{79CFEADB-1862-4763-842D-64183C58ED80}" destId="{12E172B9-01B0-436D-9684-1CCC8FA3FE5C}" srcOrd="0" destOrd="1" presId="urn:microsoft.com/office/officeart/2005/8/layout/list1"/>
    <dgm:cxn modelId="{140028B0-B3CC-45CA-96FE-4FFFC59F4821}" type="presOf" srcId="{A27D1A57-B92A-4563-ADBE-419E205968F3}" destId="{12E172B9-01B0-436D-9684-1CCC8FA3FE5C}" srcOrd="0" destOrd="4" presId="urn:microsoft.com/office/officeart/2005/8/layout/list1"/>
    <dgm:cxn modelId="{BC868ADC-6A5B-423B-8B7A-3B5D99A4A965}" srcId="{FA84BF92-43C6-4E94-A77F-6263E68B6783}" destId="{79CFEADB-1862-4763-842D-64183C58ED80}" srcOrd="1" destOrd="0" parTransId="{4582DDE4-7D0C-406A-990B-1406BBBF62B8}" sibTransId="{5157D257-5426-4601-94BB-CC9D85CE96A2}"/>
    <dgm:cxn modelId="{8025D0DE-F85E-4D5C-A4CA-573A4321EE06}" type="presOf" srcId="{10C79823-3D1E-486D-999E-476636693967}" destId="{12E172B9-01B0-436D-9684-1CCC8FA3FE5C}" srcOrd="0" destOrd="2" presId="urn:microsoft.com/office/officeart/2005/8/layout/list1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532696"/>
          <a:ext cx="11329646" cy="19252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27301" rIns="879306" bIns="170688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latin typeface="Arial Rounded MT Bold" panose="020F0704030504030204" pitchFamily="34" charset="0"/>
            </a:rPr>
            <a:t>December 4</a:t>
          </a:r>
          <a:r>
            <a:rPr lang="en-US" sz="2400" kern="1200" baseline="30000" dirty="0">
              <a:latin typeface="Arial Rounded MT Bold" panose="020F0704030504030204" pitchFamily="34" charset="0"/>
            </a:rPr>
            <a:t>th</a:t>
          </a: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latin typeface="Arial Rounded MT Bold" panose="020F0704030504030204" pitchFamily="34" charset="0"/>
            </a:rPr>
            <a:t>ERCOT </a:t>
          </a:r>
          <a:r>
            <a:rPr lang="en-US" sz="2400" kern="1200" dirty="0" err="1">
              <a:latin typeface="Arial Rounded MT Bold" panose="020F0704030504030204" pitchFamily="34" charset="0"/>
            </a:rPr>
            <a:t>MetCenter</a:t>
          </a: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latin typeface="Arial Rounded MT Bold" panose="020F0704030504030204" pitchFamily="34" charset="0"/>
            </a:rPr>
            <a:t>On the Agenda: </a:t>
          </a:r>
          <a:r>
            <a:rPr lang="en-US" sz="2400" kern="1200" dirty="0" err="1">
              <a:latin typeface="Arial Rounded MT Bold" panose="020F0704030504030204" pitchFamily="34" charset="0"/>
            </a:rPr>
            <a:t>MarkeTrak</a:t>
          </a:r>
          <a:r>
            <a:rPr lang="en-US" sz="2400" kern="1200" dirty="0">
              <a:latin typeface="Arial Rounded MT Bold" panose="020F0704030504030204" pitchFamily="34" charset="0"/>
            </a:rPr>
            <a:t> </a:t>
          </a:r>
          <a:r>
            <a:rPr lang="en-US" sz="2400" kern="1200" dirty="0" err="1">
              <a:latin typeface="Arial Rounded MT Bold" panose="020F0704030504030204" pitchFamily="34" charset="0"/>
            </a:rPr>
            <a:t>SubType</a:t>
          </a:r>
          <a:r>
            <a:rPr lang="en-US" sz="2400" kern="1200" dirty="0">
              <a:latin typeface="Arial Rounded MT Bold" panose="020F0704030504030204" pitchFamily="34" charset="0"/>
            </a:rPr>
            <a:t> Analysis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532696"/>
        <a:ext cx="11329646" cy="1925278"/>
      </dsp:txXfrm>
    </dsp:sp>
    <dsp:sp modelId="{4AA5C7B7-5B64-4F71-AB37-E39564456FAC}">
      <dsp:nvSpPr>
        <dsp:cNvPr id="0" name=""/>
        <dsp:cNvSpPr/>
      </dsp:nvSpPr>
      <dsp:spPr>
        <a:xfrm>
          <a:off x="0" y="198303"/>
          <a:ext cx="10801436" cy="58415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Next Meeting</a:t>
          </a:r>
        </a:p>
      </dsp:txBody>
      <dsp:txXfrm>
        <a:off x="0" y="198303"/>
        <a:ext cx="10801436" cy="584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294714"/>
          <a:ext cx="11329647" cy="2230197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47462" rIns="879306" bIns="170688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latin typeface="Arial Rounded MT Bold" panose="020F0704030504030204" pitchFamily="34" charset="0"/>
            </a:rPr>
            <a:t>Reviewed monthly SLAs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Approved 2020 SLAs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MarkeTrak</a:t>
          </a: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Enhancement Discussion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MarkeTrak</a:t>
          </a: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Users Guide Review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294714"/>
        <a:ext cx="11329647" cy="2230197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5647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Update</a:t>
          </a:r>
        </a:p>
      </dsp:txBody>
      <dsp:txXfrm>
        <a:off x="0" y="0"/>
        <a:ext cx="10829645" cy="5647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8671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74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964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389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9052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7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11/1/2019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592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11/1/2019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938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11/1/2019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32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11/1/2019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612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531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8920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BA14DF-46DF-4C9F-A2D6-694FDD7C825E}"/>
              </a:ext>
            </a:extLst>
          </p:cNvPr>
          <p:cNvGrpSpPr/>
          <p:nvPr/>
        </p:nvGrpSpPr>
        <p:grpSpPr>
          <a:xfrm>
            <a:off x="9795240" y="3694155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November 5</a:t>
            </a:r>
            <a:r>
              <a:rPr lang="en-US" sz="2800" baseline="300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th</a:t>
            </a:r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, 2019</a:t>
            </a:r>
          </a:p>
        </p:txBody>
      </p: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559008"/>
              </p:ext>
            </p:extLst>
          </p:nvPr>
        </p:nvGraphicFramePr>
        <p:xfrm>
          <a:off x="478557" y="3682767"/>
          <a:ext cx="11329646" cy="2457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131420" y="6095615"/>
            <a:ext cx="744110" cy="713505"/>
          </a:xfrm>
          <a:prstGeom prst="rect">
            <a:avLst/>
          </a:prstGeom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11318004" y="6167706"/>
            <a:ext cx="557526" cy="531674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4704485"/>
              </p:ext>
            </p:extLst>
          </p:nvPr>
        </p:nvGraphicFramePr>
        <p:xfrm>
          <a:off x="478556" y="1020545"/>
          <a:ext cx="11329647" cy="2734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1141</TotalTime>
  <Words>35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 Rounded MT Bold</vt:lpstr>
      <vt:lpstr>Calibri</vt:lpstr>
      <vt:lpstr>Calibri Light</vt:lpstr>
      <vt:lpstr>Retrospect</vt:lpstr>
      <vt:lpstr>TDTMS Update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Patrick, Kyle</cp:lastModifiedBy>
  <cp:revision>36</cp:revision>
  <dcterms:created xsi:type="dcterms:W3CDTF">2019-02-27T15:25:50Z</dcterms:created>
  <dcterms:modified xsi:type="dcterms:W3CDTF">2019-11-01T16:34:11Z</dcterms:modified>
</cp:coreProperties>
</file>