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48DDB-69FA-4F84-A5C5-7B18C2E8B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7B8DA-4F9A-479A-88BD-F149C1D59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7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4CAEE-EBC8-4432-9FF4-DB92B2704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1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69451-147B-4B9B-8C18-4E65B014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67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DA090-A16E-4F4C-B67D-36BFAB4ED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618B-5197-4A5D-A2C5-5764362C5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19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38C3D-D2B9-49FB-B59B-5450B7443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F3EC8-24C1-47CD-85AF-4D9FA61C7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A15A-1436-4413-AD2C-F44CB09DF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87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7DF30-2E77-401A-8789-57EE0E4C1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9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02C64-8499-4C2C-B85F-E8FA05CDD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3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C6F39-8A95-4B92-96EE-630FC57D7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6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07E4B12-824F-486D-9D9A-F72A6EA7B63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8236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2019 PWG Accomplishments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D914BEE-8213-4506-B06A-8CDBF72F2F71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81921"/>
              </p:ext>
            </p:extLst>
          </p:nvPr>
        </p:nvGraphicFramePr>
        <p:xfrm>
          <a:off x="943337" y="1066800"/>
          <a:ext cx="9473878" cy="4820327"/>
        </p:xfrm>
        <a:graphic>
          <a:graphicData uri="http://schemas.openxmlformats.org/drawingml/2006/table">
            <a:tbl>
              <a:tblPr firstRow="1" firstCol="1" bandRow="1"/>
              <a:tblGrid>
                <a:gridCol w="61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Accomplishments</a:t>
                      </a:r>
                      <a:endParaRPr lang="en-US" sz="2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NPRR923,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Weather Responsiveness Determination Process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Aligns weather responsiveness responsibilities with Annual Validation process to be considered complete with 99% of the requests being submitted and also allowing TDSPs another 30 days to complete investigation and submit required revisions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Reviewed compliance reporting for the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Annual Business Validation and Weather Responsiveness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ensure all revisions were completed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61173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Reviewed Unaccounted For Energy </a:t>
                      </a:r>
                      <a:r>
                        <a:rPr lang="en-US" sz="1600" b="1" dirty="0">
                          <a:effectLst/>
                        </a:rPr>
                        <a:t>(UFE) Analysis for 2018 </a:t>
                      </a:r>
                      <a:r>
                        <a:rPr lang="en-US" sz="1600" dirty="0">
                          <a:effectLst/>
                        </a:rPr>
                        <a:t>(Protocol Requirement) – discussed if report should fall under the purview of MSWG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94304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Reviewed grey box language for 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18.6.1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Interval Data Recorder Meter Mandatory Installation Requirements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NPRR877, on required actions of PWG.</a:t>
                      </a:r>
                      <a:endParaRPr lang="en-US" sz="16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549923"/>
                  </a:ext>
                </a:extLst>
              </a:tr>
              <a:tr h="6621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Discussed the impact of Lubbock’s entry to ERCOT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9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25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28</cp:revision>
  <dcterms:created xsi:type="dcterms:W3CDTF">2016-11-08T23:33:06Z</dcterms:created>
  <dcterms:modified xsi:type="dcterms:W3CDTF">2019-10-29T14:22:43Z</dcterms:modified>
</cp:coreProperties>
</file>