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10/30/2019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11/05/2019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11/05/19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963524"/>
              </p:ext>
            </p:extLst>
          </p:nvPr>
        </p:nvGraphicFramePr>
        <p:xfrm>
          <a:off x="380994" y="990600"/>
          <a:ext cx="8382000" cy="5029203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16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244,431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341,259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345,070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2,377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288,116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August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August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August </a:t>
            </a:r>
            <a:r>
              <a:rPr lang="en-US" altLang="en-US" sz="2400" dirty="0" smtClean="0">
                <a:solidFill>
                  <a:schemeClr val="tx1"/>
                </a:solidFill>
              </a:rPr>
              <a:t>2019 -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11/05/19</a:t>
            </a:r>
            <a:endParaRPr lang="en-US" sz="9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77104"/>
              </p:ext>
            </p:extLst>
          </p:nvPr>
        </p:nvGraphicFramePr>
        <p:xfrm>
          <a:off x="2158991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2,660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1,840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7402872"/>
              </p:ext>
            </p:extLst>
          </p:nvPr>
        </p:nvGraphicFramePr>
        <p:xfrm>
          <a:off x="4152891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1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August </a:t>
            </a:r>
            <a:r>
              <a:rPr lang="en-US" altLang="en-US" sz="2000" dirty="0" smtClean="0">
                <a:solidFill>
                  <a:schemeClr val="tx1"/>
                </a:solidFill>
              </a:rPr>
              <a:t>2019 -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11/05/19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4948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9052"/>
            <a:ext cx="9144000" cy="1524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96200" y="2568948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074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August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11/05/19</a:t>
            </a:r>
            <a:endParaRPr lang="en-US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6210300" y="94418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34100" y="258286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76708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August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11/05/19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11/05/19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12388</TotalTime>
  <Words>1108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August 2019 - IAG/IAL Statistics</vt:lpstr>
      <vt:lpstr>Top 10 - August 2019 - IAG/IAL % Greater Than 1% of Enrollments With number of months Greater Than 1%  </vt:lpstr>
      <vt:lpstr>Top 10 - 12 Month Average IAG/IAL % Greater Than 1% of Enrollments thru August 2019 With number of months Greater Than 1% </vt:lpstr>
      <vt:lpstr>Explanation of IAG/IAL Slides Data</vt:lpstr>
      <vt:lpstr>Explanation of IAG/IAL Slides Data (Cont)</vt:lpstr>
      <vt:lpstr>Top - 12 Month Average Rescission % Greater Than 1% of Switches thru August 2019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313</cp:revision>
  <cp:lastPrinted>2016-01-21T20:53:15Z</cp:lastPrinted>
  <dcterms:created xsi:type="dcterms:W3CDTF">2016-01-21T15:20:31Z</dcterms:created>
  <dcterms:modified xsi:type="dcterms:W3CDTF">2019-10-30T16:29:39Z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