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8" r:id="rId7"/>
    <p:sldId id="27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nzalez, Ino" initials="GI" lastIdx="2" clrIdx="0">
    <p:extLst>
      <p:ext uri="{19B8F6BF-5375-455C-9EA6-DF929625EA0E}">
        <p15:presenceInfo xmlns:p15="http://schemas.microsoft.com/office/powerpoint/2012/main" userId="S-1-5-21-639947351-343809578-3807592339-44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90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ESR Nodal Pricing and Settlement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BESTF Meeting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11/4/2019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KTC-7: </a:t>
            </a:r>
            <a:r>
              <a:rPr lang="en-US" dirty="0"/>
              <a:t>ESR Settlement using Nodal </a:t>
            </a:r>
            <a:r>
              <a:rPr lang="en-US" dirty="0" smtClean="0"/>
              <a:t>Base Point weighted </a:t>
            </a:r>
            <a:r>
              <a:rPr lang="en-US" dirty="0"/>
              <a:t>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671221"/>
          </a:xfrm>
        </p:spPr>
        <p:txBody>
          <a:bodyPr/>
          <a:lstStyle/>
          <a:p>
            <a:r>
              <a:rPr lang="en-US" sz="2000" dirty="0" smtClean="0"/>
              <a:t>Two Base Point weighted Nodal prices will be used for the 15 minute settlement interval, one for injection and one for withdrawal.</a:t>
            </a:r>
          </a:p>
          <a:p>
            <a:pPr lvl="1"/>
            <a:r>
              <a:rPr lang="en-US" sz="2000" dirty="0" smtClean="0"/>
              <a:t>These meter prices are only used for the settlement of the injection and withdrawal in Real-Time for the ESR.</a:t>
            </a:r>
          </a:p>
          <a:p>
            <a:pPr lvl="1"/>
            <a:r>
              <a:rPr lang="en-US" sz="2000" dirty="0" smtClean="0"/>
              <a:t>There will be only one Settlement Point Price for the Resource Node in the Real-Time and DAM.</a:t>
            </a:r>
          </a:p>
          <a:p>
            <a:r>
              <a:rPr lang="en-US" sz="2000" dirty="0" smtClean="0"/>
              <a:t>The 15 minute Nodal price for the injections will be calculated the same as today, using positive Base Points.</a:t>
            </a:r>
            <a:endParaRPr lang="en-US" sz="2000" dirty="0"/>
          </a:p>
          <a:p>
            <a:r>
              <a:rPr lang="en-US" sz="2000" dirty="0"/>
              <a:t>The 15 minute Nodal </a:t>
            </a:r>
            <a:r>
              <a:rPr lang="en-US" sz="2000" dirty="0" smtClean="0"/>
              <a:t>price for withdrawals will change from using telemetered load weighting</a:t>
            </a:r>
            <a:r>
              <a:rPr lang="en-US" sz="2000" dirty="0" smtClean="0"/>
              <a:t> </a:t>
            </a:r>
            <a:r>
              <a:rPr lang="en-US" sz="2000" dirty="0" smtClean="0"/>
              <a:t>to SCED </a:t>
            </a:r>
            <a:r>
              <a:rPr lang="en-US" sz="2000" dirty="0"/>
              <a:t>BP </a:t>
            </a:r>
            <a:r>
              <a:rPr lang="en-US" sz="2000" dirty="0" smtClean="0"/>
              <a:t>weighting, </a:t>
            </a:r>
            <a:r>
              <a:rPr lang="en-US" sz="2000" dirty="0" smtClean="0"/>
              <a:t>using negative Base Points.</a:t>
            </a:r>
          </a:p>
          <a:p>
            <a:r>
              <a:rPr lang="en-US" sz="2000" dirty="0" smtClean="0"/>
              <a:t>This approach will apply to all Energy Storage Resources.</a:t>
            </a:r>
          </a:p>
          <a:p>
            <a:r>
              <a:rPr lang="en-US" sz="2000" dirty="0"/>
              <a:t>Settlement </a:t>
            </a:r>
            <a:r>
              <a:rPr lang="en-US" sz="2000" dirty="0" smtClean="0"/>
              <a:t>will require separate </a:t>
            </a:r>
            <a:r>
              <a:rPr lang="en-US" sz="2000" dirty="0"/>
              <a:t>measurement of ESR load.</a:t>
            </a:r>
          </a:p>
          <a:p>
            <a:endParaRPr lang="en-US" sz="20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0"/>
            <a:ext cx="9144000" cy="518318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2197</TotalTime>
  <Words>149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KTC-7: ESR Settlement using Nodal Base Point weighted prices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97</cp:revision>
  <cp:lastPrinted>2016-01-21T20:53:15Z</cp:lastPrinted>
  <dcterms:created xsi:type="dcterms:W3CDTF">2016-01-21T15:20:31Z</dcterms:created>
  <dcterms:modified xsi:type="dcterms:W3CDTF">2019-10-25T21:01:13Z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