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70" r:id="rId3"/>
    <p:sldId id="27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November 5, </a:t>
            </a:r>
            <a:r>
              <a:rPr lang="en-US" dirty="0" smtClean="0">
                <a:solidFill>
                  <a:schemeClr val="bg1"/>
                </a:solidFill>
              </a:rPr>
              <a:t>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September 17 and October 17, </a:t>
            </a:r>
            <a:r>
              <a:rPr lang="en-US" sz="4800" b="1" dirty="0" smtClean="0">
                <a:solidFill>
                  <a:schemeClr val="tx1"/>
                </a:solidFill>
              </a:rPr>
              <a:t>2019 </a:t>
            </a:r>
            <a:r>
              <a:rPr lang="en-US" sz="4800" b="1" dirty="0" smtClean="0">
                <a:solidFill>
                  <a:schemeClr val="tx1"/>
                </a:solidFill>
              </a:rPr>
              <a:t>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 </a:t>
            </a:r>
            <a:r>
              <a:rPr lang="en-US" sz="2200" dirty="0" smtClean="0"/>
              <a:t>Update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/>
              <a:t>2020 Proposed Flight </a:t>
            </a:r>
            <a:r>
              <a:rPr lang="en-US" sz="1700" dirty="0" smtClean="0"/>
              <a:t>Schedule—Request Vote</a:t>
            </a:r>
            <a:endParaRPr lang="en-US" sz="1700" dirty="0"/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/>
              <a:t>Script Pack Review / Updates Effective </a:t>
            </a:r>
            <a:r>
              <a:rPr lang="en-US" sz="1700" dirty="0" smtClean="0"/>
              <a:t>12/1/2019</a:t>
            </a:r>
            <a:endParaRPr lang="en-US" sz="18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ERCOT 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ERCOT 2020 Projects, Monthly Q &amp; A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EDI </a:t>
            </a:r>
            <a:r>
              <a:rPr lang="en-US" sz="1700" dirty="0"/>
              <a:t>translator (</a:t>
            </a:r>
            <a:r>
              <a:rPr lang="en-US" sz="1700" dirty="0" smtClean="0"/>
              <a:t>PR288-01)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 smtClean="0"/>
              <a:t>Extract Reports 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NAESB </a:t>
            </a:r>
            <a:r>
              <a:rPr lang="en-US" sz="1700" dirty="0"/>
              <a:t>(project number: TBD</a:t>
            </a:r>
            <a:r>
              <a:rPr lang="en-US" sz="1700" dirty="0" smtClean="0"/>
              <a:t>) </a:t>
            </a:r>
            <a:endParaRPr lang="en-US" sz="1700" dirty="0" smtClean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RMS Assignment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946NPRR-01_Allow_TDSPs_to_Use_814_28_Complete_Un-executable_Transactions_for_814_03_Switch_Transactions_Involved_In_A_Mass_Transition_Event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>
                <a:solidFill>
                  <a:schemeClr val="tx1"/>
                </a:solidFill>
              </a:rPr>
              <a:t>September 17 and October 17, </a:t>
            </a:r>
            <a:r>
              <a:rPr lang="en-US" sz="4800" b="1" dirty="0">
                <a:solidFill>
                  <a:schemeClr val="tx1"/>
                </a:solidFill>
              </a:rPr>
              <a:t>2019 </a:t>
            </a:r>
            <a:r>
              <a:rPr lang="en-US" sz="4800" b="1" dirty="0" smtClean="0">
                <a:solidFill>
                  <a:schemeClr val="tx1"/>
                </a:solidFill>
              </a:rPr>
              <a:t>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Proposed Texas SET Release Enhancements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400" dirty="0" smtClean="0"/>
              <a:t>Matrix Review Incorporating list of approved Change Controls and Additional </a:t>
            </a:r>
            <a:r>
              <a:rPr lang="en-US" sz="1400" dirty="0" smtClean="0"/>
              <a:t>Items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300" dirty="0" smtClean="0"/>
              <a:t>Lessons Learned Hurricane Harvey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300" dirty="0"/>
              <a:t>2019-I149 Recommend revision to Continuous Service Agreement (CSA) process surrounding Solution to Stacking REP Rules 5 and 6.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300" dirty="0" smtClean="0"/>
              <a:t>Other Change Controls and Issues </a:t>
            </a:r>
            <a:endParaRPr lang="en-US" sz="13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Other Business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 969NPRR-01 Clean-up of Protocol 19.8 Retail Market Testing </a:t>
            </a:r>
            <a:r>
              <a:rPr lang="en-US" sz="2000" dirty="0" smtClean="0"/>
              <a:t>082819—Review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Mass Transition Swimlane Review—Request from RMTTF</a:t>
            </a:r>
            <a:endParaRPr lang="en-US" sz="2000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5808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November 14,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2019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2575</TotalTime>
  <Words>141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Update to RMS</vt:lpstr>
      <vt:lpstr>Texas SET September 17 and October 17, 2019 Meetings</vt:lpstr>
      <vt:lpstr>Texas SET September 17 and October 17, 2019 Meetings</vt:lpstr>
      <vt:lpstr>   Any questions? Next Meeting November 14,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TXSET09172019</cp:lastModifiedBy>
  <cp:revision>166</cp:revision>
  <dcterms:created xsi:type="dcterms:W3CDTF">2015-12-11T22:27:18Z</dcterms:created>
  <dcterms:modified xsi:type="dcterms:W3CDTF">2019-10-22T14:28:32Z</dcterms:modified>
</cp:coreProperties>
</file>