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6"/>
  </p:notesMasterIdLst>
  <p:sldIdLst>
    <p:sldId id="256" r:id="rId2"/>
    <p:sldId id="270" r:id="rId3"/>
    <p:sldId id="271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>
        <p:scale>
          <a:sx n="90" d="100"/>
          <a:sy n="90" d="100"/>
        </p:scale>
        <p:origin x="-123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70B8-C1E9-42C8-8C32-757BAA47EF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6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10/22/2019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Update to RMS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November 5, </a:t>
            </a:r>
            <a:r>
              <a:rPr lang="en-US" dirty="0" smtClean="0">
                <a:solidFill>
                  <a:schemeClr val="bg1"/>
                </a:solidFill>
              </a:rPr>
              <a:t>2019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</a:t>
            </a:r>
            <a:r>
              <a:rPr lang="en-US" sz="4800" b="1" dirty="0" smtClean="0">
                <a:solidFill>
                  <a:schemeClr val="tx1"/>
                </a:solidFill>
              </a:rPr>
              <a:t>September 17 and October 17, </a:t>
            </a:r>
            <a:r>
              <a:rPr lang="en-US" sz="4800" b="1" dirty="0" smtClean="0">
                <a:solidFill>
                  <a:schemeClr val="tx1"/>
                </a:solidFill>
              </a:rPr>
              <a:t>2019 </a:t>
            </a:r>
            <a:r>
              <a:rPr lang="en-US" sz="4800" b="1" dirty="0" smtClean="0">
                <a:solidFill>
                  <a:schemeClr val="tx1"/>
                </a:solidFill>
              </a:rPr>
              <a:t>Meetings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endParaRPr lang="en-US" sz="2200" dirty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Flight </a:t>
            </a:r>
            <a:r>
              <a:rPr lang="en-US" sz="2200" dirty="0" smtClean="0"/>
              <a:t>Update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/>
              <a:t>2020 Proposed Flight </a:t>
            </a:r>
            <a:r>
              <a:rPr lang="en-US" sz="1700" dirty="0" smtClean="0"/>
              <a:t>Schedule—Request Vote</a:t>
            </a:r>
            <a:endParaRPr lang="en-US" sz="1700" dirty="0"/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/>
              <a:t>Script Pack Review / Updates Effective </a:t>
            </a:r>
            <a:r>
              <a:rPr lang="en-US" sz="1700" dirty="0" smtClean="0"/>
              <a:t>12/1/2019</a:t>
            </a:r>
            <a:endParaRPr lang="en-US" sz="1800" dirty="0" smtClean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ERCOT Discussion Items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ERCOT 2020 Projects, Monthly Q &amp; A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EDI </a:t>
            </a:r>
            <a:r>
              <a:rPr lang="en-US" sz="1700" dirty="0"/>
              <a:t>translator (</a:t>
            </a:r>
            <a:r>
              <a:rPr lang="en-US" sz="1700" dirty="0" smtClean="0"/>
              <a:t>PR288-01)</a:t>
            </a:r>
          </a:p>
          <a:p>
            <a:pPr marL="1257300" lvl="3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600" dirty="0" smtClean="0"/>
              <a:t>Extract Reports 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NAESB </a:t>
            </a:r>
            <a:r>
              <a:rPr lang="en-US" sz="1700" dirty="0"/>
              <a:t>(project number: TBD</a:t>
            </a:r>
            <a:r>
              <a:rPr lang="en-US" sz="1700" dirty="0" smtClean="0"/>
              <a:t>) </a:t>
            </a:r>
            <a:endParaRPr lang="en-US" sz="1700" dirty="0" smtClean="0"/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RMS Assignment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946NPRR-01_Allow_TDSPs_to_Use_814_28_Complete_Un-executable_Transactions_for_814_03_Switch_Transactions_Involved_In_A_Mass_Transition_Event</a:t>
            </a:r>
            <a:endParaRPr lang="en-US" sz="1700" dirty="0" smtClean="0"/>
          </a:p>
        </p:txBody>
      </p:sp>
    </p:spTree>
    <p:extLst>
      <p:ext uri="{BB962C8B-B14F-4D97-AF65-F5344CB8AC3E}">
        <p14:creationId xmlns:p14="http://schemas.microsoft.com/office/powerpoint/2010/main" val="12421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</a:t>
            </a:r>
            <a:r>
              <a:rPr lang="en-US" sz="4800" b="1" dirty="0">
                <a:solidFill>
                  <a:schemeClr val="tx1"/>
                </a:solidFill>
              </a:rPr>
              <a:t>September 17 and October 17, </a:t>
            </a:r>
            <a:r>
              <a:rPr lang="en-US" sz="4800" b="1" dirty="0">
                <a:solidFill>
                  <a:schemeClr val="tx1"/>
                </a:solidFill>
              </a:rPr>
              <a:t>2019 </a:t>
            </a:r>
            <a:r>
              <a:rPr lang="en-US" sz="4800" b="1" dirty="0" smtClean="0">
                <a:solidFill>
                  <a:schemeClr val="tx1"/>
                </a:solidFill>
              </a:rPr>
              <a:t>Meetings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800600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Discussion Items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Proposed Texas SET Release Enhancements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400" dirty="0" smtClean="0"/>
              <a:t>Matrix Review Incorporating list of approved Change Controls and Additional </a:t>
            </a:r>
            <a:r>
              <a:rPr lang="en-US" sz="1400" dirty="0" smtClean="0"/>
              <a:t>Items</a:t>
            </a:r>
          </a:p>
          <a:p>
            <a:pPr marL="1257300" lvl="3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300" dirty="0" smtClean="0"/>
              <a:t>Lessons Learned Hurricane Harvey</a:t>
            </a:r>
          </a:p>
          <a:p>
            <a:pPr marL="1257300" lvl="3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300" dirty="0"/>
              <a:t>2019-I149 Recommend revision to Continuous Service Agreement (CSA) process surrounding Solution to Stacking REP Rules 5 and 6.</a:t>
            </a:r>
          </a:p>
          <a:p>
            <a:pPr marL="1257300" lvl="3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300" dirty="0" smtClean="0"/>
              <a:t>Other Change Controls and Issues </a:t>
            </a:r>
            <a:endParaRPr lang="en-US" sz="1300" dirty="0" smtClean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Other Business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 969NPRR-01 Clean-up of Protocol 19.8 Retail Market Testing </a:t>
            </a:r>
            <a:r>
              <a:rPr lang="en-US" sz="2000" dirty="0" smtClean="0"/>
              <a:t>082819—Review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Mass Transition Swimlane Review—Request from RMTTF</a:t>
            </a:r>
            <a:endParaRPr lang="en-US" sz="2000" dirty="0" smtClean="0"/>
          </a:p>
          <a:p>
            <a:pPr marL="342900" indent="-342900">
              <a:buClrTx/>
              <a:buFont typeface="Arial" pitchFamily="34" charset="0"/>
              <a:buChar char="•"/>
            </a:pP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58084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4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Any </a:t>
            </a:r>
            <a:r>
              <a:rPr lang="en-US" sz="5400" b="1" dirty="0">
                <a:solidFill>
                  <a:schemeClr val="tx1"/>
                </a:solidFill>
              </a:rPr>
              <a:t>questions?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>Next Meeting 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>November 14, 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>2019</a:t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48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800" b="1" dirty="0" smtClean="0">
                <a:solidFill>
                  <a:schemeClr val="tx1"/>
                </a:solidFill>
                <a:effectLst/>
              </a:rPr>
            </a:br>
            <a:endParaRPr lang="en-US" sz="4800" b="1" dirty="0" smtClean="0">
              <a:solidFill>
                <a:schemeClr val="tx1"/>
              </a:solidFill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464182" y="1676400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2575</TotalTime>
  <Words>141</Words>
  <Application>Microsoft Office PowerPoint</Application>
  <PresentationFormat>On-screen Show (4:3)</PresentationFormat>
  <Paragraphs>30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Update to RMS</vt:lpstr>
      <vt:lpstr>Texas SET September 17 and October 17, 2019 Meetings</vt:lpstr>
      <vt:lpstr>Texas SET September 17 and October 17, 2019 Meetings</vt:lpstr>
      <vt:lpstr>   Any questions? Next Meeting November 14, 2019  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TXSET09172019</cp:lastModifiedBy>
  <cp:revision>166</cp:revision>
  <dcterms:created xsi:type="dcterms:W3CDTF">2015-12-11T22:27:18Z</dcterms:created>
  <dcterms:modified xsi:type="dcterms:W3CDTF">2019-10-22T14:28:32Z</dcterms:modified>
</cp:coreProperties>
</file>