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9" r:id="rId12"/>
    <p:sldId id="330" r:id="rId13"/>
    <p:sldId id="331" r:id="rId14"/>
    <p:sldId id="317" r:id="rId15"/>
    <p:sldId id="280" r:id="rId16"/>
    <p:sldId id="257" r:id="rId17"/>
    <p:sldId id="310" r:id="rId18"/>
    <p:sldId id="319" r:id="rId19"/>
    <p:sldId id="318" r:id="rId2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7B475-3BE3-414E-A6EB-8AE659AB8F0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64BA7-6396-4826-96FE-AE5EA1634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4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73BC-C06D-4759-9D98-30049AB9E8F1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7BCB-05B1-4F23-8DD0-8A7036E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0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73BC-C06D-4759-9D98-30049AB9E8F1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7BCB-05B1-4F23-8DD0-8A7036E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22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73BC-C06D-4759-9D98-30049AB9E8F1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7BCB-05B1-4F23-8DD0-8A7036E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4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73BC-C06D-4759-9D98-30049AB9E8F1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7BCB-05B1-4F23-8DD0-8A7036E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7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73BC-C06D-4759-9D98-30049AB9E8F1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7BCB-05B1-4F23-8DD0-8A7036E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70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73BC-C06D-4759-9D98-30049AB9E8F1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7BCB-05B1-4F23-8DD0-8A7036E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6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73BC-C06D-4759-9D98-30049AB9E8F1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7BCB-05B1-4F23-8DD0-8A7036E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6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73BC-C06D-4759-9D98-30049AB9E8F1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7BCB-05B1-4F23-8DD0-8A7036E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5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73BC-C06D-4759-9D98-30049AB9E8F1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7BCB-05B1-4F23-8DD0-8A7036E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7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73BC-C06D-4759-9D98-30049AB9E8F1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7BCB-05B1-4F23-8DD0-8A7036E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4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73BC-C06D-4759-9D98-30049AB9E8F1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7BCB-05B1-4F23-8DD0-8A7036E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0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A73BC-C06D-4759-9D98-30049AB9E8F1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67BCB-05B1-4F23-8DD0-8A7036E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6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0674" y="1066049"/>
            <a:ext cx="9144000" cy="2387600"/>
          </a:xfrm>
        </p:spPr>
        <p:txBody>
          <a:bodyPr/>
          <a:lstStyle/>
          <a:p>
            <a:r>
              <a:rPr lang="en-US" dirty="0" smtClean="0"/>
              <a:t>RIOO-RS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28,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90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9746" y="159181"/>
            <a:ext cx="10216978" cy="46689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Details </a:t>
            </a:r>
            <a:endParaRPr lang="en-US" sz="3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6076"/>
            <a:ext cx="11004420" cy="623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893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9746" y="159181"/>
            <a:ext cx="10216978" cy="46689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Dates</a:t>
            </a:r>
            <a:endParaRPr lang="en-US" sz="3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6077"/>
            <a:ext cx="11024315" cy="624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162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9746" y="159181"/>
            <a:ext cx="10216978" cy="46689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Review</a:t>
            </a:r>
            <a:endParaRPr lang="en-US" sz="3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7" y="626076"/>
            <a:ext cx="11004419" cy="623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965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9746" y="159181"/>
            <a:ext cx="10216978" cy="46689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New Change Request Added to Dashboard</a:t>
            </a:r>
            <a:endParaRPr lang="en-US" sz="3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6077"/>
            <a:ext cx="10908406" cy="617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623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7094" y="2622884"/>
            <a:ext cx="33348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Questions?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889293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got moved where in RIOO-RS –  a spreadsheet</a:t>
            </a:r>
          </a:p>
          <a:p>
            <a:pPr lvl="1"/>
            <a:r>
              <a:rPr lang="en-US" dirty="0" smtClean="0"/>
              <a:t>One time effort for ERCOT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Glossary will be updated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259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Information/Data issues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17356"/>
            <a:ext cx="10515600" cy="5114441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What’s been found, what may need to be updated:</a:t>
            </a:r>
          </a:p>
          <a:p>
            <a:pPr lvl="1"/>
            <a:r>
              <a:rPr lang="en-US" sz="1900" dirty="0" smtClean="0"/>
              <a:t>Connectivity</a:t>
            </a:r>
          </a:p>
          <a:p>
            <a:pPr lvl="1"/>
            <a:r>
              <a:rPr lang="en-US" sz="1900" dirty="0" smtClean="0"/>
              <a:t>Data that does not match the updated validation rules; special characters (#, $, *)</a:t>
            </a:r>
          </a:p>
          <a:p>
            <a:r>
              <a:rPr lang="en-US" sz="2200" dirty="0" smtClean="0"/>
              <a:t>ERCOT </a:t>
            </a:r>
            <a:r>
              <a:rPr lang="en-US" sz="2200" dirty="0" smtClean="0"/>
              <a:t>provided </a:t>
            </a:r>
            <a:r>
              <a:rPr lang="en-US" sz="2200" dirty="0" smtClean="0"/>
              <a:t>an updated RARF, Delta Report, and Audit Report to the </a:t>
            </a:r>
            <a:r>
              <a:rPr lang="en-US" sz="2200" dirty="0" smtClean="0"/>
              <a:t>REs in August.</a:t>
            </a:r>
            <a:endParaRPr lang="en-US" sz="2200" dirty="0"/>
          </a:p>
          <a:p>
            <a:pPr lvl="1"/>
            <a:r>
              <a:rPr lang="en-US" sz="1900" dirty="0" smtClean="0"/>
              <a:t>147 </a:t>
            </a:r>
            <a:r>
              <a:rPr lang="en-US" sz="1900" dirty="0" smtClean="0"/>
              <a:t>of 212 received and processed</a:t>
            </a:r>
          </a:p>
          <a:p>
            <a:pPr lvl="1"/>
            <a:r>
              <a:rPr lang="en-US" sz="1900" dirty="0" smtClean="0"/>
              <a:t>65</a:t>
            </a:r>
            <a:r>
              <a:rPr lang="en-US" sz="1900" dirty="0" smtClean="0"/>
              <a:t> </a:t>
            </a:r>
            <a:r>
              <a:rPr lang="en-US" sz="1900" dirty="0" smtClean="0"/>
              <a:t>missing</a:t>
            </a:r>
          </a:p>
          <a:p>
            <a:r>
              <a:rPr lang="en-US" sz="2200" dirty="0" smtClean="0"/>
              <a:t>If the RE agrees with the updated RARF, the RE should submit the RARF to ERCOT.</a:t>
            </a:r>
          </a:p>
          <a:p>
            <a:r>
              <a:rPr lang="en-US" sz="2200" dirty="0" smtClean="0"/>
              <a:t>If the RE does not agree with the changes, the RE should schedule a call with your Client Services Account Manager.</a:t>
            </a:r>
          </a:p>
          <a:p>
            <a:r>
              <a:rPr lang="en-US" sz="2200" dirty="0" smtClean="0"/>
              <a:t>Audit Report may show errors if GIC data has not been submitted or validation rules have been updated.</a:t>
            </a:r>
          </a:p>
          <a:p>
            <a:r>
              <a:rPr lang="en-US" sz="2200" dirty="0" smtClean="0"/>
              <a:t>Model may show that the RE owns equipment, an “ADD” was created, please verify ownership.</a:t>
            </a:r>
          </a:p>
          <a:p>
            <a:r>
              <a:rPr lang="en-US" sz="2200" dirty="0" smtClean="0"/>
              <a:t>Sites may need to be split</a:t>
            </a:r>
          </a:p>
          <a:p>
            <a:pPr lvl="1"/>
            <a:r>
              <a:rPr lang="en-US" sz="1800" dirty="0" smtClean="0"/>
              <a:t>Less than 10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55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/ Testing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person training in Taylor (T4) (no </a:t>
            </a:r>
            <a:r>
              <a:rPr lang="en-US" dirty="0" err="1" smtClean="0"/>
              <a:t>webex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Schedule will be announced in October</a:t>
            </a:r>
          </a:p>
          <a:p>
            <a:r>
              <a:rPr lang="en-US" dirty="0" smtClean="0"/>
              <a:t>User access will need to be coordinated with MPs USA</a:t>
            </a:r>
          </a:p>
          <a:p>
            <a:r>
              <a:rPr lang="en-US" dirty="0" smtClean="0"/>
              <a:t>RIOO-RS system will be available mid-December - March for training and testing</a:t>
            </a:r>
          </a:p>
          <a:p>
            <a:pPr lvl="1"/>
            <a:r>
              <a:rPr lang="en-US" dirty="0" smtClean="0"/>
              <a:t>Verify data</a:t>
            </a:r>
          </a:p>
          <a:p>
            <a:pPr lvl="1"/>
            <a:r>
              <a:rPr lang="en-US" dirty="0" smtClean="0"/>
              <a:t>Updates available for most frequently changed items first</a:t>
            </a:r>
          </a:p>
          <a:p>
            <a:pPr lvl="1"/>
            <a:r>
              <a:rPr lang="en-US" dirty="0" smtClean="0"/>
              <a:t>Data will be updated and over written with production data on a regular interval</a:t>
            </a:r>
          </a:p>
          <a:p>
            <a:r>
              <a:rPr lang="en-US" dirty="0" smtClean="0"/>
              <a:t>RIOO-RS system will continue to be used January – March with more update capability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621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in the RIOO Test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your data</a:t>
            </a:r>
          </a:p>
          <a:p>
            <a:pPr lvl="1"/>
            <a:r>
              <a:rPr lang="en-US" dirty="0" smtClean="0"/>
              <a:t>Do you see the right substations</a:t>
            </a:r>
          </a:p>
          <a:p>
            <a:pPr lvl="1"/>
            <a:r>
              <a:rPr lang="en-US" dirty="0" smtClean="0"/>
              <a:t>More data will be available as time goes 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Create a </a:t>
            </a:r>
            <a:r>
              <a:rPr lang="en-US" dirty="0" smtClean="0"/>
              <a:t>change request</a:t>
            </a:r>
            <a:endParaRPr lang="en-US" dirty="0" smtClean="0"/>
          </a:p>
          <a:p>
            <a:r>
              <a:rPr lang="en-US" dirty="0" smtClean="0"/>
              <a:t>Submit your </a:t>
            </a:r>
            <a:r>
              <a:rPr lang="en-US" dirty="0"/>
              <a:t>c</a:t>
            </a:r>
            <a:r>
              <a:rPr lang="en-US" dirty="0" smtClean="0"/>
              <a:t>hange </a:t>
            </a:r>
            <a:r>
              <a:rPr lang="en-US" dirty="0"/>
              <a:t>r</a:t>
            </a:r>
            <a:r>
              <a:rPr lang="en-US" dirty="0" smtClean="0"/>
              <a:t>equest</a:t>
            </a:r>
            <a:endParaRPr lang="en-US" dirty="0" smtClean="0"/>
          </a:p>
          <a:p>
            <a:r>
              <a:rPr lang="en-US" dirty="0" smtClean="0"/>
              <a:t>Locate your change request on the dashboard and view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714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7094" y="2622884"/>
            <a:ext cx="33348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Questions?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883179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969" y="2338304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Wireframe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26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889168"/>
            <a:ext cx="11522521" cy="5968832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9746" y="159181"/>
            <a:ext cx="10216978" cy="46689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Resource Entity Dashboard</a:t>
            </a:r>
            <a:endParaRPr lang="en-US" sz="3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607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9746" y="159181"/>
            <a:ext cx="10216978" cy="46689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Help – on every page</a:t>
            </a:r>
            <a:endParaRPr lang="en-US" sz="3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6095"/>
            <a:ext cx="11895238" cy="61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74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9746" y="159181"/>
            <a:ext cx="10216978" cy="46689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Starting your change request</a:t>
            </a:r>
            <a:endParaRPr lang="en-US" sz="3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8465"/>
            <a:ext cx="11723809" cy="60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861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9746" y="159181"/>
            <a:ext cx="10216978" cy="46689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List </a:t>
            </a:r>
            <a:endParaRPr lang="en-US" sz="3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9367"/>
            <a:ext cx="11676574" cy="604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171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9746" y="159181"/>
            <a:ext cx="10216978" cy="46689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Lists – Help – Describes Lists</a:t>
            </a:r>
            <a:endParaRPr lang="en-US" sz="3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6095"/>
            <a:ext cx="11895238" cy="61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378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9746" y="159181"/>
            <a:ext cx="10216978" cy="46689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List </a:t>
            </a:r>
            <a:endParaRPr lang="en-US" sz="3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6095"/>
            <a:ext cx="11895238" cy="61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730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9746" y="159181"/>
            <a:ext cx="10216978" cy="46689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View </a:t>
            </a:r>
            <a:endParaRPr lang="en-US" sz="3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6076"/>
            <a:ext cx="11004419" cy="623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440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4846</TotalTime>
  <Words>312</Words>
  <Application>Microsoft Office PowerPoint</Application>
  <PresentationFormat>Widescreen</PresentationFormat>
  <Paragraphs>49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Roboto</vt:lpstr>
      <vt:lpstr>Office Theme</vt:lpstr>
      <vt:lpstr>RIOO-RS Update</vt:lpstr>
      <vt:lpstr>Wireframe Review</vt:lpstr>
      <vt:lpstr>Resource Entity Dashboard</vt:lpstr>
      <vt:lpstr>Help – on every page</vt:lpstr>
      <vt:lpstr>Starting your change request</vt:lpstr>
      <vt:lpstr>Main List </vt:lpstr>
      <vt:lpstr>Main Lists – Help – Describes Lists</vt:lpstr>
      <vt:lpstr>List </vt:lpstr>
      <vt:lpstr>View </vt:lpstr>
      <vt:lpstr>Details </vt:lpstr>
      <vt:lpstr>Dates</vt:lpstr>
      <vt:lpstr>Review</vt:lpstr>
      <vt:lpstr>New Change Request Added to Dashboard</vt:lpstr>
      <vt:lpstr>PowerPoint Presentation</vt:lpstr>
      <vt:lpstr>Mapping Document</vt:lpstr>
      <vt:lpstr>Information/Data issues</vt:lpstr>
      <vt:lpstr>Training / Testing Schedule</vt:lpstr>
      <vt:lpstr>What to do in the RIOO Test System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RIOO-RS Update</dc:title>
  <dc:creator>Oneal, Dana</dc:creator>
  <cp:lastModifiedBy>Oneal, Dana</cp:lastModifiedBy>
  <cp:revision>63</cp:revision>
  <cp:lastPrinted>2019-09-25T20:49:27Z</cp:lastPrinted>
  <dcterms:created xsi:type="dcterms:W3CDTF">2019-07-23T13:16:52Z</dcterms:created>
  <dcterms:modified xsi:type="dcterms:W3CDTF">2019-10-25T20:26:54Z</dcterms:modified>
</cp:coreProperties>
</file>