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1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75" r:id="rId8"/>
    <p:sldId id="289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0258"/>
    <a:srgbClr val="5B6770"/>
    <a:srgbClr val="003764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661" autoAdjust="0"/>
  </p:normalViewPr>
  <p:slideViewPr>
    <p:cSldViewPr showGuides="1">
      <p:cViewPr varScale="1">
        <p:scale>
          <a:sx n="68" d="100"/>
          <a:sy n="68" d="100"/>
        </p:scale>
        <p:origin x="114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903260671173605"/>
          <c:y val="2.8200348238597447E-2"/>
          <c:w val="0.768885913971183"/>
          <c:h val="0.6913568543880565"/>
        </c:manualLayout>
      </c:layout>
      <c:barChart>
        <c:barDir val="col"/>
        <c:grouping val="clustered"/>
        <c:varyColors val="0"/>
        <c:ser>
          <c:idx val="0"/>
          <c:order val="2"/>
          <c:tx>
            <c:strRef>
              <c:f>'SQL Results'!$D$1</c:f>
              <c:strCache>
                <c:ptCount val="1"/>
                <c:pt idx="0">
                  <c:v>DC_S Export</c:v>
                </c:pt>
              </c:strCache>
            </c:strRef>
          </c:tx>
          <c:spPr>
            <a:solidFill>
              <a:srgbClr val="5B6770">
                <a:alpha val="30000"/>
              </a:srgbClr>
            </a:solidFill>
            <a:ln>
              <a:noFill/>
            </a:ln>
            <a:effectLst/>
          </c:spPr>
          <c:invertIfNegative val="0"/>
          <c:cat>
            <c:numRef>
              <c:f>'SQL Results'!$B$2:$B$291</c:f>
              <c:numCache>
                <c:formatCode>m\/d\/yyyy\ h:mm:ss\ AM/PM</c:formatCode>
                <c:ptCount val="133"/>
                <c:pt idx="0">
                  <c:v>43726.500196759262</c:v>
                </c:pt>
                <c:pt idx="1">
                  <c:v>43726.503622685188</c:v>
                </c:pt>
                <c:pt idx="2">
                  <c:v>43726.507094907407</c:v>
                </c:pt>
                <c:pt idx="3">
                  <c:v>43726.510567129626</c:v>
                </c:pt>
                <c:pt idx="4">
                  <c:v>43726.514039351852</c:v>
                </c:pt>
                <c:pt idx="5">
                  <c:v>43726.517604166664</c:v>
                </c:pt>
                <c:pt idx="6">
                  <c:v>43726.521006944444</c:v>
                </c:pt>
                <c:pt idx="7">
                  <c:v>43726.524456018517</c:v>
                </c:pt>
                <c:pt idx="8">
                  <c:v>43726.527939814812</c:v>
                </c:pt>
                <c:pt idx="9">
                  <c:v>43726.531493055554</c:v>
                </c:pt>
                <c:pt idx="10">
                  <c:v>43726.534872685188</c:v>
                </c:pt>
                <c:pt idx="11">
                  <c:v>43726.538344907407</c:v>
                </c:pt>
                <c:pt idx="12">
                  <c:v>43726.541863425926</c:v>
                </c:pt>
                <c:pt idx="13">
                  <c:v>43726.545300925929</c:v>
                </c:pt>
                <c:pt idx="14">
                  <c:v>43726.548854166664</c:v>
                </c:pt>
                <c:pt idx="15">
                  <c:v>43726.552233796298</c:v>
                </c:pt>
                <c:pt idx="16">
                  <c:v>43726.555706018517</c:v>
                </c:pt>
                <c:pt idx="17">
                  <c:v>43726.559189814812</c:v>
                </c:pt>
                <c:pt idx="18">
                  <c:v>43726.562754629631</c:v>
                </c:pt>
                <c:pt idx="19">
                  <c:v>43726.566134259258</c:v>
                </c:pt>
                <c:pt idx="20">
                  <c:v>43726.569606481484</c:v>
                </c:pt>
                <c:pt idx="21">
                  <c:v>43726.573078703703</c:v>
                </c:pt>
                <c:pt idx="22">
                  <c:v>43726.576574074075</c:v>
                </c:pt>
                <c:pt idx="23">
                  <c:v>43726.580034722225</c:v>
                </c:pt>
                <c:pt idx="24">
                  <c:v>43726.583599537036</c:v>
                </c:pt>
                <c:pt idx="25">
                  <c:v>43726.58699074074</c:v>
                </c:pt>
                <c:pt idx="26">
                  <c:v>43726.590474537035</c:v>
                </c:pt>
                <c:pt idx="27">
                  <c:v>43726.593923611108</c:v>
                </c:pt>
                <c:pt idx="28">
                  <c:v>43726.597407407404</c:v>
                </c:pt>
                <c:pt idx="29">
                  <c:v>43726.600856481484</c:v>
                </c:pt>
                <c:pt idx="30">
                  <c:v>43726.604351851849</c:v>
                </c:pt>
                <c:pt idx="31">
                  <c:v>43726.607800925929</c:v>
                </c:pt>
                <c:pt idx="32">
                  <c:v>43726.611261574071</c:v>
                </c:pt>
                <c:pt idx="33">
                  <c:v>43726.614768518521</c:v>
                </c:pt>
                <c:pt idx="34">
                  <c:v>43726.61822916667</c:v>
                </c:pt>
                <c:pt idx="35">
                  <c:v>43726.621689814812</c:v>
                </c:pt>
                <c:pt idx="36">
                  <c:v>43726.625219907408</c:v>
                </c:pt>
                <c:pt idx="37">
                  <c:v>43726.628645833334</c:v>
                </c:pt>
                <c:pt idx="38">
                  <c:v>43726.632106481484</c:v>
                </c:pt>
                <c:pt idx="39">
                  <c:v>43726.635578703703</c:v>
                </c:pt>
                <c:pt idx="40">
                  <c:v>43726.639050925929</c:v>
                </c:pt>
                <c:pt idx="41">
                  <c:v>43726.642534722225</c:v>
                </c:pt>
                <c:pt idx="42">
                  <c:v>43726.64603009259</c:v>
                </c:pt>
                <c:pt idx="43">
                  <c:v>43726.64949074074</c:v>
                </c:pt>
                <c:pt idx="44">
                  <c:v>43726.652962962966</c:v>
                </c:pt>
                <c:pt idx="45">
                  <c:v>43726.656423611108</c:v>
                </c:pt>
                <c:pt idx="46">
                  <c:v>43726.659918981481</c:v>
                </c:pt>
                <c:pt idx="47">
                  <c:v>43726.663368055553</c:v>
                </c:pt>
                <c:pt idx="48">
                  <c:v>43726.666886574072</c:v>
                </c:pt>
                <c:pt idx="49">
                  <c:v>43726.670300925929</c:v>
                </c:pt>
                <c:pt idx="50">
                  <c:v>43726.673784722225</c:v>
                </c:pt>
                <c:pt idx="51">
                  <c:v>43726.677256944444</c:v>
                </c:pt>
                <c:pt idx="52">
                  <c:v>43726.680717592593</c:v>
                </c:pt>
                <c:pt idx="53">
                  <c:v>43726.684201388889</c:v>
                </c:pt>
                <c:pt idx="54">
                  <c:v>43726.687685185185</c:v>
                </c:pt>
                <c:pt idx="55">
                  <c:v>43726.691134259258</c:v>
                </c:pt>
                <c:pt idx="56">
                  <c:v>43726.694594907407</c:v>
                </c:pt>
                <c:pt idx="57">
                  <c:v>43726.69809027778</c:v>
                </c:pt>
                <c:pt idx="58">
                  <c:v>43726.701539351852</c:v>
                </c:pt>
                <c:pt idx="59">
                  <c:v>43726.705034722225</c:v>
                </c:pt>
                <c:pt idx="60">
                  <c:v>43726.708553240744</c:v>
                </c:pt>
                <c:pt idx="61">
                  <c:v>43726.711967592593</c:v>
                </c:pt>
                <c:pt idx="62">
                  <c:v>43726.715451388889</c:v>
                </c:pt>
                <c:pt idx="63">
                  <c:v>43726.718923611108</c:v>
                </c:pt>
                <c:pt idx="64">
                  <c:v>43726.722395833334</c:v>
                </c:pt>
                <c:pt idx="65">
                  <c:v>43726.725868055553</c:v>
                </c:pt>
                <c:pt idx="66">
                  <c:v>43726.729351851849</c:v>
                </c:pt>
                <c:pt idx="67">
                  <c:v>43726.732800925929</c:v>
                </c:pt>
                <c:pt idx="68">
                  <c:v>43726.736273148148</c:v>
                </c:pt>
                <c:pt idx="69">
                  <c:v>43726.739756944444</c:v>
                </c:pt>
                <c:pt idx="70">
                  <c:v>43726.743217592593</c:v>
                </c:pt>
                <c:pt idx="71">
                  <c:v>43726.746712962966</c:v>
                </c:pt>
                <c:pt idx="72">
                  <c:v>43726.750231481485</c:v>
                </c:pt>
                <c:pt idx="73">
                  <c:v>43726.753634259258</c:v>
                </c:pt>
                <c:pt idx="74">
                  <c:v>43726.757106481484</c:v>
                </c:pt>
                <c:pt idx="75">
                  <c:v>43726.76059027778</c:v>
                </c:pt>
                <c:pt idx="76">
                  <c:v>43726.764074074075</c:v>
                </c:pt>
                <c:pt idx="77">
                  <c:v>43726.767546296294</c:v>
                </c:pt>
                <c:pt idx="78">
                  <c:v>43726.770995370367</c:v>
                </c:pt>
                <c:pt idx="79">
                  <c:v>43726.774467592593</c:v>
                </c:pt>
                <c:pt idx="80">
                  <c:v>43726.777939814812</c:v>
                </c:pt>
                <c:pt idx="81">
                  <c:v>43726.781412037039</c:v>
                </c:pt>
                <c:pt idx="82">
                  <c:v>43726.784872685188</c:v>
                </c:pt>
                <c:pt idx="83">
                  <c:v>43726.788368055553</c:v>
                </c:pt>
                <c:pt idx="84">
                  <c:v>43726.791886574072</c:v>
                </c:pt>
                <c:pt idx="85">
                  <c:v>43726.795324074075</c:v>
                </c:pt>
                <c:pt idx="86">
                  <c:v>43726.798796296294</c:v>
                </c:pt>
                <c:pt idx="87">
                  <c:v>43726.802245370367</c:v>
                </c:pt>
                <c:pt idx="88">
                  <c:v>43726.80572916667</c:v>
                </c:pt>
                <c:pt idx="89">
                  <c:v>43726.809212962966</c:v>
                </c:pt>
                <c:pt idx="90">
                  <c:v>43726.812673611108</c:v>
                </c:pt>
                <c:pt idx="91">
                  <c:v>43726.816145833334</c:v>
                </c:pt>
                <c:pt idx="92">
                  <c:v>43726.819606481484</c:v>
                </c:pt>
                <c:pt idx="93">
                  <c:v>43726.82309027778</c:v>
                </c:pt>
                <c:pt idx="94">
                  <c:v>43726.826550925929</c:v>
                </c:pt>
                <c:pt idx="95">
                  <c:v>43726.830034722225</c:v>
                </c:pt>
                <c:pt idx="96">
                  <c:v>43726.83353009259</c:v>
                </c:pt>
                <c:pt idx="97">
                  <c:v>43726.836967592593</c:v>
                </c:pt>
                <c:pt idx="98">
                  <c:v>43726.840439814812</c:v>
                </c:pt>
                <c:pt idx="99">
                  <c:v>43726.843900462962</c:v>
                </c:pt>
                <c:pt idx="100">
                  <c:v>43726.847372685188</c:v>
                </c:pt>
                <c:pt idx="101">
                  <c:v>43726.85087962963</c:v>
                </c:pt>
                <c:pt idx="102">
                  <c:v>43726.854328703703</c:v>
                </c:pt>
                <c:pt idx="103">
                  <c:v>43726.857800925929</c:v>
                </c:pt>
                <c:pt idx="104">
                  <c:v>43726.861273148148</c:v>
                </c:pt>
                <c:pt idx="105">
                  <c:v>43726.864756944444</c:v>
                </c:pt>
                <c:pt idx="106">
                  <c:v>43726.868217592593</c:v>
                </c:pt>
                <c:pt idx="107">
                  <c:v>43726.871689814812</c:v>
                </c:pt>
                <c:pt idx="108">
                  <c:v>43726.875185185185</c:v>
                </c:pt>
                <c:pt idx="109">
                  <c:v>43726.878634259258</c:v>
                </c:pt>
                <c:pt idx="110">
                  <c:v>43726.882094907407</c:v>
                </c:pt>
                <c:pt idx="111">
                  <c:v>43726.885567129626</c:v>
                </c:pt>
                <c:pt idx="112">
                  <c:v>43726.889039351852</c:v>
                </c:pt>
                <c:pt idx="113">
                  <c:v>43726.892511574071</c:v>
                </c:pt>
                <c:pt idx="114">
                  <c:v>43726.895995370367</c:v>
                </c:pt>
                <c:pt idx="115">
                  <c:v>43726.89947916667</c:v>
                </c:pt>
                <c:pt idx="116">
                  <c:v>43726.902951388889</c:v>
                </c:pt>
                <c:pt idx="117">
                  <c:v>43726.906412037039</c:v>
                </c:pt>
                <c:pt idx="118">
                  <c:v>43726.909884259258</c:v>
                </c:pt>
                <c:pt idx="119">
                  <c:v>43726.91337962963</c:v>
                </c:pt>
                <c:pt idx="120">
                  <c:v>43726.916886574072</c:v>
                </c:pt>
                <c:pt idx="121">
                  <c:v>43726.920300925929</c:v>
                </c:pt>
                <c:pt idx="122">
                  <c:v>43726.923761574071</c:v>
                </c:pt>
                <c:pt idx="123">
                  <c:v>43726.927233796298</c:v>
                </c:pt>
                <c:pt idx="124">
                  <c:v>43726.930717592593</c:v>
                </c:pt>
                <c:pt idx="125">
                  <c:v>43726.934212962966</c:v>
                </c:pt>
                <c:pt idx="126">
                  <c:v>43726.937685185185</c:v>
                </c:pt>
                <c:pt idx="127">
                  <c:v>43726.941134259258</c:v>
                </c:pt>
                <c:pt idx="128">
                  <c:v>43726.944594907407</c:v>
                </c:pt>
                <c:pt idx="129">
                  <c:v>43726.948067129626</c:v>
                </c:pt>
                <c:pt idx="130">
                  <c:v>43726.951550925929</c:v>
                </c:pt>
                <c:pt idx="131">
                  <c:v>43726.955023148148</c:v>
                </c:pt>
                <c:pt idx="132">
                  <c:v>43726.95857638889</c:v>
                </c:pt>
              </c:numCache>
            </c:numRef>
          </c:cat>
          <c:val>
            <c:numRef>
              <c:f>'SQL Results'!$D$2:$D$291</c:f>
              <c:numCache>
                <c:formatCode>0.0</c:formatCode>
                <c:ptCount val="133"/>
                <c:pt idx="0">
                  <c:v>15.2</c:v>
                </c:pt>
                <c:pt idx="1">
                  <c:v>6.2</c:v>
                </c:pt>
                <c:pt idx="2">
                  <c:v>6.2</c:v>
                </c:pt>
                <c:pt idx="3">
                  <c:v>6.2</c:v>
                </c:pt>
                <c:pt idx="4">
                  <c:v>6.2</c:v>
                </c:pt>
                <c:pt idx="5">
                  <c:v>6.1</c:v>
                </c:pt>
                <c:pt idx="6">
                  <c:v>6.1</c:v>
                </c:pt>
                <c:pt idx="7">
                  <c:v>6.1</c:v>
                </c:pt>
                <c:pt idx="8">
                  <c:v>6.1</c:v>
                </c:pt>
                <c:pt idx="9">
                  <c:v>6.1</c:v>
                </c:pt>
                <c:pt idx="10">
                  <c:v>6.1</c:v>
                </c:pt>
                <c:pt idx="11">
                  <c:v>6</c:v>
                </c:pt>
                <c:pt idx="12">
                  <c:v>6.1</c:v>
                </c:pt>
                <c:pt idx="13">
                  <c:v>24</c:v>
                </c:pt>
                <c:pt idx="14">
                  <c:v>24</c:v>
                </c:pt>
                <c:pt idx="15">
                  <c:v>24.5</c:v>
                </c:pt>
                <c:pt idx="16">
                  <c:v>24.2</c:v>
                </c:pt>
                <c:pt idx="17">
                  <c:v>24.2</c:v>
                </c:pt>
                <c:pt idx="18">
                  <c:v>24.2</c:v>
                </c:pt>
                <c:pt idx="19">
                  <c:v>24.3</c:v>
                </c:pt>
                <c:pt idx="20">
                  <c:v>24.2</c:v>
                </c:pt>
                <c:pt idx="21">
                  <c:v>24.2</c:v>
                </c:pt>
                <c:pt idx="22">
                  <c:v>24.2</c:v>
                </c:pt>
                <c:pt idx="23">
                  <c:v>24.2</c:v>
                </c:pt>
                <c:pt idx="24">
                  <c:v>24.2</c:v>
                </c:pt>
                <c:pt idx="25">
                  <c:v>24.2</c:v>
                </c:pt>
                <c:pt idx="26">
                  <c:v>24.2</c:v>
                </c:pt>
                <c:pt idx="27">
                  <c:v>24.2</c:v>
                </c:pt>
                <c:pt idx="28">
                  <c:v>24.1</c:v>
                </c:pt>
                <c:pt idx="29">
                  <c:v>24.2</c:v>
                </c:pt>
                <c:pt idx="30">
                  <c:v>24.2</c:v>
                </c:pt>
                <c:pt idx="31">
                  <c:v>24.2</c:v>
                </c:pt>
                <c:pt idx="32">
                  <c:v>24.2</c:v>
                </c:pt>
                <c:pt idx="33">
                  <c:v>24.2</c:v>
                </c:pt>
                <c:pt idx="34">
                  <c:v>24.2</c:v>
                </c:pt>
                <c:pt idx="35">
                  <c:v>24.1</c:v>
                </c:pt>
                <c:pt idx="36">
                  <c:v>24.2</c:v>
                </c:pt>
                <c:pt idx="37">
                  <c:v>30.1</c:v>
                </c:pt>
                <c:pt idx="38">
                  <c:v>30.1</c:v>
                </c:pt>
                <c:pt idx="39">
                  <c:v>30.1</c:v>
                </c:pt>
                <c:pt idx="40">
                  <c:v>30.1</c:v>
                </c:pt>
                <c:pt idx="41">
                  <c:v>30.2</c:v>
                </c:pt>
                <c:pt idx="42">
                  <c:v>26.4</c:v>
                </c:pt>
                <c:pt idx="43">
                  <c:v>20.3</c:v>
                </c:pt>
                <c:pt idx="44">
                  <c:v>20.3</c:v>
                </c:pt>
                <c:pt idx="45">
                  <c:v>20.3</c:v>
                </c:pt>
                <c:pt idx="46">
                  <c:v>20.3</c:v>
                </c:pt>
                <c:pt idx="47">
                  <c:v>20.3</c:v>
                </c:pt>
                <c:pt idx="48">
                  <c:v>20.3</c:v>
                </c:pt>
                <c:pt idx="49">
                  <c:v>20.3</c:v>
                </c:pt>
                <c:pt idx="50">
                  <c:v>20.3</c:v>
                </c:pt>
                <c:pt idx="51">
                  <c:v>15.3</c:v>
                </c:pt>
                <c:pt idx="52">
                  <c:v>15.3</c:v>
                </c:pt>
                <c:pt idx="53">
                  <c:v>15.3</c:v>
                </c:pt>
                <c:pt idx="54">
                  <c:v>15.3</c:v>
                </c:pt>
                <c:pt idx="55">
                  <c:v>15.3</c:v>
                </c:pt>
                <c:pt idx="56">
                  <c:v>15.3</c:v>
                </c:pt>
                <c:pt idx="57">
                  <c:v>15.3</c:v>
                </c:pt>
                <c:pt idx="58">
                  <c:v>15.3</c:v>
                </c:pt>
                <c:pt idx="59">
                  <c:v>15.3</c:v>
                </c:pt>
                <c:pt idx="60">
                  <c:v>20.2</c:v>
                </c:pt>
                <c:pt idx="61">
                  <c:v>20.2</c:v>
                </c:pt>
                <c:pt idx="62">
                  <c:v>20.3</c:v>
                </c:pt>
                <c:pt idx="63">
                  <c:v>20.2</c:v>
                </c:pt>
                <c:pt idx="64">
                  <c:v>20.2</c:v>
                </c:pt>
                <c:pt idx="65">
                  <c:v>20.2</c:v>
                </c:pt>
                <c:pt idx="66">
                  <c:v>20.3</c:v>
                </c:pt>
                <c:pt idx="67">
                  <c:v>20.2</c:v>
                </c:pt>
                <c:pt idx="68">
                  <c:v>20.2</c:v>
                </c:pt>
                <c:pt idx="69">
                  <c:v>20.3</c:v>
                </c:pt>
                <c:pt idx="70">
                  <c:v>20.3</c:v>
                </c:pt>
                <c:pt idx="71">
                  <c:v>20.2</c:v>
                </c:pt>
                <c:pt idx="72">
                  <c:v>20.3</c:v>
                </c:pt>
                <c:pt idx="73">
                  <c:v>20.3</c:v>
                </c:pt>
                <c:pt idx="74">
                  <c:v>20.3</c:v>
                </c:pt>
                <c:pt idx="75">
                  <c:v>20.3</c:v>
                </c:pt>
                <c:pt idx="76">
                  <c:v>20.3</c:v>
                </c:pt>
                <c:pt idx="77">
                  <c:v>20.3</c:v>
                </c:pt>
                <c:pt idx="78">
                  <c:v>20.3</c:v>
                </c:pt>
                <c:pt idx="79">
                  <c:v>20.3</c:v>
                </c:pt>
                <c:pt idx="80">
                  <c:v>20.399999999999999</c:v>
                </c:pt>
                <c:pt idx="81">
                  <c:v>20.399999999999999</c:v>
                </c:pt>
                <c:pt idx="82">
                  <c:v>20.399999999999999</c:v>
                </c:pt>
                <c:pt idx="83">
                  <c:v>20.399999999999999</c:v>
                </c:pt>
                <c:pt idx="84">
                  <c:v>15.4</c:v>
                </c:pt>
                <c:pt idx="85">
                  <c:v>15.5</c:v>
                </c:pt>
                <c:pt idx="86">
                  <c:v>15.5</c:v>
                </c:pt>
                <c:pt idx="87">
                  <c:v>15.4</c:v>
                </c:pt>
                <c:pt idx="88">
                  <c:v>15.4</c:v>
                </c:pt>
                <c:pt idx="89">
                  <c:v>15.5</c:v>
                </c:pt>
                <c:pt idx="90">
                  <c:v>15.5</c:v>
                </c:pt>
                <c:pt idx="91">
                  <c:v>15.5</c:v>
                </c:pt>
                <c:pt idx="92">
                  <c:v>15.5</c:v>
                </c:pt>
                <c:pt idx="93">
                  <c:v>15.5</c:v>
                </c:pt>
                <c:pt idx="94">
                  <c:v>15.5</c:v>
                </c:pt>
                <c:pt idx="95">
                  <c:v>15.5</c:v>
                </c:pt>
                <c:pt idx="96">
                  <c:v>15.5</c:v>
                </c:pt>
                <c:pt idx="97">
                  <c:v>15.5</c:v>
                </c:pt>
                <c:pt idx="98">
                  <c:v>15.5</c:v>
                </c:pt>
                <c:pt idx="99">
                  <c:v>10.5</c:v>
                </c:pt>
                <c:pt idx="100">
                  <c:v>10.5</c:v>
                </c:pt>
                <c:pt idx="101">
                  <c:v>10.6</c:v>
                </c:pt>
                <c:pt idx="102">
                  <c:v>10.6</c:v>
                </c:pt>
                <c:pt idx="103">
                  <c:v>10.6</c:v>
                </c:pt>
                <c:pt idx="104">
                  <c:v>10.6</c:v>
                </c:pt>
                <c:pt idx="105">
                  <c:v>11.1</c:v>
                </c:pt>
                <c:pt idx="106">
                  <c:v>10.199999999999999</c:v>
                </c:pt>
                <c:pt idx="107">
                  <c:v>10.199999999999999</c:v>
                </c:pt>
                <c:pt idx="108">
                  <c:v>10.7</c:v>
                </c:pt>
                <c:pt idx="109">
                  <c:v>15.3</c:v>
                </c:pt>
                <c:pt idx="110">
                  <c:v>15.3</c:v>
                </c:pt>
                <c:pt idx="111">
                  <c:v>15.3</c:v>
                </c:pt>
                <c:pt idx="112">
                  <c:v>15.3</c:v>
                </c:pt>
                <c:pt idx="113">
                  <c:v>15.3</c:v>
                </c:pt>
                <c:pt idx="114">
                  <c:v>15.3</c:v>
                </c:pt>
                <c:pt idx="115">
                  <c:v>15.3</c:v>
                </c:pt>
                <c:pt idx="116">
                  <c:v>21.3</c:v>
                </c:pt>
                <c:pt idx="117">
                  <c:v>21.3</c:v>
                </c:pt>
                <c:pt idx="118">
                  <c:v>21.3</c:v>
                </c:pt>
                <c:pt idx="119">
                  <c:v>21.3</c:v>
                </c:pt>
                <c:pt idx="120">
                  <c:v>21.3</c:v>
                </c:pt>
                <c:pt idx="121">
                  <c:v>30.3</c:v>
                </c:pt>
                <c:pt idx="122">
                  <c:v>30.3</c:v>
                </c:pt>
                <c:pt idx="123">
                  <c:v>30.4</c:v>
                </c:pt>
                <c:pt idx="124">
                  <c:v>30.4</c:v>
                </c:pt>
                <c:pt idx="125">
                  <c:v>30.4</c:v>
                </c:pt>
                <c:pt idx="126">
                  <c:v>30.4</c:v>
                </c:pt>
                <c:pt idx="127">
                  <c:v>30.4</c:v>
                </c:pt>
                <c:pt idx="128">
                  <c:v>30.4</c:v>
                </c:pt>
                <c:pt idx="129">
                  <c:v>30.4</c:v>
                </c:pt>
                <c:pt idx="130">
                  <c:v>30.4</c:v>
                </c:pt>
                <c:pt idx="131">
                  <c:v>30.4</c:v>
                </c:pt>
                <c:pt idx="132">
                  <c:v>30.4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20169016"/>
        <c:axId val="220167840"/>
      </c:barChart>
      <c:lineChart>
        <c:grouping val="standard"/>
        <c:varyColors val="0"/>
        <c:ser>
          <c:idx val="3"/>
          <c:order val="0"/>
          <c:tx>
            <c:strRef>
              <c:f>'SQL Results'!$I$1</c:f>
              <c:strCache>
                <c:ptCount val="1"/>
                <c:pt idx="0">
                  <c:v>Final Advisory Limit</c:v>
                </c:pt>
              </c:strCache>
            </c:strRef>
          </c:tx>
          <c:spPr>
            <a:ln w="28575" cap="rnd">
              <a:solidFill>
                <a:srgbClr val="003865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'[2]SQL Results'!$B$2:$B$294</c:f>
              <c:numCache>
                <c:formatCode>General</c:formatCode>
                <c:ptCount val="2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</c:numCache>
            </c:numRef>
          </c:cat>
          <c:val>
            <c:numRef>
              <c:f>'SQL Results'!$I$2:$I$291</c:f>
              <c:numCache>
                <c:formatCode>General</c:formatCode>
                <c:ptCount val="133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  <c:pt idx="10">
                  <c:v>30</c:v>
                </c:pt>
                <c:pt idx="11">
                  <c:v>30</c:v>
                </c:pt>
                <c:pt idx="12">
                  <c:v>30</c:v>
                </c:pt>
                <c:pt idx="13">
                  <c:v>30</c:v>
                </c:pt>
                <c:pt idx="14">
                  <c:v>30</c:v>
                </c:pt>
                <c:pt idx="15">
                  <c:v>30</c:v>
                </c:pt>
                <c:pt idx="16">
                  <c:v>30</c:v>
                </c:pt>
                <c:pt idx="17">
                  <c:v>30</c:v>
                </c:pt>
                <c:pt idx="18">
                  <c:v>30</c:v>
                </c:pt>
                <c:pt idx="19">
                  <c:v>30</c:v>
                </c:pt>
                <c:pt idx="20">
                  <c:v>30</c:v>
                </c:pt>
                <c:pt idx="21">
                  <c:v>30</c:v>
                </c:pt>
                <c:pt idx="22">
                  <c:v>30</c:v>
                </c:pt>
                <c:pt idx="23">
                  <c:v>30</c:v>
                </c:pt>
                <c:pt idx="24">
                  <c:v>30</c:v>
                </c:pt>
                <c:pt idx="25">
                  <c:v>30</c:v>
                </c:pt>
                <c:pt idx="26">
                  <c:v>30</c:v>
                </c:pt>
                <c:pt idx="27">
                  <c:v>30</c:v>
                </c:pt>
                <c:pt idx="28">
                  <c:v>30</c:v>
                </c:pt>
                <c:pt idx="29">
                  <c:v>30</c:v>
                </c:pt>
                <c:pt idx="30">
                  <c:v>30</c:v>
                </c:pt>
                <c:pt idx="31">
                  <c:v>30</c:v>
                </c:pt>
                <c:pt idx="32">
                  <c:v>30</c:v>
                </c:pt>
                <c:pt idx="33">
                  <c:v>30</c:v>
                </c:pt>
                <c:pt idx="34">
                  <c:v>30</c:v>
                </c:pt>
                <c:pt idx="35">
                  <c:v>30</c:v>
                </c:pt>
                <c:pt idx="36">
                  <c:v>30</c:v>
                </c:pt>
                <c:pt idx="37">
                  <c:v>30</c:v>
                </c:pt>
                <c:pt idx="38">
                  <c:v>30</c:v>
                </c:pt>
                <c:pt idx="39">
                  <c:v>30</c:v>
                </c:pt>
                <c:pt idx="40">
                  <c:v>30</c:v>
                </c:pt>
                <c:pt idx="41">
                  <c:v>30</c:v>
                </c:pt>
                <c:pt idx="42">
                  <c:v>30</c:v>
                </c:pt>
                <c:pt idx="43">
                  <c:v>30</c:v>
                </c:pt>
                <c:pt idx="44">
                  <c:v>30</c:v>
                </c:pt>
                <c:pt idx="45">
                  <c:v>30</c:v>
                </c:pt>
                <c:pt idx="46">
                  <c:v>30</c:v>
                </c:pt>
                <c:pt idx="47">
                  <c:v>30</c:v>
                </c:pt>
                <c:pt idx="48">
                  <c:v>30</c:v>
                </c:pt>
                <c:pt idx="49">
                  <c:v>30</c:v>
                </c:pt>
                <c:pt idx="50">
                  <c:v>30</c:v>
                </c:pt>
                <c:pt idx="51">
                  <c:v>30</c:v>
                </c:pt>
                <c:pt idx="52">
                  <c:v>30</c:v>
                </c:pt>
                <c:pt idx="53">
                  <c:v>30</c:v>
                </c:pt>
                <c:pt idx="54">
                  <c:v>30</c:v>
                </c:pt>
                <c:pt idx="55">
                  <c:v>30</c:v>
                </c:pt>
                <c:pt idx="56">
                  <c:v>30</c:v>
                </c:pt>
                <c:pt idx="57">
                  <c:v>30</c:v>
                </c:pt>
                <c:pt idx="58">
                  <c:v>30</c:v>
                </c:pt>
                <c:pt idx="59">
                  <c:v>30</c:v>
                </c:pt>
                <c:pt idx="60">
                  <c:v>30</c:v>
                </c:pt>
                <c:pt idx="61">
                  <c:v>30</c:v>
                </c:pt>
                <c:pt idx="62">
                  <c:v>30</c:v>
                </c:pt>
                <c:pt idx="63">
                  <c:v>30</c:v>
                </c:pt>
                <c:pt idx="64">
                  <c:v>30</c:v>
                </c:pt>
                <c:pt idx="65">
                  <c:v>30</c:v>
                </c:pt>
                <c:pt idx="66">
                  <c:v>30</c:v>
                </c:pt>
                <c:pt idx="67">
                  <c:v>30</c:v>
                </c:pt>
                <c:pt idx="68">
                  <c:v>30</c:v>
                </c:pt>
                <c:pt idx="69">
                  <c:v>30</c:v>
                </c:pt>
                <c:pt idx="70">
                  <c:v>30</c:v>
                </c:pt>
                <c:pt idx="71">
                  <c:v>30</c:v>
                </c:pt>
                <c:pt idx="72">
                  <c:v>30</c:v>
                </c:pt>
                <c:pt idx="73">
                  <c:v>30</c:v>
                </c:pt>
                <c:pt idx="74">
                  <c:v>30</c:v>
                </c:pt>
                <c:pt idx="75">
                  <c:v>30</c:v>
                </c:pt>
                <c:pt idx="76">
                  <c:v>30</c:v>
                </c:pt>
                <c:pt idx="77">
                  <c:v>30</c:v>
                </c:pt>
                <c:pt idx="78">
                  <c:v>30</c:v>
                </c:pt>
                <c:pt idx="79">
                  <c:v>30</c:v>
                </c:pt>
                <c:pt idx="80">
                  <c:v>30</c:v>
                </c:pt>
                <c:pt idx="81">
                  <c:v>30</c:v>
                </c:pt>
                <c:pt idx="82">
                  <c:v>30</c:v>
                </c:pt>
                <c:pt idx="83">
                  <c:v>30</c:v>
                </c:pt>
                <c:pt idx="84">
                  <c:v>30</c:v>
                </c:pt>
                <c:pt idx="85">
                  <c:v>30</c:v>
                </c:pt>
                <c:pt idx="86">
                  <c:v>30</c:v>
                </c:pt>
                <c:pt idx="87">
                  <c:v>30</c:v>
                </c:pt>
                <c:pt idx="88">
                  <c:v>30</c:v>
                </c:pt>
                <c:pt idx="89">
                  <c:v>30</c:v>
                </c:pt>
                <c:pt idx="90">
                  <c:v>30</c:v>
                </c:pt>
                <c:pt idx="91">
                  <c:v>30</c:v>
                </c:pt>
                <c:pt idx="92">
                  <c:v>30</c:v>
                </c:pt>
                <c:pt idx="93">
                  <c:v>30</c:v>
                </c:pt>
                <c:pt idx="94">
                  <c:v>30</c:v>
                </c:pt>
                <c:pt idx="95">
                  <c:v>30</c:v>
                </c:pt>
                <c:pt idx="96">
                  <c:v>30</c:v>
                </c:pt>
                <c:pt idx="97">
                  <c:v>30</c:v>
                </c:pt>
                <c:pt idx="98">
                  <c:v>30</c:v>
                </c:pt>
                <c:pt idx="99">
                  <c:v>30</c:v>
                </c:pt>
                <c:pt idx="100">
                  <c:v>30</c:v>
                </c:pt>
                <c:pt idx="101">
                  <c:v>30</c:v>
                </c:pt>
                <c:pt idx="102">
                  <c:v>30</c:v>
                </c:pt>
                <c:pt idx="103">
                  <c:v>30</c:v>
                </c:pt>
                <c:pt idx="104">
                  <c:v>30</c:v>
                </c:pt>
                <c:pt idx="105">
                  <c:v>30</c:v>
                </c:pt>
                <c:pt idx="106">
                  <c:v>30</c:v>
                </c:pt>
                <c:pt idx="107">
                  <c:v>30</c:v>
                </c:pt>
                <c:pt idx="108">
                  <c:v>30</c:v>
                </c:pt>
                <c:pt idx="109">
                  <c:v>30</c:v>
                </c:pt>
                <c:pt idx="110">
                  <c:v>30</c:v>
                </c:pt>
                <c:pt idx="111">
                  <c:v>30</c:v>
                </c:pt>
                <c:pt idx="112">
                  <c:v>30</c:v>
                </c:pt>
                <c:pt idx="113">
                  <c:v>30</c:v>
                </c:pt>
                <c:pt idx="114">
                  <c:v>30</c:v>
                </c:pt>
                <c:pt idx="115">
                  <c:v>30</c:v>
                </c:pt>
                <c:pt idx="116">
                  <c:v>30</c:v>
                </c:pt>
                <c:pt idx="117">
                  <c:v>30</c:v>
                </c:pt>
                <c:pt idx="118">
                  <c:v>30</c:v>
                </c:pt>
                <c:pt idx="119">
                  <c:v>30</c:v>
                </c:pt>
                <c:pt idx="120">
                  <c:v>30</c:v>
                </c:pt>
                <c:pt idx="121">
                  <c:v>30</c:v>
                </c:pt>
                <c:pt idx="122">
                  <c:v>30</c:v>
                </c:pt>
                <c:pt idx="123">
                  <c:v>30</c:v>
                </c:pt>
                <c:pt idx="124">
                  <c:v>30</c:v>
                </c:pt>
                <c:pt idx="125">
                  <c:v>30</c:v>
                </c:pt>
                <c:pt idx="126">
                  <c:v>30</c:v>
                </c:pt>
                <c:pt idx="127">
                  <c:v>30</c:v>
                </c:pt>
                <c:pt idx="128">
                  <c:v>30</c:v>
                </c:pt>
                <c:pt idx="129">
                  <c:v>30</c:v>
                </c:pt>
                <c:pt idx="130">
                  <c:v>30</c:v>
                </c:pt>
                <c:pt idx="131">
                  <c:v>30</c:v>
                </c:pt>
                <c:pt idx="132">
                  <c:v>30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'SQL Results'!$M$1</c:f>
              <c:strCache>
                <c:ptCount val="1"/>
                <c:pt idx="0">
                  <c:v>Limit @ 06:00 of OD - 1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'SQL Results'!$M$2:$M$291</c:f>
              <c:numCache>
                <c:formatCode>General</c:formatCode>
                <c:ptCount val="133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  <c:pt idx="10">
                  <c:v>30</c:v>
                </c:pt>
                <c:pt idx="11">
                  <c:v>30</c:v>
                </c:pt>
                <c:pt idx="12">
                  <c:v>30</c:v>
                </c:pt>
                <c:pt idx="13">
                  <c:v>30</c:v>
                </c:pt>
                <c:pt idx="14">
                  <c:v>30</c:v>
                </c:pt>
                <c:pt idx="15">
                  <c:v>30</c:v>
                </c:pt>
                <c:pt idx="16">
                  <c:v>30</c:v>
                </c:pt>
                <c:pt idx="17">
                  <c:v>30</c:v>
                </c:pt>
                <c:pt idx="18">
                  <c:v>30</c:v>
                </c:pt>
                <c:pt idx="19">
                  <c:v>30</c:v>
                </c:pt>
                <c:pt idx="20">
                  <c:v>30</c:v>
                </c:pt>
                <c:pt idx="21">
                  <c:v>30</c:v>
                </c:pt>
                <c:pt idx="22">
                  <c:v>30</c:v>
                </c:pt>
                <c:pt idx="23">
                  <c:v>30</c:v>
                </c:pt>
                <c:pt idx="24">
                  <c:v>30</c:v>
                </c:pt>
                <c:pt idx="25">
                  <c:v>30</c:v>
                </c:pt>
                <c:pt idx="26">
                  <c:v>30</c:v>
                </c:pt>
                <c:pt idx="27">
                  <c:v>30</c:v>
                </c:pt>
                <c:pt idx="28">
                  <c:v>30</c:v>
                </c:pt>
                <c:pt idx="29">
                  <c:v>30</c:v>
                </c:pt>
                <c:pt idx="30">
                  <c:v>30</c:v>
                </c:pt>
                <c:pt idx="31">
                  <c:v>30</c:v>
                </c:pt>
                <c:pt idx="32">
                  <c:v>30</c:v>
                </c:pt>
                <c:pt idx="33">
                  <c:v>30</c:v>
                </c:pt>
                <c:pt idx="34">
                  <c:v>30</c:v>
                </c:pt>
                <c:pt idx="35">
                  <c:v>30</c:v>
                </c:pt>
                <c:pt idx="36">
                  <c:v>30</c:v>
                </c:pt>
                <c:pt idx="37">
                  <c:v>30</c:v>
                </c:pt>
                <c:pt idx="38">
                  <c:v>30</c:v>
                </c:pt>
                <c:pt idx="39">
                  <c:v>30</c:v>
                </c:pt>
                <c:pt idx="40">
                  <c:v>30</c:v>
                </c:pt>
                <c:pt idx="41">
                  <c:v>30</c:v>
                </c:pt>
                <c:pt idx="42">
                  <c:v>30</c:v>
                </c:pt>
                <c:pt idx="43">
                  <c:v>30</c:v>
                </c:pt>
                <c:pt idx="44">
                  <c:v>30</c:v>
                </c:pt>
                <c:pt idx="45">
                  <c:v>30</c:v>
                </c:pt>
                <c:pt idx="46">
                  <c:v>30</c:v>
                </c:pt>
                <c:pt idx="47">
                  <c:v>30</c:v>
                </c:pt>
                <c:pt idx="48">
                  <c:v>30</c:v>
                </c:pt>
                <c:pt idx="49">
                  <c:v>30</c:v>
                </c:pt>
                <c:pt idx="50">
                  <c:v>30</c:v>
                </c:pt>
                <c:pt idx="51">
                  <c:v>30</c:v>
                </c:pt>
                <c:pt idx="52">
                  <c:v>30</c:v>
                </c:pt>
                <c:pt idx="53">
                  <c:v>30</c:v>
                </c:pt>
                <c:pt idx="54">
                  <c:v>30</c:v>
                </c:pt>
                <c:pt idx="55">
                  <c:v>30</c:v>
                </c:pt>
                <c:pt idx="56">
                  <c:v>30</c:v>
                </c:pt>
                <c:pt idx="57">
                  <c:v>30</c:v>
                </c:pt>
                <c:pt idx="58">
                  <c:v>30</c:v>
                </c:pt>
                <c:pt idx="59">
                  <c:v>30</c:v>
                </c:pt>
                <c:pt idx="60">
                  <c:v>30</c:v>
                </c:pt>
                <c:pt idx="61">
                  <c:v>30</c:v>
                </c:pt>
                <c:pt idx="62">
                  <c:v>30</c:v>
                </c:pt>
                <c:pt idx="63">
                  <c:v>30</c:v>
                </c:pt>
                <c:pt idx="64">
                  <c:v>30</c:v>
                </c:pt>
                <c:pt idx="65">
                  <c:v>30</c:v>
                </c:pt>
                <c:pt idx="66">
                  <c:v>30</c:v>
                </c:pt>
                <c:pt idx="67">
                  <c:v>30</c:v>
                </c:pt>
                <c:pt idx="68">
                  <c:v>30</c:v>
                </c:pt>
                <c:pt idx="69">
                  <c:v>30</c:v>
                </c:pt>
                <c:pt idx="70">
                  <c:v>30</c:v>
                </c:pt>
                <c:pt idx="71">
                  <c:v>30</c:v>
                </c:pt>
                <c:pt idx="72">
                  <c:v>30</c:v>
                </c:pt>
                <c:pt idx="73">
                  <c:v>30</c:v>
                </c:pt>
                <c:pt idx="74">
                  <c:v>30</c:v>
                </c:pt>
                <c:pt idx="75">
                  <c:v>30</c:v>
                </c:pt>
                <c:pt idx="76">
                  <c:v>30</c:v>
                </c:pt>
                <c:pt idx="77">
                  <c:v>30</c:v>
                </c:pt>
                <c:pt idx="78">
                  <c:v>30</c:v>
                </c:pt>
                <c:pt idx="79">
                  <c:v>30</c:v>
                </c:pt>
                <c:pt idx="80">
                  <c:v>30</c:v>
                </c:pt>
                <c:pt idx="81">
                  <c:v>30</c:v>
                </c:pt>
                <c:pt idx="82">
                  <c:v>30</c:v>
                </c:pt>
                <c:pt idx="83">
                  <c:v>30</c:v>
                </c:pt>
                <c:pt idx="84">
                  <c:v>30</c:v>
                </c:pt>
                <c:pt idx="85">
                  <c:v>30</c:v>
                </c:pt>
                <c:pt idx="86">
                  <c:v>30</c:v>
                </c:pt>
                <c:pt idx="87">
                  <c:v>30</c:v>
                </c:pt>
                <c:pt idx="88">
                  <c:v>30</c:v>
                </c:pt>
                <c:pt idx="89">
                  <c:v>30</c:v>
                </c:pt>
                <c:pt idx="90">
                  <c:v>30</c:v>
                </c:pt>
                <c:pt idx="91">
                  <c:v>30</c:v>
                </c:pt>
                <c:pt idx="92">
                  <c:v>30</c:v>
                </c:pt>
                <c:pt idx="93">
                  <c:v>30</c:v>
                </c:pt>
                <c:pt idx="94">
                  <c:v>30</c:v>
                </c:pt>
                <c:pt idx="95">
                  <c:v>30</c:v>
                </c:pt>
                <c:pt idx="96">
                  <c:v>30</c:v>
                </c:pt>
                <c:pt idx="97">
                  <c:v>30</c:v>
                </c:pt>
                <c:pt idx="98">
                  <c:v>30</c:v>
                </c:pt>
                <c:pt idx="99">
                  <c:v>30</c:v>
                </c:pt>
                <c:pt idx="100">
                  <c:v>30</c:v>
                </c:pt>
                <c:pt idx="101">
                  <c:v>30</c:v>
                </c:pt>
                <c:pt idx="102">
                  <c:v>30</c:v>
                </c:pt>
                <c:pt idx="103">
                  <c:v>30</c:v>
                </c:pt>
                <c:pt idx="104">
                  <c:v>30</c:v>
                </c:pt>
                <c:pt idx="105">
                  <c:v>30</c:v>
                </c:pt>
                <c:pt idx="106">
                  <c:v>30</c:v>
                </c:pt>
                <c:pt idx="107">
                  <c:v>30</c:v>
                </c:pt>
                <c:pt idx="108">
                  <c:v>30</c:v>
                </c:pt>
                <c:pt idx="109">
                  <c:v>30</c:v>
                </c:pt>
                <c:pt idx="110">
                  <c:v>30</c:v>
                </c:pt>
                <c:pt idx="111">
                  <c:v>30</c:v>
                </c:pt>
                <c:pt idx="112">
                  <c:v>30</c:v>
                </c:pt>
                <c:pt idx="113">
                  <c:v>30</c:v>
                </c:pt>
                <c:pt idx="114">
                  <c:v>30</c:v>
                </c:pt>
                <c:pt idx="115">
                  <c:v>30</c:v>
                </c:pt>
                <c:pt idx="116">
                  <c:v>30</c:v>
                </c:pt>
                <c:pt idx="117">
                  <c:v>30</c:v>
                </c:pt>
                <c:pt idx="118">
                  <c:v>30</c:v>
                </c:pt>
                <c:pt idx="119">
                  <c:v>30</c:v>
                </c:pt>
                <c:pt idx="120">
                  <c:v>30</c:v>
                </c:pt>
                <c:pt idx="121">
                  <c:v>30</c:v>
                </c:pt>
                <c:pt idx="122">
                  <c:v>30</c:v>
                </c:pt>
                <c:pt idx="123">
                  <c:v>30</c:v>
                </c:pt>
                <c:pt idx="124">
                  <c:v>30</c:v>
                </c:pt>
                <c:pt idx="125">
                  <c:v>30</c:v>
                </c:pt>
                <c:pt idx="126">
                  <c:v>30</c:v>
                </c:pt>
                <c:pt idx="127">
                  <c:v>30</c:v>
                </c:pt>
                <c:pt idx="128">
                  <c:v>30</c:v>
                </c:pt>
                <c:pt idx="129">
                  <c:v>30</c:v>
                </c:pt>
                <c:pt idx="130">
                  <c:v>30</c:v>
                </c:pt>
                <c:pt idx="131">
                  <c:v>30</c:v>
                </c:pt>
                <c:pt idx="132">
                  <c:v>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0169016"/>
        <c:axId val="220167840"/>
      </c:lineChart>
      <c:lineChart>
        <c:grouping val="standard"/>
        <c:varyColors val="0"/>
        <c:ser>
          <c:idx val="1"/>
          <c:order val="1"/>
          <c:tx>
            <c:strRef>
              <c:f>'SQL Results'!$E$1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Ref>
              <c:f>'SQL Results'!$B$2:$B$291</c:f>
              <c:numCache>
                <c:formatCode>m\/d\/yyyy\ h:mm:ss\ AM/PM</c:formatCode>
                <c:ptCount val="133"/>
                <c:pt idx="0">
                  <c:v>43726.500196759262</c:v>
                </c:pt>
                <c:pt idx="1">
                  <c:v>43726.503622685188</c:v>
                </c:pt>
                <c:pt idx="2">
                  <c:v>43726.507094907407</c:v>
                </c:pt>
                <c:pt idx="3">
                  <c:v>43726.510567129626</c:v>
                </c:pt>
                <c:pt idx="4">
                  <c:v>43726.514039351852</c:v>
                </c:pt>
                <c:pt idx="5">
                  <c:v>43726.517604166664</c:v>
                </c:pt>
                <c:pt idx="6">
                  <c:v>43726.521006944444</c:v>
                </c:pt>
                <c:pt idx="7">
                  <c:v>43726.524456018517</c:v>
                </c:pt>
                <c:pt idx="8">
                  <c:v>43726.527939814812</c:v>
                </c:pt>
                <c:pt idx="9">
                  <c:v>43726.531493055554</c:v>
                </c:pt>
                <c:pt idx="10">
                  <c:v>43726.534872685188</c:v>
                </c:pt>
                <c:pt idx="11">
                  <c:v>43726.538344907407</c:v>
                </c:pt>
                <c:pt idx="12">
                  <c:v>43726.541863425926</c:v>
                </c:pt>
                <c:pt idx="13">
                  <c:v>43726.545300925929</c:v>
                </c:pt>
                <c:pt idx="14">
                  <c:v>43726.548854166664</c:v>
                </c:pt>
                <c:pt idx="15">
                  <c:v>43726.552233796298</c:v>
                </c:pt>
                <c:pt idx="16">
                  <c:v>43726.555706018517</c:v>
                </c:pt>
                <c:pt idx="17">
                  <c:v>43726.559189814812</c:v>
                </c:pt>
                <c:pt idx="18">
                  <c:v>43726.562754629631</c:v>
                </c:pt>
                <c:pt idx="19">
                  <c:v>43726.566134259258</c:v>
                </c:pt>
                <c:pt idx="20">
                  <c:v>43726.569606481484</c:v>
                </c:pt>
                <c:pt idx="21">
                  <c:v>43726.573078703703</c:v>
                </c:pt>
                <c:pt idx="22">
                  <c:v>43726.576574074075</c:v>
                </c:pt>
                <c:pt idx="23">
                  <c:v>43726.580034722225</c:v>
                </c:pt>
                <c:pt idx="24">
                  <c:v>43726.583599537036</c:v>
                </c:pt>
                <c:pt idx="25">
                  <c:v>43726.58699074074</c:v>
                </c:pt>
                <c:pt idx="26">
                  <c:v>43726.590474537035</c:v>
                </c:pt>
                <c:pt idx="27">
                  <c:v>43726.593923611108</c:v>
                </c:pt>
                <c:pt idx="28">
                  <c:v>43726.597407407404</c:v>
                </c:pt>
                <c:pt idx="29">
                  <c:v>43726.600856481484</c:v>
                </c:pt>
                <c:pt idx="30">
                  <c:v>43726.604351851849</c:v>
                </c:pt>
                <c:pt idx="31">
                  <c:v>43726.607800925929</c:v>
                </c:pt>
                <c:pt idx="32">
                  <c:v>43726.611261574071</c:v>
                </c:pt>
                <c:pt idx="33">
                  <c:v>43726.614768518521</c:v>
                </c:pt>
                <c:pt idx="34">
                  <c:v>43726.61822916667</c:v>
                </c:pt>
                <c:pt idx="35">
                  <c:v>43726.621689814812</c:v>
                </c:pt>
                <c:pt idx="36">
                  <c:v>43726.625219907408</c:v>
                </c:pt>
                <c:pt idx="37">
                  <c:v>43726.628645833334</c:v>
                </c:pt>
                <c:pt idx="38">
                  <c:v>43726.632106481484</c:v>
                </c:pt>
                <c:pt idx="39">
                  <c:v>43726.635578703703</c:v>
                </c:pt>
                <c:pt idx="40">
                  <c:v>43726.639050925929</c:v>
                </c:pt>
                <c:pt idx="41">
                  <c:v>43726.642534722225</c:v>
                </c:pt>
                <c:pt idx="42">
                  <c:v>43726.64603009259</c:v>
                </c:pt>
                <c:pt idx="43">
                  <c:v>43726.64949074074</c:v>
                </c:pt>
                <c:pt idx="44">
                  <c:v>43726.652962962966</c:v>
                </c:pt>
                <c:pt idx="45">
                  <c:v>43726.656423611108</c:v>
                </c:pt>
                <c:pt idx="46">
                  <c:v>43726.659918981481</c:v>
                </c:pt>
                <c:pt idx="47">
                  <c:v>43726.663368055553</c:v>
                </c:pt>
                <c:pt idx="48">
                  <c:v>43726.666886574072</c:v>
                </c:pt>
                <c:pt idx="49">
                  <c:v>43726.670300925929</c:v>
                </c:pt>
                <c:pt idx="50">
                  <c:v>43726.673784722225</c:v>
                </c:pt>
                <c:pt idx="51">
                  <c:v>43726.677256944444</c:v>
                </c:pt>
                <c:pt idx="52">
                  <c:v>43726.680717592593</c:v>
                </c:pt>
                <c:pt idx="53">
                  <c:v>43726.684201388889</c:v>
                </c:pt>
                <c:pt idx="54">
                  <c:v>43726.687685185185</c:v>
                </c:pt>
                <c:pt idx="55">
                  <c:v>43726.691134259258</c:v>
                </c:pt>
                <c:pt idx="56">
                  <c:v>43726.694594907407</c:v>
                </c:pt>
                <c:pt idx="57">
                  <c:v>43726.69809027778</c:v>
                </c:pt>
                <c:pt idx="58">
                  <c:v>43726.701539351852</c:v>
                </c:pt>
                <c:pt idx="59">
                  <c:v>43726.705034722225</c:v>
                </c:pt>
                <c:pt idx="60">
                  <c:v>43726.708553240744</c:v>
                </c:pt>
                <c:pt idx="61">
                  <c:v>43726.711967592593</c:v>
                </c:pt>
                <c:pt idx="62">
                  <c:v>43726.715451388889</c:v>
                </c:pt>
                <c:pt idx="63">
                  <c:v>43726.718923611108</c:v>
                </c:pt>
                <c:pt idx="64">
                  <c:v>43726.722395833334</c:v>
                </c:pt>
                <c:pt idx="65">
                  <c:v>43726.725868055553</c:v>
                </c:pt>
                <c:pt idx="66">
                  <c:v>43726.729351851849</c:v>
                </c:pt>
                <c:pt idx="67">
                  <c:v>43726.732800925929</c:v>
                </c:pt>
                <c:pt idx="68">
                  <c:v>43726.736273148148</c:v>
                </c:pt>
                <c:pt idx="69">
                  <c:v>43726.739756944444</c:v>
                </c:pt>
                <c:pt idx="70">
                  <c:v>43726.743217592593</c:v>
                </c:pt>
                <c:pt idx="71">
                  <c:v>43726.746712962966</c:v>
                </c:pt>
                <c:pt idx="72">
                  <c:v>43726.750231481485</c:v>
                </c:pt>
                <c:pt idx="73">
                  <c:v>43726.753634259258</c:v>
                </c:pt>
                <c:pt idx="74">
                  <c:v>43726.757106481484</c:v>
                </c:pt>
                <c:pt idx="75">
                  <c:v>43726.76059027778</c:v>
                </c:pt>
                <c:pt idx="76">
                  <c:v>43726.764074074075</c:v>
                </c:pt>
                <c:pt idx="77">
                  <c:v>43726.767546296294</c:v>
                </c:pt>
                <c:pt idx="78">
                  <c:v>43726.770995370367</c:v>
                </c:pt>
                <c:pt idx="79">
                  <c:v>43726.774467592593</c:v>
                </c:pt>
                <c:pt idx="80">
                  <c:v>43726.777939814812</c:v>
                </c:pt>
                <c:pt idx="81">
                  <c:v>43726.781412037039</c:v>
                </c:pt>
                <c:pt idx="82">
                  <c:v>43726.784872685188</c:v>
                </c:pt>
                <c:pt idx="83">
                  <c:v>43726.788368055553</c:v>
                </c:pt>
                <c:pt idx="84">
                  <c:v>43726.791886574072</c:v>
                </c:pt>
                <c:pt idx="85">
                  <c:v>43726.795324074075</c:v>
                </c:pt>
                <c:pt idx="86">
                  <c:v>43726.798796296294</c:v>
                </c:pt>
                <c:pt idx="87">
                  <c:v>43726.802245370367</c:v>
                </c:pt>
                <c:pt idx="88">
                  <c:v>43726.80572916667</c:v>
                </c:pt>
                <c:pt idx="89">
                  <c:v>43726.809212962966</c:v>
                </c:pt>
                <c:pt idx="90">
                  <c:v>43726.812673611108</c:v>
                </c:pt>
                <c:pt idx="91">
                  <c:v>43726.816145833334</c:v>
                </c:pt>
                <c:pt idx="92">
                  <c:v>43726.819606481484</c:v>
                </c:pt>
                <c:pt idx="93">
                  <c:v>43726.82309027778</c:v>
                </c:pt>
                <c:pt idx="94">
                  <c:v>43726.826550925929</c:v>
                </c:pt>
                <c:pt idx="95">
                  <c:v>43726.830034722225</c:v>
                </c:pt>
                <c:pt idx="96">
                  <c:v>43726.83353009259</c:v>
                </c:pt>
                <c:pt idx="97">
                  <c:v>43726.836967592593</c:v>
                </c:pt>
                <c:pt idx="98">
                  <c:v>43726.840439814812</c:v>
                </c:pt>
                <c:pt idx="99">
                  <c:v>43726.843900462962</c:v>
                </c:pt>
                <c:pt idx="100">
                  <c:v>43726.847372685188</c:v>
                </c:pt>
                <c:pt idx="101">
                  <c:v>43726.85087962963</c:v>
                </c:pt>
                <c:pt idx="102">
                  <c:v>43726.854328703703</c:v>
                </c:pt>
                <c:pt idx="103">
                  <c:v>43726.857800925929</c:v>
                </c:pt>
                <c:pt idx="104">
                  <c:v>43726.861273148148</c:v>
                </c:pt>
                <c:pt idx="105">
                  <c:v>43726.864756944444</c:v>
                </c:pt>
                <c:pt idx="106">
                  <c:v>43726.868217592593</c:v>
                </c:pt>
                <c:pt idx="107">
                  <c:v>43726.871689814812</c:v>
                </c:pt>
                <c:pt idx="108">
                  <c:v>43726.875185185185</c:v>
                </c:pt>
                <c:pt idx="109">
                  <c:v>43726.878634259258</c:v>
                </c:pt>
                <c:pt idx="110">
                  <c:v>43726.882094907407</c:v>
                </c:pt>
                <c:pt idx="111">
                  <c:v>43726.885567129626</c:v>
                </c:pt>
                <c:pt idx="112">
                  <c:v>43726.889039351852</c:v>
                </c:pt>
                <c:pt idx="113">
                  <c:v>43726.892511574071</c:v>
                </c:pt>
                <c:pt idx="114">
                  <c:v>43726.895995370367</c:v>
                </c:pt>
                <c:pt idx="115">
                  <c:v>43726.89947916667</c:v>
                </c:pt>
                <c:pt idx="116">
                  <c:v>43726.902951388889</c:v>
                </c:pt>
                <c:pt idx="117">
                  <c:v>43726.906412037039</c:v>
                </c:pt>
                <c:pt idx="118">
                  <c:v>43726.909884259258</c:v>
                </c:pt>
                <c:pt idx="119">
                  <c:v>43726.91337962963</c:v>
                </c:pt>
                <c:pt idx="120">
                  <c:v>43726.916886574072</c:v>
                </c:pt>
                <c:pt idx="121">
                  <c:v>43726.920300925929</c:v>
                </c:pt>
                <c:pt idx="122">
                  <c:v>43726.923761574071</c:v>
                </c:pt>
                <c:pt idx="123">
                  <c:v>43726.927233796298</c:v>
                </c:pt>
                <c:pt idx="124">
                  <c:v>43726.930717592593</c:v>
                </c:pt>
                <c:pt idx="125">
                  <c:v>43726.934212962966</c:v>
                </c:pt>
                <c:pt idx="126">
                  <c:v>43726.937685185185</c:v>
                </c:pt>
                <c:pt idx="127">
                  <c:v>43726.941134259258</c:v>
                </c:pt>
                <c:pt idx="128">
                  <c:v>43726.944594907407</c:v>
                </c:pt>
                <c:pt idx="129">
                  <c:v>43726.948067129626</c:v>
                </c:pt>
                <c:pt idx="130">
                  <c:v>43726.951550925929</c:v>
                </c:pt>
                <c:pt idx="131">
                  <c:v>43726.955023148148</c:v>
                </c:pt>
                <c:pt idx="132">
                  <c:v>43726.95857638889</c:v>
                </c:pt>
              </c:numCache>
            </c:numRef>
          </c:cat>
          <c:val>
            <c:numRef>
              <c:f>'SQL Results'!$E$2:$E$291</c:f>
              <c:numCache>
                <c:formatCode>General</c:formatCode>
                <c:ptCount val="133"/>
                <c:pt idx="0">
                  <c:v>32.675888061523402</c:v>
                </c:pt>
                <c:pt idx="1">
                  <c:v>29.402070999145501</c:v>
                </c:pt>
                <c:pt idx="2">
                  <c:v>29.055234909057599</c:v>
                </c:pt>
                <c:pt idx="3">
                  <c:v>31.176759719848601</c:v>
                </c:pt>
                <c:pt idx="4">
                  <c:v>32.644561767578097</c:v>
                </c:pt>
                <c:pt idx="5">
                  <c:v>41.864631652832003</c:v>
                </c:pt>
                <c:pt idx="6">
                  <c:v>40.843124389648402</c:v>
                </c:pt>
                <c:pt idx="7">
                  <c:v>75.0006103515625</c:v>
                </c:pt>
                <c:pt idx="8">
                  <c:v>60.962978363037102</c:v>
                </c:pt>
                <c:pt idx="9">
                  <c:v>41.8378715515137</c:v>
                </c:pt>
                <c:pt idx="10">
                  <c:v>39.952651977539098</c:v>
                </c:pt>
                <c:pt idx="11">
                  <c:v>34.4356689453125</c:v>
                </c:pt>
                <c:pt idx="12">
                  <c:v>33.613929748535199</c:v>
                </c:pt>
                <c:pt idx="13">
                  <c:v>31.976903915405298</c:v>
                </c:pt>
                <c:pt idx="14">
                  <c:v>32.529739379882798</c:v>
                </c:pt>
                <c:pt idx="15">
                  <c:v>33.357250213622997</c:v>
                </c:pt>
                <c:pt idx="16">
                  <c:v>74.7127685546875</c:v>
                </c:pt>
                <c:pt idx="17">
                  <c:v>74.550117492675795</c:v>
                </c:pt>
                <c:pt idx="18">
                  <c:v>74.617591857910199</c:v>
                </c:pt>
                <c:pt idx="19">
                  <c:v>89.775505065917997</c:v>
                </c:pt>
                <c:pt idx="20">
                  <c:v>899.33996582031295</c:v>
                </c:pt>
                <c:pt idx="21">
                  <c:v>344.33111572265602</c:v>
                </c:pt>
                <c:pt idx="22">
                  <c:v>894.14599609375</c:v>
                </c:pt>
                <c:pt idx="23">
                  <c:v>292.55728149414102</c:v>
                </c:pt>
                <c:pt idx="24">
                  <c:v>46.462886810302699</c:v>
                </c:pt>
                <c:pt idx="25">
                  <c:v>50.171291351318402</c:v>
                </c:pt>
                <c:pt idx="26">
                  <c:v>325.04895019531301</c:v>
                </c:pt>
                <c:pt idx="27">
                  <c:v>59.039863586425803</c:v>
                </c:pt>
                <c:pt idx="28">
                  <c:v>49.122486114502003</c:v>
                </c:pt>
                <c:pt idx="29">
                  <c:v>60.000373840332003</c:v>
                </c:pt>
                <c:pt idx="30">
                  <c:v>60.763233184814503</c:v>
                </c:pt>
                <c:pt idx="31">
                  <c:v>95.340980529785199</c:v>
                </c:pt>
                <c:pt idx="32">
                  <c:v>367.88873291015602</c:v>
                </c:pt>
                <c:pt idx="33">
                  <c:v>96.292533874511705</c:v>
                </c:pt>
                <c:pt idx="34">
                  <c:v>69.042434692382798</c:v>
                </c:pt>
                <c:pt idx="35">
                  <c:v>82.765350341796903</c:v>
                </c:pt>
                <c:pt idx="36">
                  <c:v>95.120742797851605</c:v>
                </c:pt>
                <c:pt idx="37">
                  <c:v>98.931533813476605</c:v>
                </c:pt>
                <c:pt idx="38">
                  <c:v>268.90185546875</c:v>
                </c:pt>
                <c:pt idx="39">
                  <c:v>373.24758911132801</c:v>
                </c:pt>
                <c:pt idx="40">
                  <c:v>245.90791320800801</c:v>
                </c:pt>
                <c:pt idx="41">
                  <c:v>367.92904663085898</c:v>
                </c:pt>
                <c:pt idx="42">
                  <c:v>378.22067260742199</c:v>
                </c:pt>
                <c:pt idx="43">
                  <c:v>400.00042724609398</c:v>
                </c:pt>
                <c:pt idx="44">
                  <c:v>379.44854736328102</c:v>
                </c:pt>
                <c:pt idx="45">
                  <c:v>379.23843383789102</c:v>
                </c:pt>
                <c:pt idx="46">
                  <c:v>370.99554443359398</c:v>
                </c:pt>
                <c:pt idx="47">
                  <c:v>378.49758911132801</c:v>
                </c:pt>
                <c:pt idx="48">
                  <c:v>349.29559326171898</c:v>
                </c:pt>
                <c:pt idx="49">
                  <c:v>107.39225769043</c:v>
                </c:pt>
                <c:pt idx="50">
                  <c:v>100.35910797119099</c:v>
                </c:pt>
                <c:pt idx="51">
                  <c:v>107.171844482422</c:v>
                </c:pt>
                <c:pt idx="52">
                  <c:v>109.37758636474599</c:v>
                </c:pt>
                <c:pt idx="53">
                  <c:v>87.267845153808594</c:v>
                </c:pt>
                <c:pt idx="54">
                  <c:v>82.381660461425795</c:v>
                </c:pt>
                <c:pt idx="55">
                  <c:v>84.950614929199205</c:v>
                </c:pt>
                <c:pt idx="56">
                  <c:v>138.18499755859401</c:v>
                </c:pt>
                <c:pt idx="57">
                  <c:v>165.01943969726599</c:v>
                </c:pt>
                <c:pt idx="58">
                  <c:v>137.38000488281301</c:v>
                </c:pt>
                <c:pt idx="59">
                  <c:v>82.207191467285199</c:v>
                </c:pt>
                <c:pt idx="60">
                  <c:v>84.199623107910199</c:v>
                </c:pt>
                <c:pt idx="61">
                  <c:v>107.14461517334</c:v>
                </c:pt>
                <c:pt idx="62">
                  <c:v>129.18339538574199</c:v>
                </c:pt>
                <c:pt idx="63">
                  <c:v>139.52365112304699</c:v>
                </c:pt>
                <c:pt idx="64">
                  <c:v>114.39542388916</c:v>
                </c:pt>
                <c:pt idx="65">
                  <c:v>187.27308654785199</c:v>
                </c:pt>
                <c:pt idx="66">
                  <c:v>150.20651245117199</c:v>
                </c:pt>
                <c:pt idx="67">
                  <c:v>149.183029174805</c:v>
                </c:pt>
                <c:pt idx="68">
                  <c:v>89.647506713867202</c:v>
                </c:pt>
                <c:pt idx="69">
                  <c:v>85.659538269042997</c:v>
                </c:pt>
                <c:pt idx="70">
                  <c:v>88.642189025878906</c:v>
                </c:pt>
                <c:pt idx="71">
                  <c:v>84.480949401855497</c:v>
                </c:pt>
                <c:pt idx="72">
                  <c:v>64.447494506835895</c:v>
                </c:pt>
                <c:pt idx="73">
                  <c:v>57.710235595703097</c:v>
                </c:pt>
                <c:pt idx="74">
                  <c:v>61.693660736083999</c:v>
                </c:pt>
                <c:pt idx="75">
                  <c:v>62.6147651672363</c:v>
                </c:pt>
                <c:pt idx="76">
                  <c:v>79.934761047363295</c:v>
                </c:pt>
                <c:pt idx="77">
                  <c:v>76.965919494628906</c:v>
                </c:pt>
                <c:pt idx="78">
                  <c:v>61.707237243652301</c:v>
                </c:pt>
                <c:pt idx="79">
                  <c:v>61.273952484130902</c:v>
                </c:pt>
                <c:pt idx="80">
                  <c:v>61.823657989502003</c:v>
                </c:pt>
                <c:pt idx="81">
                  <c:v>60.590930938720703</c:v>
                </c:pt>
                <c:pt idx="82">
                  <c:v>56.234630584716797</c:v>
                </c:pt>
                <c:pt idx="83">
                  <c:v>57.096855163574197</c:v>
                </c:pt>
                <c:pt idx="84">
                  <c:v>59.437198638916001</c:v>
                </c:pt>
                <c:pt idx="85">
                  <c:v>75.335021972656307</c:v>
                </c:pt>
                <c:pt idx="86">
                  <c:v>84.892028808593807</c:v>
                </c:pt>
                <c:pt idx="87">
                  <c:v>87.559959411621094</c:v>
                </c:pt>
                <c:pt idx="88">
                  <c:v>89.9481201171875</c:v>
                </c:pt>
                <c:pt idx="89">
                  <c:v>92.712783813476605</c:v>
                </c:pt>
                <c:pt idx="90">
                  <c:v>93.989471435546903</c:v>
                </c:pt>
                <c:pt idx="91">
                  <c:v>93.653038024902301</c:v>
                </c:pt>
                <c:pt idx="92">
                  <c:v>143.06880187988301</c:v>
                </c:pt>
                <c:pt idx="93">
                  <c:v>140.60362243652301</c:v>
                </c:pt>
                <c:pt idx="94">
                  <c:v>96.0738525390625</c:v>
                </c:pt>
                <c:pt idx="95">
                  <c:v>90.523574829101605</c:v>
                </c:pt>
                <c:pt idx="96">
                  <c:v>87.009338378906307</c:v>
                </c:pt>
                <c:pt idx="97">
                  <c:v>64.358337402343807</c:v>
                </c:pt>
                <c:pt idx="98">
                  <c:v>89.9361572265625</c:v>
                </c:pt>
                <c:pt idx="99">
                  <c:v>78.571563720703097</c:v>
                </c:pt>
                <c:pt idx="100">
                  <c:v>64.083557128906307</c:v>
                </c:pt>
                <c:pt idx="101">
                  <c:v>63.916107177734403</c:v>
                </c:pt>
                <c:pt idx="102">
                  <c:v>62.329166412353501</c:v>
                </c:pt>
                <c:pt idx="103">
                  <c:v>61.112701416015597</c:v>
                </c:pt>
                <c:pt idx="104">
                  <c:v>61.119777679443402</c:v>
                </c:pt>
                <c:pt idx="105">
                  <c:v>41.676227569580099</c:v>
                </c:pt>
                <c:pt idx="106">
                  <c:v>40.367706298828097</c:v>
                </c:pt>
                <c:pt idx="107">
                  <c:v>27.6078071594238</c:v>
                </c:pt>
                <c:pt idx="108">
                  <c:v>40.930942535400398</c:v>
                </c:pt>
                <c:pt idx="109">
                  <c:v>27.548210144043001</c:v>
                </c:pt>
                <c:pt idx="110">
                  <c:v>27.758317947387699</c:v>
                </c:pt>
                <c:pt idx="111">
                  <c:v>39.057727813720703</c:v>
                </c:pt>
                <c:pt idx="112">
                  <c:v>39.087444305419901</c:v>
                </c:pt>
                <c:pt idx="113">
                  <c:v>38.443183898925803</c:v>
                </c:pt>
                <c:pt idx="114">
                  <c:v>48.644519805908203</c:v>
                </c:pt>
                <c:pt idx="115">
                  <c:v>48.533309936523402</c:v>
                </c:pt>
                <c:pt idx="116">
                  <c:v>47.083168029785199</c:v>
                </c:pt>
                <c:pt idx="117">
                  <c:v>45.390663146972699</c:v>
                </c:pt>
                <c:pt idx="118">
                  <c:v>44.589115142822301</c:v>
                </c:pt>
                <c:pt idx="119">
                  <c:v>44.2325248718262</c:v>
                </c:pt>
                <c:pt idx="120">
                  <c:v>34.4219779968262</c:v>
                </c:pt>
                <c:pt idx="121">
                  <c:v>23.245822906494102</c:v>
                </c:pt>
                <c:pt idx="122">
                  <c:v>24.483945846557599</c:v>
                </c:pt>
                <c:pt idx="123">
                  <c:v>25.650669097900401</c:v>
                </c:pt>
                <c:pt idx="124">
                  <c:v>24.1809597015381</c:v>
                </c:pt>
                <c:pt idx="125">
                  <c:v>24.2406406402588</c:v>
                </c:pt>
                <c:pt idx="126">
                  <c:v>23.4255256652832</c:v>
                </c:pt>
                <c:pt idx="127">
                  <c:v>23.423137664794901</c:v>
                </c:pt>
                <c:pt idx="128">
                  <c:v>36.656665802002003</c:v>
                </c:pt>
                <c:pt idx="129">
                  <c:v>35.048934936523402</c:v>
                </c:pt>
                <c:pt idx="130">
                  <c:v>33.114387512207003</c:v>
                </c:pt>
                <c:pt idx="131">
                  <c:v>45.026416778564503</c:v>
                </c:pt>
                <c:pt idx="132">
                  <c:v>44.765022277832003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'SQL Results'!$J$1</c:f>
              <c:strCache>
                <c:ptCount val="1"/>
                <c:pt idx="0">
                  <c:v>DCTIE_LMP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'SQL Results'!$B$2:$B$291</c:f>
              <c:numCache>
                <c:formatCode>m\/d\/yyyy\ h:mm:ss\ AM/PM</c:formatCode>
                <c:ptCount val="133"/>
                <c:pt idx="0">
                  <c:v>43726.500196759262</c:v>
                </c:pt>
                <c:pt idx="1">
                  <c:v>43726.503622685188</c:v>
                </c:pt>
                <c:pt idx="2">
                  <c:v>43726.507094907407</c:v>
                </c:pt>
                <c:pt idx="3">
                  <c:v>43726.510567129626</c:v>
                </c:pt>
                <c:pt idx="4">
                  <c:v>43726.514039351852</c:v>
                </c:pt>
                <c:pt idx="5">
                  <c:v>43726.517604166664</c:v>
                </c:pt>
                <c:pt idx="6">
                  <c:v>43726.521006944444</c:v>
                </c:pt>
                <c:pt idx="7">
                  <c:v>43726.524456018517</c:v>
                </c:pt>
                <c:pt idx="8">
                  <c:v>43726.527939814812</c:v>
                </c:pt>
                <c:pt idx="9">
                  <c:v>43726.531493055554</c:v>
                </c:pt>
                <c:pt idx="10">
                  <c:v>43726.534872685188</c:v>
                </c:pt>
                <c:pt idx="11">
                  <c:v>43726.538344907407</c:v>
                </c:pt>
                <c:pt idx="12">
                  <c:v>43726.541863425926</c:v>
                </c:pt>
                <c:pt idx="13">
                  <c:v>43726.545300925929</c:v>
                </c:pt>
                <c:pt idx="14">
                  <c:v>43726.548854166664</c:v>
                </c:pt>
                <c:pt idx="15">
                  <c:v>43726.552233796298</c:v>
                </c:pt>
                <c:pt idx="16">
                  <c:v>43726.555706018517</c:v>
                </c:pt>
                <c:pt idx="17">
                  <c:v>43726.559189814812</c:v>
                </c:pt>
                <c:pt idx="18">
                  <c:v>43726.562754629631</c:v>
                </c:pt>
                <c:pt idx="19">
                  <c:v>43726.566134259258</c:v>
                </c:pt>
                <c:pt idx="20">
                  <c:v>43726.569606481484</c:v>
                </c:pt>
                <c:pt idx="21">
                  <c:v>43726.573078703703</c:v>
                </c:pt>
                <c:pt idx="22">
                  <c:v>43726.576574074075</c:v>
                </c:pt>
                <c:pt idx="23">
                  <c:v>43726.580034722225</c:v>
                </c:pt>
                <c:pt idx="24">
                  <c:v>43726.583599537036</c:v>
                </c:pt>
                <c:pt idx="25">
                  <c:v>43726.58699074074</c:v>
                </c:pt>
                <c:pt idx="26">
                  <c:v>43726.590474537035</c:v>
                </c:pt>
                <c:pt idx="27">
                  <c:v>43726.593923611108</c:v>
                </c:pt>
                <c:pt idx="28">
                  <c:v>43726.597407407404</c:v>
                </c:pt>
                <c:pt idx="29">
                  <c:v>43726.600856481484</c:v>
                </c:pt>
                <c:pt idx="30">
                  <c:v>43726.604351851849</c:v>
                </c:pt>
                <c:pt idx="31">
                  <c:v>43726.607800925929</c:v>
                </c:pt>
                <c:pt idx="32">
                  <c:v>43726.611261574071</c:v>
                </c:pt>
                <c:pt idx="33">
                  <c:v>43726.614768518521</c:v>
                </c:pt>
                <c:pt idx="34">
                  <c:v>43726.61822916667</c:v>
                </c:pt>
                <c:pt idx="35">
                  <c:v>43726.621689814812</c:v>
                </c:pt>
                <c:pt idx="36">
                  <c:v>43726.625219907408</c:v>
                </c:pt>
                <c:pt idx="37">
                  <c:v>43726.628645833334</c:v>
                </c:pt>
                <c:pt idx="38">
                  <c:v>43726.632106481484</c:v>
                </c:pt>
                <c:pt idx="39">
                  <c:v>43726.635578703703</c:v>
                </c:pt>
                <c:pt idx="40">
                  <c:v>43726.639050925929</c:v>
                </c:pt>
                <c:pt idx="41">
                  <c:v>43726.642534722225</c:v>
                </c:pt>
                <c:pt idx="42">
                  <c:v>43726.64603009259</c:v>
                </c:pt>
                <c:pt idx="43">
                  <c:v>43726.64949074074</c:v>
                </c:pt>
                <c:pt idx="44">
                  <c:v>43726.652962962966</c:v>
                </c:pt>
                <c:pt idx="45">
                  <c:v>43726.656423611108</c:v>
                </c:pt>
                <c:pt idx="46">
                  <c:v>43726.659918981481</c:v>
                </c:pt>
                <c:pt idx="47">
                  <c:v>43726.663368055553</c:v>
                </c:pt>
                <c:pt idx="48">
                  <c:v>43726.666886574072</c:v>
                </c:pt>
                <c:pt idx="49">
                  <c:v>43726.670300925929</c:v>
                </c:pt>
                <c:pt idx="50">
                  <c:v>43726.673784722225</c:v>
                </c:pt>
                <c:pt idx="51">
                  <c:v>43726.677256944444</c:v>
                </c:pt>
                <c:pt idx="52">
                  <c:v>43726.680717592593</c:v>
                </c:pt>
                <c:pt idx="53">
                  <c:v>43726.684201388889</c:v>
                </c:pt>
                <c:pt idx="54">
                  <c:v>43726.687685185185</c:v>
                </c:pt>
                <c:pt idx="55">
                  <c:v>43726.691134259258</c:v>
                </c:pt>
                <c:pt idx="56">
                  <c:v>43726.694594907407</c:v>
                </c:pt>
                <c:pt idx="57">
                  <c:v>43726.69809027778</c:v>
                </c:pt>
                <c:pt idx="58">
                  <c:v>43726.701539351852</c:v>
                </c:pt>
                <c:pt idx="59">
                  <c:v>43726.705034722225</c:v>
                </c:pt>
                <c:pt idx="60">
                  <c:v>43726.708553240744</c:v>
                </c:pt>
                <c:pt idx="61">
                  <c:v>43726.711967592593</c:v>
                </c:pt>
                <c:pt idx="62">
                  <c:v>43726.715451388889</c:v>
                </c:pt>
                <c:pt idx="63">
                  <c:v>43726.718923611108</c:v>
                </c:pt>
                <c:pt idx="64">
                  <c:v>43726.722395833334</c:v>
                </c:pt>
                <c:pt idx="65">
                  <c:v>43726.725868055553</c:v>
                </c:pt>
                <c:pt idx="66">
                  <c:v>43726.729351851849</c:v>
                </c:pt>
                <c:pt idx="67">
                  <c:v>43726.732800925929</c:v>
                </c:pt>
                <c:pt idx="68">
                  <c:v>43726.736273148148</c:v>
                </c:pt>
                <c:pt idx="69">
                  <c:v>43726.739756944444</c:v>
                </c:pt>
                <c:pt idx="70">
                  <c:v>43726.743217592593</c:v>
                </c:pt>
                <c:pt idx="71">
                  <c:v>43726.746712962966</c:v>
                </c:pt>
                <c:pt idx="72">
                  <c:v>43726.750231481485</c:v>
                </c:pt>
                <c:pt idx="73">
                  <c:v>43726.753634259258</c:v>
                </c:pt>
                <c:pt idx="74">
                  <c:v>43726.757106481484</c:v>
                </c:pt>
                <c:pt idx="75">
                  <c:v>43726.76059027778</c:v>
                </c:pt>
                <c:pt idx="76">
                  <c:v>43726.764074074075</c:v>
                </c:pt>
                <c:pt idx="77">
                  <c:v>43726.767546296294</c:v>
                </c:pt>
                <c:pt idx="78">
                  <c:v>43726.770995370367</c:v>
                </c:pt>
                <c:pt idx="79">
                  <c:v>43726.774467592593</c:v>
                </c:pt>
                <c:pt idx="80">
                  <c:v>43726.777939814812</c:v>
                </c:pt>
                <c:pt idx="81">
                  <c:v>43726.781412037039</c:v>
                </c:pt>
                <c:pt idx="82">
                  <c:v>43726.784872685188</c:v>
                </c:pt>
                <c:pt idx="83">
                  <c:v>43726.788368055553</c:v>
                </c:pt>
                <c:pt idx="84">
                  <c:v>43726.791886574072</c:v>
                </c:pt>
                <c:pt idx="85">
                  <c:v>43726.795324074075</c:v>
                </c:pt>
                <c:pt idx="86">
                  <c:v>43726.798796296294</c:v>
                </c:pt>
                <c:pt idx="87">
                  <c:v>43726.802245370367</c:v>
                </c:pt>
                <c:pt idx="88">
                  <c:v>43726.80572916667</c:v>
                </c:pt>
                <c:pt idx="89">
                  <c:v>43726.809212962966</c:v>
                </c:pt>
                <c:pt idx="90">
                  <c:v>43726.812673611108</c:v>
                </c:pt>
                <c:pt idx="91">
                  <c:v>43726.816145833334</c:v>
                </c:pt>
                <c:pt idx="92">
                  <c:v>43726.819606481484</c:v>
                </c:pt>
                <c:pt idx="93">
                  <c:v>43726.82309027778</c:v>
                </c:pt>
                <c:pt idx="94">
                  <c:v>43726.826550925929</c:v>
                </c:pt>
                <c:pt idx="95">
                  <c:v>43726.830034722225</c:v>
                </c:pt>
                <c:pt idx="96">
                  <c:v>43726.83353009259</c:v>
                </c:pt>
                <c:pt idx="97">
                  <c:v>43726.836967592593</c:v>
                </c:pt>
                <c:pt idx="98">
                  <c:v>43726.840439814812</c:v>
                </c:pt>
                <c:pt idx="99">
                  <c:v>43726.843900462962</c:v>
                </c:pt>
                <c:pt idx="100">
                  <c:v>43726.847372685188</c:v>
                </c:pt>
                <c:pt idx="101">
                  <c:v>43726.85087962963</c:v>
                </c:pt>
                <c:pt idx="102">
                  <c:v>43726.854328703703</c:v>
                </c:pt>
                <c:pt idx="103">
                  <c:v>43726.857800925929</c:v>
                </c:pt>
                <c:pt idx="104">
                  <c:v>43726.861273148148</c:v>
                </c:pt>
                <c:pt idx="105">
                  <c:v>43726.864756944444</c:v>
                </c:pt>
                <c:pt idx="106">
                  <c:v>43726.868217592593</c:v>
                </c:pt>
                <c:pt idx="107">
                  <c:v>43726.871689814812</c:v>
                </c:pt>
                <c:pt idx="108">
                  <c:v>43726.875185185185</c:v>
                </c:pt>
                <c:pt idx="109">
                  <c:v>43726.878634259258</c:v>
                </c:pt>
                <c:pt idx="110">
                  <c:v>43726.882094907407</c:v>
                </c:pt>
                <c:pt idx="111">
                  <c:v>43726.885567129626</c:v>
                </c:pt>
                <c:pt idx="112">
                  <c:v>43726.889039351852</c:v>
                </c:pt>
                <c:pt idx="113">
                  <c:v>43726.892511574071</c:v>
                </c:pt>
                <c:pt idx="114">
                  <c:v>43726.895995370367</c:v>
                </c:pt>
                <c:pt idx="115">
                  <c:v>43726.89947916667</c:v>
                </c:pt>
                <c:pt idx="116">
                  <c:v>43726.902951388889</c:v>
                </c:pt>
                <c:pt idx="117">
                  <c:v>43726.906412037039</c:v>
                </c:pt>
                <c:pt idx="118">
                  <c:v>43726.909884259258</c:v>
                </c:pt>
                <c:pt idx="119">
                  <c:v>43726.91337962963</c:v>
                </c:pt>
                <c:pt idx="120">
                  <c:v>43726.916886574072</c:v>
                </c:pt>
                <c:pt idx="121">
                  <c:v>43726.920300925929</c:v>
                </c:pt>
                <c:pt idx="122">
                  <c:v>43726.923761574071</c:v>
                </c:pt>
                <c:pt idx="123">
                  <c:v>43726.927233796298</c:v>
                </c:pt>
                <c:pt idx="124">
                  <c:v>43726.930717592593</c:v>
                </c:pt>
                <c:pt idx="125">
                  <c:v>43726.934212962966</c:v>
                </c:pt>
                <c:pt idx="126">
                  <c:v>43726.937685185185</c:v>
                </c:pt>
                <c:pt idx="127">
                  <c:v>43726.941134259258</c:v>
                </c:pt>
                <c:pt idx="128">
                  <c:v>43726.944594907407</c:v>
                </c:pt>
                <c:pt idx="129">
                  <c:v>43726.948067129626</c:v>
                </c:pt>
                <c:pt idx="130">
                  <c:v>43726.951550925929</c:v>
                </c:pt>
                <c:pt idx="131">
                  <c:v>43726.955023148148</c:v>
                </c:pt>
                <c:pt idx="132">
                  <c:v>43726.95857638889</c:v>
                </c:pt>
              </c:numCache>
            </c:numRef>
          </c:cat>
          <c:val>
            <c:numRef>
              <c:f>'SQL Results'!$J$2:$J$291</c:f>
              <c:numCache>
                <c:formatCode>General</c:formatCode>
                <c:ptCount val="133"/>
                <c:pt idx="0">
                  <c:v>32.962834314117401</c:v>
                </c:pt>
                <c:pt idx="1">
                  <c:v>29.493887262744899</c:v>
                </c:pt>
                <c:pt idx="2">
                  <c:v>29.1388069302368</c:v>
                </c:pt>
                <c:pt idx="3">
                  <c:v>31.300943296318</c:v>
                </c:pt>
                <c:pt idx="4">
                  <c:v>32.795468435096701</c:v>
                </c:pt>
                <c:pt idx="5">
                  <c:v>41.189603081512502</c:v>
                </c:pt>
                <c:pt idx="6">
                  <c:v>40.070594987029999</c:v>
                </c:pt>
                <c:pt idx="7">
                  <c:v>62.470610351562499</c:v>
                </c:pt>
                <c:pt idx="8">
                  <c:v>60.962978363037102</c:v>
                </c:pt>
                <c:pt idx="9">
                  <c:v>41.8378715515137</c:v>
                </c:pt>
                <c:pt idx="10">
                  <c:v>39.952651977539098</c:v>
                </c:pt>
                <c:pt idx="11">
                  <c:v>34.4356689453125</c:v>
                </c:pt>
                <c:pt idx="12">
                  <c:v>33.613929748535199</c:v>
                </c:pt>
                <c:pt idx="13">
                  <c:v>31.976903915405298</c:v>
                </c:pt>
                <c:pt idx="14">
                  <c:v>32.676936103845797</c:v>
                </c:pt>
                <c:pt idx="15">
                  <c:v>33.505602341206099</c:v>
                </c:pt>
                <c:pt idx="16">
                  <c:v>72.948876080398605</c:v>
                </c:pt>
                <c:pt idx="17">
                  <c:v>72.550543515167206</c:v>
                </c:pt>
                <c:pt idx="18">
                  <c:v>72.5728173473358</c:v>
                </c:pt>
                <c:pt idx="19">
                  <c:v>94.498488578796398</c:v>
                </c:pt>
                <c:pt idx="20">
                  <c:v>887.26070927734395</c:v>
                </c:pt>
                <c:pt idx="21">
                  <c:v>382.89008323211698</c:v>
                </c:pt>
                <c:pt idx="22">
                  <c:v>894.56381040039105</c:v>
                </c:pt>
                <c:pt idx="23">
                  <c:v>1046.6058776806599</c:v>
                </c:pt>
                <c:pt idx="24">
                  <c:v>50.712891284179697</c:v>
                </c:pt>
                <c:pt idx="25">
                  <c:v>565.68545116399798</c:v>
                </c:pt>
                <c:pt idx="26">
                  <c:v>370.52164449462902</c:v>
                </c:pt>
                <c:pt idx="27">
                  <c:v>731.78724445953401</c:v>
                </c:pt>
                <c:pt idx="28">
                  <c:v>394.76853215772599</c:v>
                </c:pt>
                <c:pt idx="29">
                  <c:v>352.49981010885301</c:v>
                </c:pt>
                <c:pt idx="30">
                  <c:v>49.512354033851601</c:v>
                </c:pt>
                <c:pt idx="31">
                  <c:v>834.16330011611899</c:v>
                </c:pt>
                <c:pt idx="32">
                  <c:v>453.80859842529298</c:v>
                </c:pt>
                <c:pt idx="33">
                  <c:v>833.41659445762605</c:v>
                </c:pt>
                <c:pt idx="34">
                  <c:v>511.49816810195802</c:v>
                </c:pt>
                <c:pt idx="35">
                  <c:v>629.95073842220302</c:v>
                </c:pt>
                <c:pt idx="36">
                  <c:v>93.016350795440701</c:v>
                </c:pt>
                <c:pt idx="37">
                  <c:v>96.680716191406304</c:v>
                </c:pt>
                <c:pt idx="38">
                  <c:v>1052.5004789611801</c:v>
                </c:pt>
                <c:pt idx="39">
                  <c:v>3746.37958911133</c:v>
                </c:pt>
                <c:pt idx="40">
                  <c:v>3588.23316952393</c:v>
                </c:pt>
                <c:pt idx="41">
                  <c:v>3740.4240466308602</c:v>
                </c:pt>
                <c:pt idx="42">
                  <c:v>3760.9761986923199</c:v>
                </c:pt>
                <c:pt idx="43">
                  <c:v>1214.7744036254901</c:v>
                </c:pt>
                <c:pt idx="44">
                  <c:v>1193.9244332809501</c:v>
                </c:pt>
                <c:pt idx="45">
                  <c:v>1193.88521982056</c:v>
                </c:pt>
                <c:pt idx="46">
                  <c:v>1203.5160714404301</c:v>
                </c:pt>
                <c:pt idx="47">
                  <c:v>1148.4384203674299</c:v>
                </c:pt>
                <c:pt idx="48">
                  <c:v>1134.79594522766</c:v>
                </c:pt>
                <c:pt idx="49">
                  <c:v>840.02289581268303</c:v>
                </c:pt>
                <c:pt idx="50">
                  <c:v>832.727107971191</c:v>
                </c:pt>
                <c:pt idx="51">
                  <c:v>839.610184984017</c:v>
                </c:pt>
                <c:pt idx="52">
                  <c:v>843.87718895568901</c:v>
                </c:pt>
                <c:pt idx="53">
                  <c:v>819.40779261733996</c:v>
                </c:pt>
                <c:pt idx="54">
                  <c:v>816.10971451007401</c:v>
                </c:pt>
                <c:pt idx="55">
                  <c:v>810.42404502594002</c:v>
                </c:pt>
                <c:pt idx="56">
                  <c:v>829.75588134643601</c:v>
                </c:pt>
                <c:pt idx="57">
                  <c:v>834.87654530067505</c:v>
                </c:pt>
                <c:pt idx="58">
                  <c:v>822.44215846633904</c:v>
                </c:pt>
                <c:pt idx="59">
                  <c:v>805.254419421997</c:v>
                </c:pt>
                <c:pt idx="60">
                  <c:v>817.89631255676295</c:v>
                </c:pt>
                <c:pt idx="61">
                  <c:v>844.81564919387802</c:v>
                </c:pt>
                <c:pt idx="62">
                  <c:v>847.01903588828998</c:v>
                </c:pt>
                <c:pt idx="63">
                  <c:v>910.96921374206602</c:v>
                </c:pt>
                <c:pt idx="64">
                  <c:v>853.98464733177195</c:v>
                </c:pt>
                <c:pt idx="65">
                  <c:v>977.24631051147503</c:v>
                </c:pt>
                <c:pt idx="66">
                  <c:v>934.26077459075896</c:v>
                </c:pt>
                <c:pt idx="67">
                  <c:v>932.29981787872305</c:v>
                </c:pt>
                <c:pt idx="68">
                  <c:v>818.89647323059103</c:v>
                </c:pt>
                <c:pt idx="69">
                  <c:v>817.79532397489595</c:v>
                </c:pt>
                <c:pt idx="70">
                  <c:v>817.69979714646399</c:v>
                </c:pt>
                <c:pt idx="71">
                  <c:v>817.28420201930999</c:v>
                </c:pt>
                <c:pt idx="72">
                  <c:v>805.48521995429996</c:v>
                </c:pt>
                <c:pt idx="73">
                  <c:v>790.22025005821195</c:v>
                </c:pt>
                <c:pt idx="74">
                  <c:v>801.42630831089002</c:v>
                </c:pt>
                <c:pt idx="75">
                  <c:v>803.021038542474</c:v>
                </c:pt>
                <c:pt idx="76">
                  <c:v>817.61253254242001</c:v>
                </c:pt>
                <c:pt idx="77">
                  <c:v>816.34104406356801</c:v>
                </c:pt>
                <c:pt idx="78">
                  <c:v>792.92870080427201</c:v>
                </c:pt>
                <c:pt idx="79">
                  <c:v>792.15438958728805</c:v>
                </c:pt>
                <c:pt idx="80">
                  <c:v>792.73609133195896</c:v>
                </c:pt>
                <c:pt idx="81">
                  <c:v>791.95348957338297</c:v>
                </c:pt>
                <c:pt idx="82">
                  <c:v>789.04439847677202</c:v>
                </c:pt>
                <c:pt idx="83">
                  <c:v>789.488571287897</c:v>
                </c:pt>
                <c:pt idx="84">
                  <c:v>790.68032985034904</c:v>
                </c:pt>
                <c:pt idx="85">
                  <c:v>807.78278055404701</c:v>
                </c:pt>
                <c:pt idx="86">
                  <c:v>818.90454261245702</c:v>
                </c:pt>
                <c:pt idx="87">
                  <c:v>824.627394009819</c:v>
                </c:pt>
                <c:pt idx="88">
                  <c:v>835.68309195281995</c:v>
                </c:pt>
                <c:pt idx="89">
                  <c:v>1045.9673647673001</c:v>
                </c:pt>
                <c:pt idx="90">
                  <c:v>1049.5477632223899</c:v>
                </c:pt>
                <c:pt idx="91">
                  <c:v>1045.5356748194099</c:v>
                </c:pt>
                <c:pt idx="92">
                  <c:v>1086.8686367031901</c:v>
                </c:pt>
                <c:pt idx="93">
                  <c:v>1099.5963091638901</c:v>
                </c:pt>
                <c:pt idx="94">
                  <c:v>1042.9039287856999</c:v>
                </c:pt>
                <c:pt idx="95">
                  <c:v>1036.75127377289</c:v>
                </c:pt>
                <c:pt idx="96">
                  <c:v>1031.7861282562101</c:v>
                </c:pt>
                <c:pt idx="97">
                  <c:v>1000.70633740234</c:v>
                </c:pt>
                <c:pt idx="98">
                  <c:v>1031.6492808775699</c:v>
                </c:pt>
                <c:pt idx="99">
                  <c:v>1019.08758832741</c:v>
                </c:pt>
                <c:pt idx="100">
                  <c:v>1015.79024127108</c:v>
                </c:pt>
                <c:pt idx="101">
                  <c:v>1015.91644666689</c:v>
                </c:pt>
                <c:pt idx="102">
                  <c:v>974.26656760621995</c:v>
                </c:pt>
                <c:pt idx="103">
                  <c:v>939.98805640968305</c:v>
                </c:pt>
                <c:pt idx="104">
                  <c:v>937.98399692480098</c:v>
                </c:pt>
                <c:pt idx="105">
                  <c:v>336.630560058669</c:v>
                </c:pt>
                <c:pt idx="106">
                  <c:v>120.78733105185999</c:v>
                </c:pt>
                <c:pt idx="107">
                  <c:v>29.708528999147401</c:v>
                </c:pt>
                <c:pt idx="108">
                  <c:v>52.651786232757601</c:v>
                </c:pt>
                <c:pt idx="109">
                  <c:v>27.765511052885099</c:v>
                </c:pt>
                <c:pt idx="110">
                  <c:v>27.848248548588799</c:v>
                </c:pt>
                <c:pt idx="111">
                  <c:v>41.257677309055303</c:v>
                </c:pt>
                <c:pt idx="112">
                  <c:v>41.098945839452703</c:v>
                </c:pt>
                <c:pt idx="113">
                  <c:v>40.5209058777452</c:v>
                </c:pt>
                <c:pt idx="114">
                  <c:v>53.684519805908202</c:v>
                </c:pt>
                <c:pt idx="115">
                  <c:v>52.838309936523402</c:v>
                </c:pt>
                <c:pt idx="116">
                  <c:v>51.7381680297852</c:v>
                </c:pt>
                <c:pt idx="117">
                  <c:v>49.905663146972699</c:v>
                </c:pt>
                <c:pt idx="118">
                  <c:v>48.964115142822301</c:v>
                </c:pt>
                <c:pt idx="119">
                  <c:v>48.4675248718262</c:v>
                </c:pt>
                <c:pt idx="120">
                  <c:v>36.1019779968262</c:v>
                </c:pt>
                <c:pt idx="121">
                  <c:v>23.245822906494102</c:v>
                </c:pt>
                <c:pt idx="122">
                  <c:v>24.483945846557599</c:v>
                </c:pt>
                <c:pt idx="123">
                  <c:v>25.650669097900401</c:v>
                </c:pt>
                <c:pt idx="124">
                  <c:v>24.1809597015381</c:v>
                </c:pt>
                <c:pt idx="125">
                  <c:v>24.2406406402588</c:v>
                </c:pt>
                <c:pt idx="126">
                  <c:v>23.4255256652832</c:v>
                </c:pt>
                <c:pt idx="127">
                  <c:v>23.423137664794901</c:v>
                </c:pt>
                <c:pt idx="128">
                  <c:v>37.741665802001997</c:v>
                </c:pt>
                <c:pt idx="129">
                  <c:v>36.168934936523399</c:v>
                </c:pt>
                <c:pt idx="130">
                  <c:v>34.164387512207</c:v>
                </c:pt>
                <c:pt idx="131">
                  <c:v>47.301416778564402</c:v>
                </c:pt>
                <c:pt idx="132">
                  <c:v>47.950022277831998</c:v>
                </c:pt>
              </c:numCache>
            </c:numRef>
          </c:val>
          <c:smooth val="0"/>
        </c:ser>
        <c:ser>
          <c:idx val="2"/>
          <c:order val="4"/>
          <c:tx>
            <c:strRef>
              <c:f>'SQL Results'!$H$1</c:f>
              <c:strCache>
                <c:ptCount val="1"/>
                <c:pt idx="0">
                  <c:v>SBEVASH8: TURTLECK_WCRYS_1 Shadow Price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'SQL Results'!$B$2:$B$291</c:f>
              <c:numCache>
                <c:formatCode>m\/d\/yyyy\ h:mm:ss\ AM/PM</c:formatCode>
                <c:ptCount val="133"/>
                <c:pt idx="0">
                  <c:v>43726.500196759262</c:v>
                </c:pt>
                <c:pt idx="1">
                  <c:v>43726.503622685188</c:v>
                </c:pt>
                <c:pt idx="2">
                  <c:v>43726.507094907407</c:v>
                </c:pt>
                <c:pt idx="3">
                  <c:v>43726.510567129626</c:v>
                </c:pt>
                <c:pt idx="4">
                  <c:v>43726.514039351852</c:v>
                </c:pt>
                <c:pt idx="5">
                  <c:v>43726.517604166664</c:v>
                </c:pt>
                <c:pt idx="6">
                  <c:v>43726.521006944444</c:v>
                </c:pt>
                <c:pt idx="7">
                  <c:v>43726.524456018517</c:v>
                </c:pt>
                <c:pt idx="8">
                  <c:v>43726.527939814812</c:v>
                </c:pt>
                <c:pt idx="9">
                  <c:v>43726.531493055554</c:v>
                </c:pt>
                <c:pt idx="10">
                  <c:v>43726.534872685188</c:v>
                </c:pt>
                <c:pt idx="11">
                  <c:v>43726.538344907407</c:v>
                </c:pt>
                <c:pt idx="12">
                  <c:v>43726.541863425926</c:v>
                </c:pt>
                <c:pt idx="13">
                  <c:v>43726.545300925929</c:v>
                </c:pt>
                <c:pt idx="14">
                  <c:v>43726.548854166664</c:v>
                </c:pt>
                <c:pt idx="15">
                  <c:v>43726.552233796298</c:v>
                </c:pt>
                <c:pt idx="16">
                  <c:v>43726.555706018517</c:v>
                </c:pt>
                <c:pt idx="17">
                  <c:v>43726.559189814812</c:v>
                </c:pt>
                <c:pt idx="18">
                  <c:v>43726.562754629631</c:v>
                </c:pt>
                <c:pt idx="19">
                  <c:v>43726.566134259258</c:v>
                </c:pt>
                <c:pt idx="20">
                  <c:v>43726.569606481484</c:v>
                </c:pt>
                <c:pt idx="21">
                  <c:v>43726.573078703703</c:v>
                </c:pt>
                <c:pt idx="22">
                  <c:v>43726.576574074075</c:v>
                </c:pt>
                <c:pt idx="23">
                  <c:v>43726.580034722225</c:v>
                </c:pt>
                <c:pt idx="24">
                  <c:v>43726.583599537036</c:v>
                </c:pt>
                <c:pt idx="25">
                  <c:v>43726.58699074074</c:v>
                </c:pt>
                <c:pt idx="26">
                  <c:v>43726.590474537035</c:v>
                </c:pt>
                <c:pt idx="27">
                  <c:v>43726.593923611108</c:v>
                </c:pt>
                <c:pt idx="28">
                  <c:v>43726.597407407404</c:v>
                </c:pt>
                <c:pt idx="29">
                  <c:v>43726.600856481484</c:v>
                </c:pt>
                <c:pt idx="30">
                  <c:v>43726.604351851849</c:v>
                </c:pt>
                <c:pt idx="31">
                  <c:v>43726.607800925929</c:v>
                </c:pt>
                <c:pt idx="32">
                  <c:v>43726.611261574071</c:v>
                </c:pt>
                <c:pt idx="33">
                  <c:v>43726.614768518521</c:v>
                </c:pt>
                <c:pt idx="34">
                  <c:v>43726.61822916667</c:v>
                </c:pt>
                <c:pt idx="35">
                  <c:v>43726.621689814812</c:v>
                </c:pt>
                <c:pt idx="36">
                  <c:v>43726.625219907408</c:v>
                </c:pt>
                <c:pt idx="37">
                  <c:v>43726.628645833334</c:v>
                </c:pt>
                <c:pt idx="38">
                  <c:v>43726.632106481484</c:v>
                </c:pt>
                <c:pt idx="39">
                  <c:v>43726.635578703703</c:v>
                </c:pt>
                <c:pt idx="40">
                  <c:v>43726.639050925929</c:v>
                </c:pt>
                <c:pt idx="41">
                  <c:v>43726.642534722225</c:v>
                </c:pt>
                <c:pt idx="42">
                  <c:v>43726.64603009259</c:v>
                </c:pt>
                <c:pt idx="43">
                  <c:v>43726.64949074074</c:v>
                </c:pt>
                <c:pt idx="44">
                  <c:v>43726.652962962966</c:v>
                </c:pt>
                <c:pt idx="45">
                  <c:v>43726.656423611108</c:v>
                </c:pt>
                <c:pt idx="46">
                  <c:v>43726.659918981481</c:v>
                </c:pt>
                <c:pt idx="47">
                  <c:v>43726.663368055553</c:v>
                </c:pt>
                <c:pt idx="48">
                  <c:v>43726.666886574072</c:v>
                </c:pt>
                <c:pt idx="49">
                  <c:v>43726.670300925929</c:v>
                </c:pt>
                <c:pt idx="50">
                  <c:v>43726.673784722225</c:v>
                </c:pt>
                <c:pt idx="51">
                  <c:v>43726.677256944444</c:v>
                </c:pt>
                <c:pt idx="52">
                  <c:v>43726.680717592593</c:v>
                </c:pt>
                <c:pt idx="53">
                  <c:v>43726.684201388889</c:v>
                </c:pt>
                <c:pt idx="54">
                  <c:v>43726.687685185185</c:v>
                </c:pt>
                <c:pt idx="55">
                  <c:v>43726.691134259258</c:v>
                </c:pt>
                <c:pt idx="56">
                  <c:v>43726.694594907407</c:v>
                </c:pt>
                <c:pt idx="57">
                  <c:v>43726.69809027778</c:v>
                </c:pt>
                <c:pt idx="58">
                  <c:v>43726.701539351852</c:v>
                </c:pt>
                <c:pt idx="59">
                  <c:v>43726.705034722225</c:v>
                </c:pt>
                <c:pt idx="60">
                  <c:v>43726.708553240744</c:v>
                </c:pt>
                <c:pt idx="61">
                  <c:v>43726.711967592593</c:v>
                </c:pt>
                <c:pt idx="62">
                  <c:v>43726.715451388889</c:v>
                </c:pt>
                <c:pt idx="63">
                  <c:v>43726.718923611108</c:v>
                </c:pt>
                <c:pt idx="64">
                  <c:v>43726.722395833334</c:v>
                </c:pt>
                <c:pt idx="65">
                  <c:v>43726.725868055553</c:v>
                </c:pt>
                <c:pt idx="66">
                  <c:v>43726.729351851849</c:v>
                </c:pt>
                <c:pt idx="67">
                  <c:v>43726.732800925929</c:v>
                </c:pt>
                <c:pt idx="68">
                  <c:v>43726.736273148148</c:v>
                </c:pt>
                <c:pt idx="69">
                  <c:v>43726.739756944444</c:v>
                </c:pt>
                <c:pt idx="70">
                  <c:v>43726.743217592593</c:v>
                </c:pt>
                <c:pt idx="71">
                  <c:v>43726.746712962966</c:v>
                </c:pt>
                <c:pt idx="72">
                  <c:v>43726.750231481485</c:v>
                </c:pt>
                <c:pt idx="73">
                  <c:v>43726.753634259258</c:v>
                </c:pt>
                <c:pt idx="74">
                  <c:v>43726.757106481484</c:v>
                </c:pt>
                <c:pt idx="75">
                  <c:v>43726.76059027778</c:v>
                </c:pt>
                <c:pt idx="76">
                  <c:v>43726.764074074075</c:v>
                </c:pt>
                <c:pt idx="77">
                  <c:v>43726.767546296294</c:v>
                </c:pt>
                <c:pt idx="78">
                  <c:v>43726.770995370367</c:v>
                </c:pt>
                <c:pt idx="79">
                  <c:v>43726.774467592593</c:v>
                </c:pt>
                <c:pt idx="80">
                  <c:v>43726.777939814812</c:v>
                </c:pt>
                <c:pt idx="81">
                  <c:v>43726.781412037039</c:v>
                </c:pt>
                <c:pt idx="82">
                  <c:v>43726.784872685188</c:v>
                </c:pt>
                <c:pt idx="83">
                  <c:v>43726.788368055553</c:v>
                </c:pt>
                <c:pt idx="84">
                  <c:v>43726.791886574072</c:v>
                </c:pt>
                <c:pt idx="85">
                  <c:v>43726.795324074075</c:v>
                </c:pt>
                <c:pt idx="86">
                  <c:v>43726.798796296294</c:v>
                </c:pt>
                <c:pt idx="87">
                  <c:v>43726.802245370367</c:v>
                </c:pt>
                <c:pt idx="88">
                  <c:v>43726.80572916667</c:v>
                </c:pt>
                <c:pt idx="89">
                  <c:v>43726.809212962966</c:v>
                </c:pt>
                <c:pt idx="90">
                  <c:v>43726.812673611108</c:v>
                </c:pt>
                <c:pt idx="91">
                  <c:v>43726.816145833334</c:v>
                </c:pt>
                <c:pt idx="92">
                  <c:v>43726.819606481484</c:v>
                </c:pt>
                <c:pt idx="93">
                  <c:v>43726.82309027778</c:v>
                </c:pt>
                <c:pt idx="94">
                  <c:v>43726.826550925929</c:v>
                </c:pt>
                <c:pt idx="95">
                  <c:v>43726.830034722225</c:v>
                </c:pt>
                <c:pt idx="96">
                  <c:v>43726.83353009259</c:v>
                </c:pt>
                <c:pt idx="97">
                  <c:v>43726.836967592593</c:v>
                </c:pt>
                <c:pt idx="98">
                  <c:v>43726.840439814812</c:v>
                </c:pt>
                <c:pt idx="99">
                  <c:v>43726.843900462962</c:v>
                </c:pt>
                <c:pt idx="100">
                  <c:v>43726.847372685188</c:v>
                </c:pt>
                <c:pt idx="101">
                  <c:v>43726.85087962963</c:v>
                </c:pt>
                <c:pt idx="102">
                  <c:v>43726.854328703703</c:v>
                </c:pt>
                <c:pt idx="103">
                  <c:v>43726.857800925929</c:v>
                </c:pt>
                <c:pt idx="104">
                  <c:v>43726.861273148148</c:v>
                </c:pt>
                <c:pt idx="105">
                  <c:v>43726.864756944444</c:v>
                </c:pt>
                <c:pt idx="106">
                  <c:v>43726.868217592593</c:v>
                </c:pt>
                <c:pt idx="107">
                  <c:v>43726.871689814812</c:v>
                </c:pt>
                <c:pt idx="108">
                  <c:v>43726.875185185185</c:v>
                </c:pt>
                <c:pt idx="109">
                  <c:v>43726.878634259258</c:v>
                </c:pt>
                <c:pt idx="110">
                  <c:v>43726.882094907407</c:v>
                </c:pt>
                <c:pt idx="111">
                  <c:v>43726.885567129626</c:v>
                </c:pt>
                <c:pt idx="112">
                  <c:v>43726.889039351852</c:v>
                </c:pt>
                <c:pt idx="113">
                  <c:v>43726.892511574071</c:v>
                </c:pt>
                <c:pt idx="114">
                  <c:v>43726.895995370367</c:v>
                </c:pt>
                <c:pt idx="115">
                  <c:v>43726.89947916667</c:v>
                </c:pt>
                <c:pt idx="116">
                  <c:v>43726.902951388889</c:v>
                </c:pt>
                <c:pt idx="117">
                  <c:v>43726.906412037039</c:v>
                </c:pt>
                <c:pt idx="118">
                  <c:v>43726.909884259258</c:v>
                </c:pt>
                <c:pt idx="119">
                  <c:v>43726.91337962963</c:v>
                </c:pt>
                <c:pt idx="120">
                  <c:v>43726.916886574072</c:v>
                </c:pt>
                <c:pt idx="121">
                  <c:v>43726.920300925929</c:v>
                </c:pt>
                <c:pt idx="122">
                  <c:v>43726.923761574071</c:v>
                </c:pt>
                <c:pt idx="123">
                  <c:v>43726.927233796298</c:v>
                </c:pt>
                <c:pt idx="124">
                  <c:v>43726.930717592593</c:v>
                </c:pt>
                <c:pt idx="125">
                  <c:v>43726.934212962966</c:v>
                </c:pt>
                <c:pt idx="126">
                  <c:v>43726.937685185185</c:v>
                </c:pt>
                <c:pt idx="127">
                  <c:v>43726.941134259258</c:v>
                </c:pt>
                <c:pt idx="128">
                  <c:v>43726.944594907407</c:v>
                </c:pt>
                <c:pt idx="129">
                  <c:v>43726.948067129626</c:v>
                </c:pt>
                <c:pt idx="130">
                  <c:v>43726.951550925929</c:v>
                </c:pt>
                <c:pt idx="131">
                  <c:v>43726.955023148148</c:v>
                </c:pt>
                <c:pt idx="132">
                  <c:v>43726.95857638889</c:v>
                </c:pt>
              </c:numCache>
            </c:numRef>
          </c:cat>
          <c:val>
            <c:numRef>
              <c:f>'SQL Results'!$H$2:$H$291</c:f>
              <c:numCache>
                <c:formatCode>General</c:formatCode>
                <c:ptCount val="133"/>
                <c:pt idx="23">
                  <c:v>2800</c:v>
                </c:pt>
                <c:pt idx="24">
                  <c:v>0</c:v>
                </c:pt>
                <c:pt idx="25">
                  <c:v>1935.32373046875</c:v>
                </c:pt>
                <c:pt idx="26">
                  <c:v>0</c:v>
                </c:pt>
                <c:pt idx="27">
                  <c:v>2543.69482421875</c:v>
                </c:pt>
                <c:pt idx="28">
                  <c:v>1310.3759765625</c:v>
                </c:pt>
                <c:pt idx="29">
                  <c:v>1150.30651855469</c:v>
                </c:pt>
                <c:pt idx="30">
                  <c:v>0</c:v>
                </c:pt>
                <c:pt idx="31">
                  <c:v>2800</c:v>
                </c:pt>
                <c:pt idx="32">
                  <c:v>0</c:v>
                </c:pt>
                <c:pt idx="33">
                  <c:v>2800</c:v>
                </c:pt>
                <c:pt idx="34">
                  <c:v>1712.95178222656</c:v>
                </c:pt>
                <c:pt idx="35">
                  <c:v>2095.7060546875</c:v>
                </c:pt>
                <c:pt idx="36">
                  <c:v>0</c:v>
                </c:pt>
                <c:pt idx="37">
                  <c:v>0</c:v>
                </c:pt>
                <c:pt idx="38">
                  <c:v>2800</c:v>
                </c:pt>
                <c:pt idx="39">
                  <c:v>2800</c:v>
                </c:pt>
                <c:pt idx="40">
                  <c:v>2800</c:v>
                </c:pt>
                <c:pt idx="41">
                  <c:v>2800</c:v>
                </c:pt>
                <c:pt idx="42">
                  <c:v>2800</c:v>
                </c:pt>
                <c:pt idx="43">
                  <c:v>2800</c:v>
                </c:pt>
                <c:pt idx="44">
                  <c:v>2800</c:v>
                </c:pt>
                <c:pt idx="45">
                  <c:v>2800</c:v>
                </c:pt>
                <c:pt idx="46">
                  <c:v>2800</c:v>
                </c:pt>
                <c:pt idx="47">
                  <c:v>2800</c:v>
                </c:pt>
                <c:pt idx="48">
                  <c:v>2800</c:v>
                </c:pt>
                <c:pt idx="49">
                  <c:v>2800</c:v>
                </c:pt>
                <c:pt idx="50">
                  <c:v>2800</c:v>
                </c:pt>
                <c:pt idx="51">
                  <c:v>2800</c:v>
                </c:pt>
                <c:pt idx="52">
                  <c:v>2800</c:v>
                </c:pt>
                <c:pt idx="53">
                  <c:v>2800</c:v>
                </c:pt>
                <c:pt idx="54">
                  <c:v>2800</c:v>
                </c:pt>
                <c:pt idx="55">
                  <c:v>2800</c:v>
                </c:pt>
                <c:pt idx="56">
                  <c:v>2800</c:v>
                </c:pt>
                <c:pt idx="57">
                  <c:v>2800</c:v>
                </c:pt>
                <c:pt idx="58">
                  <c:v>2800</c:v>
                </c:pt>
                <c:pt idx="59">
                  <c:v>2800</c:v>
                </c:pt>
                <c:pt idx="60">
                  <c:v>2800</c:v>
                </c:pt>
                <c:pt idx="61">
                  <c:v>2800</c:v>
                </c:pt>
                <c:pt idx="62">
                  <c:v>2800</c:v>
                </c:pt>
                <c:pt idx="63">
                  <c:v>2800</c:v>
                </c:pt>
                <c:pt idx="64">
                  <c:v>2800</c:v>
                </c:pt>
                <c:pt idx="65">
                  <c:v>2800</c:v>
                </c:pt>
                <c:pt idx="66">
                  <c:v>2800</c:v>
                </c:pt>
                <c:pt idx="67">
                  <c:v>2800</c:v>
                </c:pt>
                <c:pt idx="68">
                  <c:v>2800</c:v>
                </c:pt>
                <c:pt idx="69">
                  <c:v>2800</c:v>
                </c:pt>
                <c:pt idx="70">
                  <c:v>2800</c:v>
                </c:pt>
                <c:pt idx="71">
                  <c:v>2800</c:v>
                </c:pt>
                <c:pt idx="72">
                  <c:v>2800</c:v>
                </c:pt>
                <c:pt idx="73">
                  <c:v>2800</c:v>
                </c:pt>
                <c:pt idx="74">
                  <c:v>2800</c:v>
                </c:pt>
                <c:pt idx="75">
                  <c:v>2800</c:v>
                </c:pt>
                <c:pt idx="76">
                  <c:v>2800</c:v>
                </c:pt>
                <c:pt idx="77">
                  <c:v>2800</c:v>
                </c:pt>
                <c:pt idx="78">
                  <c:v>2800</c:v>
                </c:pt>
                <c:pt idx="79">
                  <c:v>2800</c:v>
                </c:pt>
                <c:pt idx="80">
                  <c:v>2800</c:v>
                </c:pt>
                <c:pt idx="81">
                  <c:v>2800</c:v>
                </c:pt>
                <c:pt idx="82">
                  <c:v>2800</c:v>
                </c:pt>
                <c:pt idx="83">
                  <c:v>2800</c:v>
                </c:pt>
                <c:pt idx="84">
                  <c:v>2800</c:v>
                </c:pt>
                <c:pt idx="85">
                  <c:v>2800</c:v>
                </c:pt>
                <c:pt idx="86">
                  <c:v>2800</c:v>
                </c:pt>
                <c:pt idx="87">
                  <c:v>2800</c:v>
                </c:pt>
                <c:pt idx="88">
                  <c:v>2800</c:v>
                </c:pt>
                <c:pt idx="89">
                  <c:v>2800</c:v>
                </c:pt>
                <c:pt idx="90">
                  <c:v>2800</c:v>
                </c:pt>
                <c:pt idx="91">
                  <c:v>2800</c:v>
                </c:pt>
                <c:pt idx="92">
                  <c:v>2800</c:v>
                </c:pt>
                <c:pt idx="93">
                  <c:v>2800</c:v>
                </c:pt>
                <c:pt idx="94">
                  <c:v>2800</c:v>
                </c:pt>
                <c:pt idx="95">
                  <c:v>2800</c:v>
                </c:pt>
                <c:pt idx="96">
                  <c:v>2800</c:v>
                </c:pt>
                <c:pt idx="97">
                  <c:v>2800</c:v>
                </c:pt>
                <c:pt idx="98">
                  <c:v>2800</c:v>
                </c:pt>
                <c:pt idx="99">
                  <c:v>2800</c:v>
                </c:pt>
                <c:pt idx="100">
                  <c:v>2800</c:v>
                </c:pt>
                <c:pt idx="101">
                  <c:v>2800</c:v>
                </c:pt>
                <c:pt idx="102">
                  <c:v>2800</c:v>
                </c:pt>
                <c:pt idx="103">
                  <c:v>2800</c:v>
                </c:pt>
                <c:pt idx="104">
                  <c:v>2800</c:v>
                </c:pt>
                <c:pt idx="105">
                  <c:v>1102.04406738281</c:v>
                </c:pt>
                <c:pt idx="106">
                  <c:v>291.30126953125</c:v>
                </c:pt>
                <c:pt idx="107">
                  <c:v>0</c:v>
                </c:pt>
                <c:pt idx="108">
                  <c:v>20.291358947753899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'SQL Results'!$N$1</c:f>
              <c:strCache>
                <c:ptCount val="1"/>
                <c:pt idx="0">
                  <c:v>SBEVASH8: HAMILT_MAVERI1_1 Shadow Price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'SQL Results'!$B$2:$B$291</c:f>
              <c:numCache>
                <c:formatCode>m\/d\/yyyy\ h:mm:ss\ AM/PM</c:formatCode>
                <c:ptCount val="133"/>
                <c:pt idx="0">
                  <c:v>43726.500196759262</c:v>
                </c:pt>
                <c:pt idx="1">
                  <c:v>43726.503622685188</c:v>
                </c:pt>
                <c:pt idx="2">
                  <c:v>43726.507094907407</c:v>
                </c:pt>
                <c:pt idx="3">
                  <c:v>43726.510567129626</c:v>
                </c:pt>
                <c:pt idx="4">
                  <c:v>43726.514039351852</c:v>
                </c:pt>
                <c:pt idx="5">
                  <c:v>43726.517604166664</c:v>
                </c:pt>
                <c:pt idx="6">
                  <c:v>43726.521006944444</c:v>
                </c:pt>
                <c:pt idx="7">
                  <c:v>43726.524456018517</c:v>
                </c:pt>
                <c:pt idx="8">
                  <c:v>43726.527939814812</c:v>
                </c:pt>
                <c:pt idx="9">
                  <c:v>43726.531493055554</c:v>
                </c:pt>
                <c:pt idx="10">
                  <c:v>43726.534872685188</c:v>
                </c:pt>
                <c:pt idx="11">
                  <c:v>43726.538344907407</c:v>
                </c:pt>
                <c:pt idx="12">
                  <c:v>43726.541863425926</c:v>
                </c:pt>
                <c:pt idx="13">
                  <c:v>43726.545300925929</c:v>
                </c:pt>
                <c:pt idx="14">
                  <c:v>43726.548854166664</c:v>
                </c:pt>
                <c:pt idx="15">
                  <c:v>43726.552233796298</c:v>
                </c:pt>
                <c:pt idx="16">
                  <c:v>43726.555706018517</c:v>
                </c:pt>
                <c:pt idx="17">
                  <c:v>43726.559189814812</c:v>
                </c:pt>
                <c:pt idx="18">
                  <c:v>43726.562754629631</c:v>
                </c:pt>
                <c:pt idx="19">
                  <c:v>43726.566134259258</c:v>
                </c:pt>
                <c:pt idx="20">
                  <c:v>43726.569606481484</c:v>
                </c:pt>
                <c:pt idx="21">
                  <c:v>43726.573078703703</c:v>
                </c:pt>
                <c:pt idx="22">
                  <c:v>43726.576574074075</c:v>
                </c:pt>
                <c:pt idx="23">
                  <c:v>43726.580034722225</c:v>
                </c:pt>
                <c:pt idx="24">
                  <c:v>43726.583599537036</c:v>
                </c:pt>
                <c:pt idx="25">
                  <c:v>43726.58699074074</c:v>
                </c:pt>
                <c:pt idx="26">
                  <c:v>43726.590474537035</c:v>
                </c:pt>
                <c:pt idx="27">
                  <c:v>43726.593923611108</c:v>
                </c:pt>
                <c:pt idx="28">
                  <c:v>43726.597407407404</c:v>
                </c:pt>
                <c:pt idx="29">
                  <c:v>43726.600856481484</c:v>
                </c:pt>
                <c:pt idx="30">
                  <c:v>43726.604351851849</c:v>
                </c:pt>
                <c:pt idx="31">
                  <c:v>43726.607800925929</c:v>
                </c:pt>
                <c:pt idx="32">
                  <c:v>43726.611261574071</c:v>
                </c:pt>
                <c:pt idx="33">
                  <c:v>43726.614768518521</c:v>
                </c:pt>
                <c:pt idx="34">
                  <c:v>43726.61822916667</c:v>
                </c:pt>
                <c:pt idx="35">
                  <c:v>43726.621689814812</c:v>
                </c:pt>
                <c:pt idx="36">
                  <c:v>43726.625219907408</c:v>
                </c:pt>
                <c:pt idx="37">
                  <c:v>43726.628645833334</c:v>
                </c:pt>
                <c:pt idx="38">
                  <c:v>43726.632106481484</c:v>
                </c:pt>
                <c:pt idx="39">
                  <c:v>43726.635578703703</c:v>
                </c:pt>
                <c:pt idx="40">
                  <c:v>43726.639050925929</c:v>
                </c:pt>
                <c:pt idx="41">
                  <c:v>43726.642534722225</c:v>
                </c:pt>
                <c:pt idx="42">
                  <c:v>43726.64603009259</c:v>
                </c:pt>
                <c:pt idx="43">
                  <c:v>43726.64949074074</c:v>
                </c:pt>
                <c:pt idx="44">
                  <c:v>43726.652962962966</c:v>
                </c:pt>
                <c:pt idx="45">
                  <c:v>43726.656423611108</c:v>
                </c:pt>
                <c:pt idx="46">
                  <c:v>43726.659918981481</c:v>
                </c:pt>
                <c:pt idx="47">
                  <c:v>43726.663368055553</c:v>
                </c:pt>
                <c:pt idx="48">
                  <c:v>43726.666886574072</c:v>
                </c:pt>
                <c:pt idx="49">
                  <c:v>43726.670300925929</c:v>
                </c:pt>
                <c:pt idx="50">
                  <c:v>43726.673784722225</c:v>
                </c:pt>
                <c:pt idx="51">
                  <c:v>43726.677256944444</c:v>
                </c:pt>
                <c:pt idx="52">
                  <c:v>43726.680717592593</c:v>
                </c:pt>
                <c:pt idx="53">
                  <c:v>43726.684201388889</c:v>
                </c:pt>
                <c:pt idx="54">
                  <c:v>43726.687685185185</c:v>
                </c:pt>
                <c:pt idx="55">
                  <c:v>43726.691134259258</c:v>
                </c:pt>
                <c:pt idx="56">
                  <c:v>43726.694594907407</c:v>
                </c:pt>
                <c:pt idx="57">
                  <c:v>43726.69809027778</c:v>
                </c:pt>
                <c:pt idx="58">
                  <c:v>43726.701539351852</c:v>
                </c:pt>
                <c:pt idx="59">
                  <c:v>43726.705034722225</c:v>
                </c:pt>
                <c:pt idx="60">
                  <c:v>43726.708553240744</c:v>
                </c:pt>
                <c:pt idx="61">
                  <c:v>43726.711967592593</c:v>
                </c:pt>
                <c:pt idx="62">
                  <c:v>43726.715451388889</c:v>
                </c:pt>
                <c:pt idx="63">
                  <c:v>43726.718923611108</c:v>
                </c:pt>
                <c:pt idx="64">
                  <c:v>43726.722395833334</c:v>
                </c:pt>
                <c:pt idx="65">
                  <c:v>43726.725868055553</c:v>
                </c:pt>
                <c:pt idx="66">
                  <c:v>43726.729351851849</c:v>
                </c:pt>
                <c:pt idx="67">
                  <c:v>43726.732800925929</c:v>
                </c:pt>
                <c:pt idx="68">
                  <c:v>43726.736273148148</c:v>
                </c:pt>
                <c:pt idx="69">
                  <c:v>43726.739756944444</c:v>
                </c:pt>
                <c:pt idx="70">
                  <c:v>43726.743217592593</c:v>
                </c:pt>
                <c:pt idx="71">
                  <c:v>43726.746712962966</c:v>
                </c:pt>
                <c:pt idx="72">
                  <c:v>43726.750231481485</c:v>
                </c:pt>
                <c:pt idx="73">
                  <c:v>43726.753634259258</c:v>
                </c:pt>
                <c:pt idx="74">
                  <c:v>43726.757106481484</c:v>
                </c:pt>
                <c:pt idx="75">
                  <c:v>43726.76059027778</c:v>
                </c:pt>
                <c:pt idx="76">
                  <c:v>43726.764074074075</c:v>
                </c:pt>
                <c:pt idx="77">
                  <c:v>43726.767546296294</c:v>
                </c:pt>
                <c:pt idx="78">
                  <c:v>43726.770995370367</c:v>
                </c:pt>
                <c:pt idx="79">
                  <c:v>43726.774467592593</c:v>
                </c:pt>
                <c:pt idx="80">
                  <c:v>43726.777939814812</c:v>
                </c:pt>
                <c:pt idx="81">
                  <c:v>43726.781412037039</c:v>
                </c:pt>
                <c:pt idx="82">
                  <c:v>43726.784872685188</c:v>
                </c:pt>
                <c:pt idx="83">
                  <c:v>43726.788368055553</c:v>
                </c:pt>
                <c:pt idx="84">
                  <c:v>43726.791886574072</c:v>
                </c:pt>
                <c:pt idx="85">
                  <c:v>43726.795324074075</c:v>
                </c:pt>
                <c:pt idx="86">
                  <c:v>43726.798796296294</c:v>
                </c:pt>
                <c:pt idx="87">
                  <c:v>43726.802245370367</c:v>
                </c:pt>
                <c:pt idx="88">
                  <c:v>43726.80572916667</c:v>
                </c:pt>
                <c:pt idx="89">
                  <c:v>43726.809212962966</c:v>
                </c:pt>
                <c:pt idx="90">
                  <c:v>43726.812673611108</c:v>
                </c:pt>
                <c:pt idx="91">
                  <c:v>43726.816145833334</c:v>
                </c:pt>
                <c:pt idx="92">
                  <c:v>43726.819606481484</c:v>
                </c:pt>
                <c:pt idx="93">
                  <c:v>43726.82309027778</c:v>
                </c:pt>
                <c:pt idx="94">
                  <c:v>43726.826550925929</c:v>
                </c:pt>
                <c:pt idx="95">
                  <c:v>43726.830034722225</c:v>
                </c:pt>
                <c:pt idx="96">
                  <c:v>43726.83353009259</c:v>
                </c:pt>
                <c:pt idx="97">
                  <c:v>43726.836967592593</c:v>
                </c:pt>
                <c:pt idx="98">
                  <c:v>43726.840439814812</c:v>
                </c:pt>
                <c:pt idx="99">
                  <c:v>43726.843900462962</c:v>
                </c:pt>
                <c:pt idx="100">
                  <c:v>43726.847372685188</c:v>
                </c:pt>
                <c:pt idx="101">
                  <c:v>43726.85087962963</c:v>
                </c:pt>
                <c:pt idx="102">
                  <c:v>43726.854328703703</c:v>
                </c:pt>
                <c:pt idx="103">
                  <c:v>43726.857800925929</c:v>
                </c:pt>
                <c:pt idx="104">
                  <c:v>43726.861273148148</c:v>
                </c:pt>
                <c:pt idx="105">
                  <c:v>43726.864756944444</c:v>
                </c:pt>
                <c:pt idx="106">
                  <c:v>43726.868217592593</c:v>
                </c:pt>
                <c:pt idx="107">
                  <c:v>43726.871689814812</c:v>
                </c:pt>
                <c:pt idx="108">
                  <c:v>43726.875185185185</c:v>
                </c:pt>
                <c:pt idx="109">
                  <c:v>43726.878634259258</c:v>
                </c:pt>
                <c:pt idx="110">
                  <c:v>43726.882094907407</c:v>
                </c:pt>
                <c:pt idx="111">
                  <c:v>43726.885567129626</c:v>
                </c:pt>
                <c:pt idx="112">
                  <c:v>43726.889039351852</c:v>
                </c:pt>
                <c:pt idx="113">
                  <c:v>43726.892511574071</c:v>
                </c:pt>
                <c:pt idx="114">
                  <c:v>43726.895995370367</c:v>
                </c:pt>
                <c:pt idx="115">
                  <c:v>43726.89947916667</c:v>
                </c:pt>
                <c:pt idx="116">
                  <c:v>43726.902951388889</c:v>
                </c:pt>
                <c:pt idx="117">
                  <c:v>43726.906412037039</c:v>
                </c:pt>
                <c:pt idx="118">
                  <c:v>43726.909884259258</c:v>
                </c:pt>
                <c:pt idx="119">
                  <c:v>43726.91337962963</c:v>
                </c:pt>
                <c:pt idx="120">
                  <c:v>43726.916886574072</c:v>
                </c:pt>
                <c:pt idx="121">
                  <c:v>43726.920300925929</c:v>
                </c:pt>
                <c:pt idx="122">
                  <c:v>43726.923761574071</c:v>
                </c:pt>
                <c:pt idx="123">
                  <c:v>43726.927233796298</c:v>
                </c:pt>
                <c:pt idx="124">
                  <c:v>43726.930717592593</c:v>
                </c:pt>
                <c:pt idx="125">
                  <c:v>43726.934212962966</c:v>
                </c:pt>
                <c:pt idx="126">
                  <c:v>43726.937685185185</c:v>
                </c:pt>
                <c:pt idx="127">
                  <c:v>43726.941134259258</c:v>
                </c:pt>
                <c:pt idx="128">
                  <c:v>43726.944594907407</c:v>
                </c:pt>
                <c:pt idx="129">
                  <c:v>43726.948067129626</c:v>
                </c:pt>
                <c:pt idx="130">
                  <c:v>43726.951550925929</c:v>
                </c:pt>
                <c:pt idx="131">
                  <c:v>43726.955023148148</c:v>
                </c:pt>
                <c:pt idx="132">
                  <c:v>43726.95857638889</c:v>
                </c:pt>
              </c:numCache>
            </c:numRef>
          </c:cat>
          <c:val>
            <c:numRef>
              <c:f>'SQL Results'!$N$2:$N$291</c:f>
              <c:numCache>
                <c:formatCode>General</c:formatCode>
                <c:ptCount val="133"/>
                <c:pt idx="39">
                  <c:v>3500</c:v>
                </c:pt>
                <c:pt idx="40">
                  <c:v>3500</c:v>
                </c:pt>
                <c:pt idx="41">
                  <c:v>3500</c:v>
                </c:pt>
                <c:pt idx="42">
                  <c:v>3500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0165488"/>
        <c:axId val="220165096"/>
      </c:lineChart>
      <c:catAx>
        <c:axId val="220169016"/>
        <c:scaling>
          <c:orientation val="minMax"/>
        </c:scaling>
        <c:delete val="0"/>
        <c:axPos val="b"/>
        <c:numFmt formatCode="h: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0167840"/>
        <c:crosses val="autoZero"/>
        <c:auto val="0"/>
        <c:lblAlgn val="ctr"/>
        <c:lblOffset val="100"/>
        <c:tickLblSkip val="12"/>
        <c:tickMarkSkip val="12"/>
        <c:noMultiLvlLbl val="0"/>
      </c:catAx>
      <c:valAx>
        <c:axId val="220167840"/>
        <c:scaling>
          <c:orientation val="minMax"/>
          <c:max val="3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DC Tie Export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0169016"/>
        <c:crossesAt val="1"/>
        <c:crossBetween val="between"/>
      </c:valAx>
      <c:valAx>
        <c:axId val="220165096"/>
        <c:scaling>
          <c:orientation val="minMax"/>
          <c:max val="5000"/>
          <c:min val="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AEC7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00AEC7"/>
                    </a:solidFill>
                  </a:rPr>
                  <a:t>Price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00AEC7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AEC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0165488"/>
        <c:crosses val="max"/>
        <c:crossBetween val="between"/>
        <c:majorUnit val="1000"/>
      </c:valAx>
      <c:catAx>
        <c:axId val="220165488"/>
        <c:scaling>
          <c:orientation val="minMax"/>
        </c:scaling>
        <c:delete val="1"/>
        <c:axPos val="b"/>
        <c:numFmt formatCode="m\/d\/yyyy\ h:mm:ss\ AM/PM" sourceLinked="1"/>
        <c:majorTickMark val="out"/>
        <c:minorTickMark val="none"/>
        <c:tickLblPos val="nextTo"/>
        <c:crossAx val="220165096"/>
        <c:crosses val="autoZero"/>
        <c:auto val="0"/>
        <c:lblAlgn val="ctr"/>
        <c:lblOffset val="100"/>
        <c:noMultiLvlLbl val="0"/>
      </c:cat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0038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26D07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00AEC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6.60450568678915E-2"/>
          <c:y val="0.84740548643023716"/>
          <c:w val="0.90968410414084333"/>
          <c:h val="0.15259445990344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335082859682577"/>
          <c:y val="2.614860682986855E-2"/>
          <c:w val="0.86201087337388105"/>
          <c:h val="0.80268946822551024"/>
        </c:manualLayout>
      </c:layout>
      <c:lineChart>
        <c:grouping val="standard"/>
        <c:varyColors val="0"/>
        <c:ser>
          <c:idx val="1"/>
          <c:order val="0"/>
          <c:tx>
            <c:strRef>
              <c:f>'SQL Results'!$E$1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26D07C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133"/>
                <c:pt idx="0">
                  <c:v>43726.500196759262</c:v>
                </c:pt>
                <c:pt idx="1">
                  <c:v>43726.503622685188</c:v>
                </c:pt>
                <c:pt idx="2">
                  <c:v>43726.507094907407</c:v>
                </c:pt>
                <c:pt idx="3">
                  <c:v>43726.510567129626</c:v>
                </c:pt>
                <c:pt idx="4">
                  <c:v>43726.514039351852</c:v>
                </c:pt>
                <c:pt idx="5">
                  <c:v>43726.517604166664</c:v>
                </c:pt>
                <c:pt idx="6">
                  <c:v>43726.521006944444</c:v>
                </c:pt>
                <c:pt idx="7">
                  <c:v>43726.524456018517</c:v>
                </c:pt>
                <c:pt idx="8">
                  <c:v>43726.527939814812</c:v>
                </c:pt>
                <c:pt idx="9">
                  <c:v>43726.531493055554</c:v>
                </c:pt>
                <c:pt idx="10">
                  <c:v>43726.534872685188</c:v>
                </c:pt>
                <c:pt idx="11">
                  <c:v>43726.538344907407</c:v>
                </c:pt>
                <c:pt idx="12">
                  <c:v>43726.541863425926</c:v>
                </c:pt>
                <c:pt idx="13">
                  <c:v>43726.545300925929</c:v>
                </c:pt>
                <c:pt idx="14">
                  <c:v>43726.548854166664</c:v>
                </c:pt>
                <c:pt idx="15">
                  <c:v>43726.552233796298</c:v>
                </c:pt>
                <c:pt idx="16">
                  <c:v>43726.555706018517</c:v>
                </c:pt>
                <c:pt idx="17">
                  <c:v>43726.559189814812</c:v>
                </c:pt>
                <c:pt idx="18">
                  <c:v>43726.562754629631</c:v>
                </c:pt>
                <c:pt idx="19">
                  <c:v>43726.566134259258</c:v>
                </c:pt>
                <c:pt idx="20">
                  <c:v>43726.569606481484</c:v>
                </c:pt>
                <c:pt idx="21">
                  <c:v>43726.573078703703</c:v>
                </c:pt>
                <c:pt idx="22">
                  <c:v>43726.576574074075</c:v>
                </c:pt>
                <c:pt idx="23">
                  <c:v>43726.580034722225</c:v>
                </c:pt>
                <c:pt idx="24">
                  <c:v>43726.583599537036</c:v>
                </c:pt>
                <c:pt idx="25">
                  <c:v>43726.58699074074</c:v>
                </c:pt>
                <c:pt idx="26">
                  <c:v>43726.590474537035</c:v>
                </c:pt>
                <c:pt idx="27">
                  <c:v>43726.593923611108</c:v>
                </c:pt>
                <c:pt idx="28">
                  <c:v>43726.597407407404</c:v>
                </c:pt>
                <c:pt idx="29">
                  <c:v>43726.600856481484</c:v>
                </c:pt>
                <c:pt idx="30">
                  <c:v>43726.604351851849</c:v>
                </c:pt>
                <c:pt idx="31">
                  <c:v>43726.607800925929</c:v>
                </c:pt>
                <c:pt idx="32">
                  <c:v>43726.611261574071</c:v>
                </c:pt>
                <c:pt idx="33">
                  <c:v>43726.614768518521</c:v>
                </c:pt>
                <c:pt idx="34">
                  <c:v>43726.61822916667</c:v>
                </c:pt>
                <c:pt idx="35">
                  <c:v>43726.621689814812</c:v>
                </c:pt>
                <c:pt idx="36">
                  <c:v>43726.625219907408</c:v>
                </c:pt>
                <c:pt idx="37">
                  <c:v>43726.628645833334</c:v>
                </c:pt>
                <c:pt idx="38">
                  <c:v>43726.632106481484</c:v>
                </c:pt>
                <c:pt idx="39">
                  <c:v>43726.635578703703</c:v>
                </c:pt>
                <c:pt idx="40">
                  <c:v>43726.639050925929</c:v>
                </c:pt>
                <c:pt idx="41">
                  <c:v>43726.642534722225</c:v>
                </c:pt>
                <c:pt idx="42">
                  <c:v>43726.64603009259</c:v>
                </c:pt>
                <c:pt idx="43">
                  <c:v>43726.64949074074</c:v>
                </c:pt>
                <c:pt idx="44">
                  <c:v>43726.652962962966</c:v>
                </c:pt>
                <c:pt idx="45">
                  <c:v>43726.656423611108</c:v>
                </c:pt>
                <c:pt idx="46">
                  <c:v>43726.659918981481</c:v>
                </c:pt>
                <c:pt idx="47">
                  <c:v>43726.663368055553</c:v>
                </c:pt>
                <c:pt idx="48">
                  <c:v>43726.666886574072</c:v>
                </c:pt>
                <c:pt idx="49">
                  <c:v>43726.670300925929</c:v>
                </c:pt>
                <c:pt idx="50">
                  <c:v>43726.673784722225</c:v>
                </c:pt>
                <c:pt idx="51">
                  <c:v>43726.677256944444</c:v>
                </c:pt>
                <c:pt idx="52">
                  <c:v>43726.680717592593</c:v>
                </c:pt>
                <c:pt idx="53">
                  <c:v>43726.684201388889</c:v>
                </c:pt>
                <c:pt idx="54">
                  <c:v>43726.687685185185</c:v>
                </c:pt>
                <c:pt idx="55">
                  <c:v>43726.691134259258</c:v>
                </c:pt>
                <c:pt idx="56">
                  <c:v>43726.694594907407</c:v>
                </c:pt>
                <c:pt idx="57">
                  <c:v>43726.69809027778</c:v>
                </c:pt>
                <c:pt idx="58">
                  <c:v>43726.701539351852</c:v>
                </c:pt>
                <c:pt idx="59">
                  <c:v>43726.705034722225</c:v>
                </c:pt>
                <c:pt idx="60">
                  <c:v>43726.708553240744</c:v>
                </c:pt>
                <c:pt idx="61">
                  <c:v>43726.711967592593</c:v>
                </c:pt>
                <c:pt idx="62">
                  <c:v>43726.715451388889</c:v>
                </c:pt>
                <c:pt idx="63">
                  <c:v>43726.718923611108</c:v>
                </c:pt>
                <c:pt idx="64">
                  <c:v>43726.722395833334</c:v>
                </c:pt>
                <c:pt idx="65">
                  <c:v>43726.725868055553</c:v>
                </c:pt>
                <c:pt idx="66">
                  <c:v>43726.729351851849</c:v>
                </c:pt>
                <c:pt idx="67">
                  <c:v>43726.732800925929</c:v>
                </c:pt>
                <c:pt idx="68">
                  <c:v>43726.736273148148</c:v>
                </c:pt>
                <c:pt idx="69">
                  <c:v>43726.739756944444</c:v>
                </c:pt>
                <c:pt idx="70">
                  <c:v>43726.743217592593</c:v>
                </c:pt>
                <c:pt idx="71">
                  <c:v>43726.746712962966</c:v>
                </c:pt>
                <c:pt idx="72">
                  <c:v>43726.750231481485</c:v>
                </c:pt>
                <c:pt idx="73">
                  <c:v>43726.753634259258</c:v>
                </c:pt>
                <c:pt idx="74">
                  <c:v>43726.757106481484</c:v>
                </c:pt>
                <c:pt idx="75">
                  <c:v>43726.76059027778</c:v>
                </c:pt>
                <c:pt idx="76">
                  <c:v>43726.764074074075</c:v>
                </c:pt>
                <c:pt idx="77">
                  <c:v>43726.767546296294</c:v>
                </c:pt>
                <c:pt idx="78">
                  <c:v>43726.770995370367</c:v>
                </c:pt>
                <c:pt idx="79">
                  <c:v>43726.774467592593</c:v>
                </c:pt>
                <c:pt idx="80">
                  <c:v>43726.777939814812</c:v>
                </c:pt>
                <c:pt idx="81">
                  <c:v>43726.781412037039</c:v>
                </c:pt>
                <c:pt idx="82">
                  <c:v>43726.784872685188</c:v>
                </c:pt>
                <c:pt idx="83">
                  <c:v>43726.788368055553</c:v>
                </c:pt>
                <c:pt idx="84">
                  <c:v>43726.791886574072</c:v>
                </c:pt>
                <c:pt idx="85">
                  <c:v>43726.795324074075</c:v>
                </c:pt>
                <c:pt idx="86">
                  <c:v>43726.798796296294</c:v>
                </c:pt>
                <c:pt idx="87">
                  <c:v>43726.802245370367</c:v>
                </c:pt>
                <c:pt idx="88">
                  <c:v>43726.80572916667</c:v>
                </c:pt>
                <c:pt idx="89">
                  <c:v>43726.809212962966</c:v>
                </c:pt>
                <c:pt idx="90">
                  <c:v>43726.812673611108</c:v>
                </c:pt>
                <c:pt idx="91">
                  <c:v>43726.816145833334</c:v>
                </c:pt>
                <c:pt idx="92">
                  <c:v>43726.819606481484</c:v>
                </c:pt>
                <c:pt idx="93">
                  <c:v>43726.82309027778</c:v>
                </c:pt>
                <c:pt idx="94">
                  <c:v>43726.826550925929</c:v>
                </c:pt>
                <c:pt idx="95">
                  <c:v>43726.830034722225</c:v>
                </c:pt>
                <c:pt idx="96">
                  <c:v>43726.83353009259</c:v>
                </c:pt>
                <c:pt idx="97">
                  <c:v>43726.836967592593</c:v>
                </c:pt>
                <c:pt idx="98">
                  <c:v>43726.840439814812</c:v>
                </c:pt>
                <c:pt idx="99">
                  <c:v>43726.843900462962</c:v>
                </c:pt>
                <c:pt idx="100">
                  <c:v>43726.847372685188</c:v>
                </c:pt>
                <c:pt idx="101">
                  <c:v>43726.85087962963</c:v>
                </c:pt>
                <c:pt idx="102">
                  <c:v>43726.854328703703</c:v>
                </c:pt>
                <c:pt idx="103">
                  <c:v>43726.857800925929</c:v>
                </c:pt>
                <c:pt idx="104">
                  <c:v>43726.861273148148</c:v>
                </c:pt>
                <c:pt idx="105">
                  <c:v>43726.864756944444</c:v>
                </c:pt>
                <c:pt idx="106">
                  <c:v>43726.868217592593</c:v>
                </c:pt>
                <c:pt idx="107">
                  <c:v>43726.871689814812</c:v>
                </c:pt>
                <c:pt idx="108">
                  <c:v>43726.875185185185</c:v>
                </c:pt>
                <c:pt idx="109">
                  <c:v>43726.878634259258</c:v>
                </c:pt>
                <c:pt idx="110">
                  <c:v>43726.882094907407</c:v>
                </c:pt>
                <c:pt idx="111">
                  <c:v>43726.885567129626</c:v>
                </c:pt>
                <c:pt idx="112">
                  <c:v>43726.889039351852</c:v>
                </c:pt>
                <c:pt idx="113">
                  <c:v>43726.892511574071</c:v>
                </c:pt>
                <c:pt idx="114">
                  <c:v>43726.895995370367</c:v>
                </c:pt>
                <c:pt idx="115">
                  <c:v>43726.89947916667</c:v>
                </c:pt>
                <c:pt idx="116">
                  <c:v>43726.902951388889</c:v>
                </c:pt>
                <c:pt idx="117">
                  <c:v>43726.906412037039</c:v>
                </c:pt>
                <c:pt idx="118">
                  <c:v>43726.909884259258</c:v>
                </c:pt>
                <c:pt idx="119">
                  <c:v>43726.91337962963</c:v>
                </c:pt>
                <c:pt idx="120">
                  <c:v>43726.916886574072</c:v>
                </c:pt>
                <c:pt idx="121">
                  <c:v>43726.920300925929</c:v>
                </c:pt>
                <c:pt idx="122">
                  <c:v>43726.923761574071</c:v>
                </c:pt>
                <c:pt idx="123">
                  <c:v>43726.927233796298</c:v>
                </c:pt>
                <c:pt idx="124">
                  <c:v>43726.930717592593</c:v>
                </c:pt>
                <c:pt idx="125">
                  <c:v>43726.934212962966</c:v>
                </c:pt>
                <c:pt idx="126">
                  <c:v>43726.937685185185</c:v>
                </c:pt>
                <c:pt idx="127">
                  <c:v>43726.941134259258</c:v>
                </c:pt>
                <c:pt idx="128">
                  <c:v>43726.944594907407</c:v>
                </c:pt>
                <c:pt idx="129">
                  <c:v>43726.948067129626</c:v>
                </c:pt>
                <c:pt idx="130">
                  <c:v>43726.951550925929</c:v>
                </c:pt>
                <c:pt idx="131">
                  <c:v>43726.955023148148</c:v>
                </c:pt>
                <c:pt idx="132">
                  <c:v>43726.95857638889</c:v>
                </c:pt>
              </c:numCache>
            </c:numRef>
          </c:cat>
          <c:val>
            <c:numRef>
              <c:f>'SQL Results'!$E$2:$E$290</c:f>
              <c:numCache>
                <c:formatCode>General</c:formatCode>
                <c:ptCount val="133"/>
                <c:pt idx="0">
                  <c:v>32.675888061523402</c:v>
                </c:pt>
                <c:pt idx="1">
                  <c:v>29.402070999145501</c:v>
                </c:pt>
                <c:pt idx="2">
                  <c:v>29.055234909057599</c:v>
                </c:pt>
                <c:pt idx="3">
                  <c:v>31.176759719848601</c:v>
                </c:pt>
                <c:pt idx="4">
                  <c:v>32.644561767578097</c:v>
                </c:pt>
                <c:pt idx="5">
                  <c:v>41.864631652832003</c:v>
                </c:pt>
                <c:pt idx="6">
                  <c:v>40.843124389648402</c:v>
                </c:pt>
                <c:pt idx="7">
                  <c:v>75.0006103515625</c:v>
                </c:pt>
                <c:pt idx="8">
                  <c:v>60.962978363037102</c:v>
                </c:pt>
                <c:pt idx="9">
                  <c:v>41.8378715515137</c:v>
                </c:pt>
                <c:pt idx="10">
                  <c:v>39.952651977539098</c:v>
                </c:pt>
                <c:pt idx="11">
                  <c:v>34.4356689453125</c:v>
                </c:pt>
                <c:pt idx="12">
                  <c:v>33.613929748535199</c:v>
                </c:pt>
                <c:pt idx="13">
                  <c:v>31.976903915405298</c:v>
                </c:pt>
                <c:pt idx="14">
                  <c:v>32.529739379882798</c:v>
                </c:pt>
                <c:pt idx="15">
                  <c:v>33.357250213622997</c:v>
                </c:pt>
                <c:pt idx="16">
                  <c:v>74.7127685546875</c:v>
                </c:pt>
                <c:pt idx="17">
                  <c:v>74.550117492675795</c:v>
                </c:pt>
                <c:pt idx="18">
                  <c:v>74.617591857910199</c:v>
                </c:pt>
                <c:pt idx="19">
                  <c:v>89.775505065917997</c:v>
                </c:pt>
                <c:pt idx="20">
                  <c:v>899.33996582031295</c:v>
                </c:pt>
                <c:pt idx="21">
                  <c:v>344.33111572265602</c:v>
                </c:pt>
                <c:pt idx="22">
                  <c:v>894.14599609375</c:v>
                </c:pt>
                <c:pt idx="23">
                  <c:v>292.55728149414102</c:v>
                </c:pt>
                <c:pt idx="24">
                  <c:v>46.462886810302699</c:v>
                </c:pt>
                <c:pt idx="25">
                  <c:v>50.171291351318402</c:v>
                </c:pt>
                <c:pt idx="26">
                  <c:v>325.04895019531301</c:v>
                </c:pt>
                <c:pt idx="27">
                  <c:v>59.039863586425803</c:v>
                </c:pt>
                <c:pt idx="28">
                  <c:v>49.122486114502003</c:v>
                </c:pt>
                <c:pt idx="29">
                  <c:v>60.000373840332003</c:v>
                </c:pt>
                <c:pt idx="30">
                  <c:v>60.763233184814503</c:v>
                </c:pt>
                <c:pt idx="31">
                  <c:v>95.340980529785199</c:v>
                </c:pt>
                <c:pt idx="32">
                  <c:v>367.88873291015602</c:v>
                </c:pt>
                <c:pt idx="33">
                  <c:v>96.292533874511705</c:v>
                </c:pt>
                <c:pt idx="34">
                  <c:v>69.042434692382798</c:v>
                </c:pt>
                <c:pt idx="35">
                  <c:v>82.765350341796903</c:v>
                </c:pt>
                <c:pt idx="36">
                  <c:v>95.120742797851605</c:v>
                </c:pt>
                <c:pt idx="37">
                  <c:v>98.931533813476605</c:v>
                </c:pt>
                <c:pt idx="38">
                  <c:v>268.90185546875</c:v>
                </c:pt>
                <c:pt idx="39">
                  <c:v>373.24758911132801</c:v>
                </c:pt>
                <c:pt idx="40">
                  <c:v>245.90791320800801</c:v>
                </c:pt>
                <c:pt idx="41">
                  <c:v>367.92904663085898</c:v>
                </c:pt>
                <c:pt idx="42">
                  <c:v>378.22067260742199</c:v>
                </c:pt>
                <c:pt idx="43">
                  <c:v>400.00042724609398</c:v>
                </c:pt>
                <c:pt idx="44">
                  <c:v>379.44854736328102</c:v>
                </c:pt>
                <c:pt idx="45">
                  <c:v>379.23843383789102</c:v>
                </c:pt>
                <c:pt idx="46">
                  <c:v>370.99554443359398</c:v>
                </c:pt>
                <c:pt idx="47">
                  <c:v>378.49758911132801</c:v>
                </c:pt>
                <c:pt idx="48">
                  <c:v>349.29559326171898</c:v>
                </c:pt>
                <c:pt idx="49">
                  <c:v>107.39225769043</c:v>
                </c:pt>
                <c:pt idx="50">
                  <c:v>100.35910797119099</c:v>
                </c:pt>
                <c:pt idx="51">
                  <c:v>107.171844482422</c:v>
                </c:pt>
                <c:pt idx="52">
                  <c:v>109.37758636474599</c:v>
                </c:pt>
                <c:pt idx="53">
                  <c:v>87.267845153808594</c:v>
                </c:pt>
                <c:pt idx="54">
                  <c:v>82.381660461425795</c:v>
                </c:pt>
                <c:pt idx="55">
                  <c:v>84.950614929199205</c:v>
                </c:pt>
                <c:pt idx="56">
                  <c:v>138.18499755859401</c:v>
                </c:pt>
                <c:pt idx="57">
                  <c:v>165.01943969726599</c:v>
                </c:pt>
                <c:pt idx="58">
                  <c:v>137.38000488281301</c:v>
                </c:pt>
                <c:pt idx="59">
                  <c:v>82.207191467285199</c:v>
                </c:pt>
                <c:pt idx="60">
                  <c:v>84.199623107910199</c:v>
                </c:pt>
                <c:pt idx="61">
                  <c:v>107.14461517334</c:v>
                </c:pt>
                <c:pt idx="62">
                  <c:v>129.18339538574199</c:v>
                </c:pt>
                <c:pt idx="63">
                  <c:v>139.52365112304699</c:v>
                </c:pt>
                <c:pt idx="64">
                  <c:v>114.39542388916</c:v>
                </c:pt>
                <c:pt idx="65">
                  <c:v>187.27308654785199</c:v>
                </c:pt>
                <c:pt idx="66">
                  <c:v>150.20651245117199</c:v>
                </c:pt>
                <c:pt idx="67">
                  <c:v>149.183029174805</c:v>
                </c:pt>
                <c:pt idx="68">
                  <c:v>89.647506713867202</c:v>
                </c:pt>
                <c:pt idx="69">
                  <c:v>85.659538269042997</c:v>
                </c:pt>
                <c:pt idx="70">
                  <c:v>88.642189025878906</c:v>
                </c:pt>
                <c:pt idx="71">
                  <c:v>84.480949401855497</c:v>
                </c:pt>
                <c:pt idx="72">
                  <c:v>64.447494506835895</c:v>
                </c:pt>
                <c:pt idx="73">
                  <c:v>57.710235595703097</c:v>
                </c:pt>
                <c:pt idx="74">
                  <c:v>61.693660736083999</c:v>
                </c:pt>
                <c:pt idx="75">
                  <c:v>62.6147651672363</c:v>
                </c:pt>
                <c:pt idx="76">
                  <c:v>79.934761047363295</c:v>
                </c:pt>
                <c:pt idx="77">
                  <c:v>76.965919494628906</c:v>
                </c:pt>
                <c:pt idx="78">
                  <c:v>61.707237243652301</c:v>
                </c:pt>
                <c:pt idx="79">
                  <c:v>61.273952484130902</c:v>
                </c:pt>
                <c:pt idx="80">
                  <c:v>61.823657989502003</c:v>
                </c:pt>
                <c:pt idx="81">
                  <c:v>60.590930938720703</c:v>
                </c:pt>
                <c:pt idx="82">
                  <c:v>56.234630584716797</c:v>
                </c:pt>
                <c:pt idx="83">
                  <c:v>57.096855163574197</c:v>
                </c:pt>
                <c:pt idx="84">
                  <c:v>59.437198638916001</c:v>
                </c:pt>
                <c:pt idx="85">
                  <c:v>75.335021972656307</c:v>
                </c:pt>
                <c:pt idx="86">
                  <c:v>84.892028808593807</c:v>
                </c:pt>
                <c:pt idx="87">
                  <c:v>87.559959411621094</c:v>
                </c:pt>
                <c:pt idx="88">
                  <c:v>89.9481201171875</c:v>
                </c:pt>
                <c:pt idx="89">
                  <c:v>92.712783813476605</c:v>
                </c:pt>
                <c:pt idx="90">
                  <c:v>93.989471435546903</c:v>
                </c:pt>
                <c:pt idx="91">
                  <c:v>93.653038024902301</c:v>
                </c:pt>
                <c:pt idx="92">
                  <c:v>143.06880187988301</c:v>
                </c:pt>
                <c:pt idx="93">
                  <c:v>140.60362243652301</c:v>
                </c:pt>
                <c:pt idx="94">
                  <c:v>96.0738525390625</c:v>
                </c:pt>
                <c:pt idx="95">
                  <c:v>90.523574829101605</c:v>
                </c:pt>
                <c:pt idx="96">
                  <c:v>87.009338378906307</c:v>
                </c:pt>
                <c:pt idx="97">
                  <c:v>64.358337402343807</c:v>
                </c:pt>
                <c:pt idx="98">
                  <c:v>89.9361572265625</c:v>
                </c:pt>
                <c:pt idx="99">
                  <c:v>78.571563720703097</c:v>
                </c:pt>
                <c:pt idx="100">
                  <c:v>64.083557128906307</c:v>
                </c:pt>
                <c:pt idx="101">
                  <c:v>63.916107177734403</c:v>
                </c:pt>
                <c:pt idx="102">
                  <c:v>62.329166412353501</c:v>
                </c:pt>
                <c:pt idx="103">
                  <c:v>61.112701416015597</c:v>
                </c:pt>
                <c:pt idx="104">
                  <c:v>61.119777679443402</c:v>
                </c:pt>
                <c:pt idx="105">
                  <c:v>41.676227569580099</c:v>
                </c:pt>
                <c:pt idx="106">
                  <c:v>40.367706298828097</c:v>
                </c:pt>
                <c:pt idx="107">
                  <c:v>27.6078071594238</c:v>
                </c:pt>
                <c:pt idx="108">
                  <c:v>40.930942535400398</c:v>
                </c:pt>
                <c:pt idx="109">
                  <c:v>27.548210144043001</c:v>
                </c:pt>
                <c:pt idx="110">
                  <c:v>27.758317947387699</c:v>
                </c:pt>
                <c:pt idx="111">
                  <c:v>39.057727813720703</c:v>
                </c:pt>
                <c:pt idx="112">
                  <c:v>39.087444305419901</c:v>
                </c:pt>
                <c:pt idx="113">
                  <c:v>38.443183898925803</c:v>
                </c:pt>
                <c:pt idx="114">
                  <c:v>48.644519805908203</c:v>
                </c:pt>
                <c:pt idx="115">
                  <c:v>48.533309936523402</c:v>
                </c:pt>
                <c:pt idx="116">
                  <c:v>47.083168029785199</c:v>
                </c:pt>
                <c:pt idx="117">
                  <c:v>45.390663146972699</c:v>
                </c:pt>
                <c:pt idx="118">
                  <c:v>44.589115142822301</c:v>
                </c:pt>
                <c:pt idx="119">
                  <c:v>44.2325248718262</c:v>
                </c:pt>
                <c:pt idx="120">
                  <c:v>34.4219779968262</c:v>
                </c:pt>
                <c:pt idx="121">
                  <c:v>23.245822906494102</c:v>
                </c:pt>
                <c:pt idx="122">
                  <c:v>24.483945846557599</c:v>
                </c:pt>
                <c:pt idx="123">
                  <c:v>25.650669097900401</c:v>
                </c:pt>
                <c:pt idx="124">
                  <c:v>24.1809597015381</c:v>
                </c:pt>
                <c:pt idx="125">
                  <c:v>24.2406406402588</c:v>
                </c:pt>
                <c:pt idx="126">
                  <c:v>23.4255256652832</c:v>
                </c:pt>
                <c:pt idx="127">
                  <c:v>23.423137664794901</c:v>
                </c:pt>
                <c:pt idx="128">
                  <c:v>36.656665802002003</c:v>
                </c:pt>
                <c:pt idx="129">
                  <c:v>35.048934936523402</c:v>
                </c:pt>
                <c:pt idx="130">
                  <c:v>33.114387512207003</c:v>
                </c:pt>
                <c:pt idx="131">
                  <c:v>45.026416778564503</c:v>
                </c:pt>
                <c:pt idx="132">
                  <c:v>44.765022277832003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'SQL Results'!$K$1</c:f>
              <c:strCache>
                <c:ptCount val="1"/>
                <c:pt idx="0">
                  <c:v>HB_SOUTH_LMP</c:v>
                </c:pt>
              </c:strCache>
            </c:strRef>
          </c:tx>
          <c:spPr>
            <a:ln w="28575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133"/>
                <c:pt idx="0">
                  <c:v>43726.500196759262</c:v>
                </c:pt>
                <c:pt idx="1">
                  <c:v>43726.503622685188</c:v>
                </c:pt>
                <c:pt idx="2">
                  <c:v>43726.507094907407</c:v>
                </c:pt>
                <c:pt idx="3">
                  <c:v>43726.510567129626</c:v>
                </c:pt>
                <c:pt idx="4">
                  <c:v>43726.514039351852</c:v>
                </c:pt>
                <c:pt idx="5">
                  <c:v>43726.517604166664</c:v>
                </c:pt>
                <c:pt idx="6">
                  <c:v>43726.521006944444</c:v>
                </c:pt>
                <c:pt idx="7">
                  <c:v>43726.524456018517</c:v>
                </c:pt>
                <c:pt idx="8">
                  <c:v>43726.527939814812</c:v>
                </c:pt>
                <c:pt idx="9">
                  <c:v>43726.531493055554</c:v>
                </c:pt>
                <c:pt idx="10">
                  <c:v>43726.534872685188</c:v>
                </c:pt>
                <c:pt idx="11">
                  <c:v>43726.538344907407</c:v>
                </c:pt>
                <c:pt idx="12">
                  <c:v>43726.541863425926</c:v>
                </c:pt>
                <c:pt idx="13">
                  <c:v>43726.545300925929</c:v>
                </c:pt>
                <c:pt idx="14">
                  <c:v>43726.548854166664</c:v>
                </c:pt>
                <c:pt idx="15">
                  <c:v>43726.552233796298</c:v>
                </c:pt>
                <c:pt idx="16">
                  <c:v>43726.555706018517</c:v>
                </c:pt>
                <c:pt idx="17">
                  <c:v>43726.559189814812</c:v>
                </c:pt>
                <c:pt idx="18">
                  <c:v>43726.562754629631</c:v>
                </c:pt>
                <c:pt idx="19">
                  <c:v>43726.566134259258</c:v>
                </c:pt>
                <c:pt idx="20">
                  <c:v>43726.569606481484</c:v>
                </c:pt>
                <c:pt idx="21">
                  <c:v>43726.573078703703</c:v>
                </c:pt>
                <c:pt idx="22">
                  <c:v>43726.576574074075</c:v>
                </c:pt>
                <c:pt idx="23">
                  <c:v>43726.580034722225</c:v>
                </c:pt>
                <c:pt idx="24">
                  <c:v>43726.583599537036</c:v>
                </c:pt>
                <c:pt idx="25">
                  <c:v>43726.58699074074</c:v>
                </c:pt>
                <c:pt idx="26">
                  <c:v>43726.590474537035</c:v>
                </c:pt>
                <c:pt idx="27">
                  <c:v>43726.593923611108</c:v>
                </c:pt>
                <c:pt idx="28">
                  <c:v>43726.597407407404</c:v>
                </c:pt>
                <c:pt idx="29">
                  <c:v>43726.600856481484</c:v>
                </c:pt>
                <c:pt idx="30">
                  <c:v>43726.604351851849</c:v>
                </c:pt>
                <c:pt idx="31">
                  <c:v>43726.607800925929</c:v>
                </c:pt>
                <c:pt idx="32">
                  <c:v>43726.611261574071</c:v>
                </c:pt>
                <c:pt idx="33">
                  <c:v>43726.614768518521</c:v>
                </c:pt>
                <c:pt idx="34">
                  <c:v>43726.61822916667</c:v>
                </c:pt>
                <c:pt idx="35">
                  <c:v>43726.621689814812</c:v>
                </c:pt>
                <c:pt idx="36">
                  <c:v>43726.625219907408</c:v>
                </c:pt>
                <c:pt idx="37">
                  <c:v>43726.628645833334</c:v>
                </c:pt>
                <c:pt idx="38">
                  <c:v>43726.632106481484</c:v>
                </c:pt>
                <c:pt idx="39">
                  <c:v>43726.635578703703</c:v>
                </c:pt>
                <c:pt idx="40">
                  <c:v>43726.639050925929</c:v>
                </c:pt>
                <c:pt idx="41">
                  <c:v>43726.642534722225</c:v>
                </c:pt>
                <c:pt idx="42">
                  <c:v>43726.64603009259</c:v>
                </c:pt>
                <c:pt idx="43">
                  <c:v>43726.64949074074</c:v>
                </c:pt>
                <c:pt idx="44">
                  <c:v>43726.652962962966</c:v>
                </c:pt>
                <c:pt idx="45">
                  <c:v>43726.656423611108</c:v>
                </c:pt>
                <c:pt idx="46">
                  <c:v>43726.659918981481</c:v>
                </c:pt>
                <c:pt idx="47">
                  <c:v>43726.663368055553</c:v>
                </c:pt>
                <c:pt idx="48">
                  <c:v>43726.666886574072</c:v>
                </c:pt>
                <c:pt idx="49">
                  <c:v>43726.670300925929</c:v>
                </c:pt>
                <c:pt idx="50">
                  <c:v>43726.673784722225</c:v>
                </c:pt>
                <c:pt idx="51">
                  <c:v>43726.677256944444</c:v>
                </c:pt>
                <c:pt idx="52">
                  <c:v>43726.680717592593</c:v>
                </c:pt>
                <c:pt idx="53">
                  <c:v>43726.684201388889</c:v>
                </c:pt>
                <c:pt idx="54">
                  <c:v>43726.687685185185</c:v>
                </c:pt>
                <c:pt idx="55">
                  <c:v>43726.691134259258</c:v>
                </c:pt>
                <c:pt idx="56">
                  <c:v>43726.694594907407</c:v>
                </c:pt>
                <c:pt idx="57">
                  <c:v>43726.69809027778</c:v>
                </c:pt>
                <c:pt idx="58">
                  <c:v>43726.701539351852</c:v>
                </c:pt>
                <c:pt idx="59">
                  <c:v>43726.705034722225</c:v>
                </c:pt>
                <c:pt idx="60">
                  <c:v>43726.708553240744</c:v>
                </c:pt>
                <c:pt idx="61">
                  <c:v>43726.711967592593</c:v>
                </c:pt>
                <c:pt idx="62">
                  <c:v>43726.715451388889</c:v>
                </c:pt>
                <c:pt idx="63">
                  <c:v>43726.718923611108</c:v>
                </c:pt>
                <c:pt idx="64">
                  <c:v>43726.722395833334</c:v>
                </c:pt>
                <c:pt idx="65">
                  <c:v>43726.725868055553</c:v>
                </c:pt>
                <c:pt idx="66">
                  <c:v>43726.729351851849</c:v>
                </c:pt>
                <c:pt idx="67">
                  <c:v>43726.732800925929</c:v>
                </c:pt>
                <c:pt idx="68">
                  <c:v>43726.736273148148</c:v>
                </c:pt>
                <c:pt idx="69">
                  <c:v>43726.739756944444</c:v>
                </c:pt>
                <c:pt idx="70">
                  <c:v>43726.743217592593</c:v>
                </c:pt>
                <c:pt idx="71">
                  <c:v>43726.746712962966</c:v>
                </c:pt>
                <c:pt idx="72">
                  <c:v>43726.750231481485</c:v>
                </c:pt>
                <c:pt idx="73">
                  <c:v>43726.753634259258</c:v>
                </c:pt>
                <c:pt idx="74">
                  <c:v>43726.757106481484</c:v>
                </c:pt>
                <c:pt idx="75">
                  <c:v>43726.76059027778</c:v>
                </c:pt>
                <c:pt idx="76">
                  <c:v>43726.764074074075</c:v>
                </c:pt>
                <c:pt idx="77">
                  <c:v>43726.767546296294</c:v>
                </c:pt>
                <c:pt idx="78">
                  <c:v>43726.770995370367</c:v>
                </c:pt>
                <c:pt idx="79">
                  <c:v>43726.774467592593</c:v>
                </c:pt>
                <c:pt idx="80">
                  <c:v>43726.777939814812</c:v>
                </c:pt>
                <c:pt idx="81">
                  <c:v>43726.781412037039</c:v>
                </c:pt>
                <c:pt idx="82">
                  <c:v>43726.784872685188</c:v>
                </c:pt>
                <c:pt idx="83">
                  <c:v>43726.788368055553</c:v>
                </c:pt>
                <c:pt idx="84">
                  <c:v>43726.791886574072</c:v>
                </c:pt>
                <c:pt idx="85">
                  <c:v>43726.795324074075</c:v>
                </c:pt>
                <c:pt idx="86">
                  <c:v>43726.798796296294</c:v>
                </c:pt>
                <c:pt idx="87">
                  <c:v>43726.802245370367</c:v>
                </c:pt>
                <c:pt idx="88">
                  <c:v>43726.80572916667</c:v>
                </c:pt>
                <c:pt idx="89">
                  <c:v>43726.809212962966</c:v>
                </c:pt>
                <c:pt idx="90">
                  <c:v>43726.812673611108</c:v>
                </c:pt>
                <c:pt idx="91">
                  <c:v>43726.816145833334</c:v>
                </c:pt>
                <c:pt idx="92">
                  <c:v>43726.819606481484</c:v>
                </c:pt>
                <c:pt idx="93">
                  <c:v>43726.82309027778</c:v>
                </c:pt>
                <c:pt idx="94">
                  <c:v>43726.826550925929</c:v>
                </c:pt>
                <c:pt idx="95">
                  <c:v>43726.830034722225</c:v>
                </c:pt>
                <c:pt idx="96">
                  <c:v>43726.83353009259</c:v>
                </c:pt>
                <c:pt idx="97">
                  <c:v>43726.836967592593</c:v>
                </c:pt>
                <c:pt idx="98">
                  <c:v>43726.840439814812</c:v>
                </c:pt>
                <c:pt idx="99">
                  <c:v>43726.843900462962</c:v>
                </c:pt>
                <c:pt idx="100">
                  <c:v>43726.847372685188</c:v>
                </c:pt>
                <c:pt idx="101">
                  <c:v>43726.85087962963</c:v>
                </c:pt>
                <c:pt idx="102">
                  <c:v>43726.854328703703</c:v>
                </c:pt>
                <c:pt idx="103">
                  <c:v>43726.857800925929</c:v>
                </c:pt>
                <c:pt idx="104">
                  <c:v>43726.861273148148</c:v>
                </c:pt>
                <c:pt idx="105">
                  <c:v>43726.864756944444</c:v>
                </c:pt>
                <c:pt idx="106">
                  <c:v>43726.868217592593</c:v>
                </c:pt>
                <c:pt idx="107">
                  <c:v>43726.871689814812</c:v>
                </c:pt>
                <c:pt idx="108">
                  <c:v>43726.875185185185</c:v>
                </c:pt>
                <c:pt idx="109">
                  <c:v>43726.878634259258</c:v>
                </c:pt>
                <c:pt idx="110">
                  <c:v>43726.882094907407</c:v>
                </c:pt>
                <c:pt idx="111">
                  <c:v>43726.885567129626</c:v>
                </c:pt>
                <c:pt idx="112">
                  <c:v>43726.889039351852</c:v>
                </c:pt>
                <c:pt idx="113">
                  <c:v>43726.892511574071</c:v>
                </c:pt>
                <c:pt idx="114">
                  <c:v>43726.895995370367</c:v>
                </c:pt>
                <c:pt idx="115">
                  <c:v>43726.89947916667</c:v>
                </c:pt>
                <c:pt idx="116">
                  <c:v>43726.902951388889</c:v>
                </c:pt>
                <c:pt idx="117">
                  <c:v>43726.906412037039</c:v>
                </c:pt>
                <c:pt idx="118">
                  <c:v>43726.909884259258</c:v>
                </c:pt>
                <c:pt idx="119">
                  <c:v>43726.91337962963</c:v>
                </c:pt>
                <c:pt idx="120">
                  <c:v>43726.916886574072</c:v>
                </c:pt>
                <c:pt idx="121">
                  <c:v>43726.920300925929</c:v>
                </c:pt>
                <c:pt idx="122">
                  <c:v>43726.923761574071</c:v>
                </c:pt>
                <c:pt idx="123">
                  <c:v>43726.927233796298</c:v>
                </c:pt>
                <c:pt idx="124">
                  <c:v>43726.930717592593</c:v>
                </c:pt>
                <c:pt idx="125">
                  <c:v>43726.934212962966</c:v>
                </c:pt>
                <c:pt idx="126">
                  <c:v>43726.937685185185</c:v>
                </c:pt>
                <c:pt idx="127">
                  <c:v>43726.941134259258</c:v>
                </c:pt>
                <c:pt idx="128">
                  <c:v>43726.944594907407</c:v>
                </c:pt>
                <c:pt idx="129">
                  <c:v>43726.948067129626</c:v>
                </c:pt>
                <c:pt idx="130">
                  <c:v>43726.951550925929</c:v>
                </c:pt>
                <c:pt idx="131">
                  <c:v>43726.955023148148</c:v>
                </c:pt>
                <c:pt idx="132">
                  <c:v>43726.95857638889</c:v>
                </c:pt>
              </c:numCache>
            </c:numRef>
          </c:cat>
          <c:val>
            <c:numRef>
              <c:f>'SQL Results'!$K$2:$K$290</c:f>
              <c:numCache>
                <c:formatCode>General</c:formatCode>
                <c:ptCount val="133"/>
                <c:pt idx="0">
                  <c:v>32.956417166814902</c:v>
                </c:pt>
                <c:pt idx="1">
                  <c:v>29.467891935411899</c:v>
                </c:pt>
                <c:pt idx="2">
                  <c:v>29.115113748733201</c:v>
                </c:pt>
                <c:pt idx="3">
                  <c:v>31.265333377145101</c:v>
                </c:pt>
                <c:pt idx="4">
                  <c:v>32.7518807268955</c:v>
                </c:pt>
                <c:pt idx="5">
                  <c:v>41.214356772232101</c:v>
                </c:pt>
                <c:pt idx="6">
                  <c:v>40.099412723397698</c:v>
                </c:pt>
                <c:pt idx="7">
                  <c:v>62.932196373067903</c:v>
                </c:pt>
                <c:pt idx="8">
                  <c:v>60.962978363037102</c:v>
                </c:pt>
                <c:pt idx="9">
                  <c:v>41.8378715515137</c:v>
                </c:pt>
                <c:pt idx="10">
                  <c:v>39.952651977539098</c:v>
                </c:pt>
                <c:pt idx="11">
                  <c:v>34.4356689453125</c:v>
                </c:pt>
                <c:pt idx="12">
                  <c:v>33.613929748535199</c:v>
                </c:pt>
                <c:pt idx="13">
                  <c:v>31.976903915405298</c:v>
                </c:pt>
                <c:pt idx="14">
                  <c:v>32.706270512689898</c:v>
                </c:pt>
                <c:pt idx="15">
                  <c:v>33.533111123062199</c:v>
                </c:pt>
                <c:pt idx="16">
                  <c:v>72.967170749907794</c:v>
                </c:pt>
                <c:pt idx="17">
                  <c:v>72.521295854907095</c:v>
                </c:pt>
                <c:pt idx="18">
                  <c:v>72.539553215791997</c:v>
                </c:pt>
                <c:pt idx="19">
                  <c:v>86.448618470918404</c:v>
                </c:pt>
                <c:pt idx="20">
                  <c:v>885.70642808885498</c:v>
                </c:pt>
                <c:pt idx="21">
                  <c:v>220.54818652697099</c:v>
                </c:pt>
                <c:pt idx="22">
                  <c:v>892.92594345950897</c:v>
                </c:pt>
                <c:pt idx="23">
                  <c:v>273.60972448752801</c:v>
                </c:pt>
                <c:pt idx="24">
                  <c:v>46.553423298901599</c:v>
                </c:pt>
                <c:pt idx="25">
                  <c:v>44.268344812124198</c:v>
                </c:pt>
                <c:pt idx="26">
                  <c:v>324.594807345113</c:v>
                </c:pt>
                <c:pt idx="27">
                  <c:v>49.487442156359997</c:v>
                </c:pt>
                <c:pt idx="28">
                  <c:v>43.822487199520602</c:v>
                </c:pt>
                <c:pt idx="29">
                  <c:v>42.4437890189649</c:v>
                </c:pt>
                <c:pt idx="30">
                  <c:v>46.324680968177397</c:v>
                </c:pt>
                <c:pt idx="31">
                  <c:v>74.521724951335798</c:v>
                </c:pt>
                <c:pt idx="32">
                  <c:v>382.15893135419498</c:v>
                </c:pt>
                <c:pt idx="33">
                  <c:v>73.012899996579605</c:v>
                </c:pt>
                <c:pt idx="34">
                  <c:v>49.498704325016803</c:v>
                </c:pt>
                <c:pt idx="35">
                  <c:v>61.149286951594497</c:v>
                </c:pt>
                <c:pt idx="36">
                  <c:v>79.237309986374399</c:v>
                </c:pt>
                <c:pt idx="37">
                  <c:v>81.783805476280904</c:v>
                </c:pt>
                <c:pt idx="38">
                  <c:v>244.58561610436399</c:v>
                </c:pt>
                <c:pt idx="39">
                  <c:v>361.97938615433901</c:v>
                </c:pt>
                <c:pt idx="40">
                  <c:v>218.41720420127299</c:v>
                </c:pt>
                <c:pt idx="41">
                  <c:v>356.01755872763403</c:v>
                </c:pt>
                <c:pt idx="42">
                  <c:v>360.87686567640799</c:v>
                </c:pt>
                <c:pt idx="43">
                  <c:v>380.41058717624497</c:v>
                </c:pt>
                <c:pt idx="44">
                  <c:v>359.60384071614698</c:v>
                </c:pt>
                <c:pt idx="45">
                  <c:v>359.56642632678802</c:v>
                </c:pt>
                <c:pt idx="46">
                  <c:v>368.35323395663801</c:v>
                </c:pt>
                <c:pt idx="47">
                  <c:v>277.43896620838399</c:v>
                </c:pt>
                <c:pt idx="48">
                  <c:v>273.97987336433499</c:v>
                </c:pt>
                <c:pt idx="49">
                  <c:v>78.034476906442407</c:v>
                </c:pt>
                <c:pt idx="50">
                  <c:v>70.8709493690409</c:v>
                </c:pt>
                <c:pt idx="51">
                  <c:v>77.716434122335698</c:v>
                </c:pt>
                <c:pt idx="52">
                  <c:v>78.669079159784602</c:v>
                </c:pt>
                <c:pt idx="53">
                  <c:v>54.831503295011402</c:v>
                </c:pt>
                <c:pt idx="54">
                  <c:v>51.814200536304597</c:v>
                </c:pt>
                <c:pt idx="55">
                  <c:v>42.879150063017804</c:v>
                </c:pt>
                <c:pt idx="56">
                  <c:v>42.443565139110902</c:v>
                </c:pt>
                <c:pt idx="57">
                  <c:v>36.032782321365197</c:v>
                </c:pt>
                <c:pt idx="58">
                  <c:v>33.937142239169098</c:v>
                </c:pt>
                <c:pt idx="59">
                  <c:v>37.020746091089102</c:v>
                </c:pt>
                <c:pt idx="60">
                  <c:v>36.920746113869399</c:v>
                </c:pt>
                <c:pt idx="61">
                  <c:v>44.291234525398899</c:v>
                </c:pt>
                <c:pt idx="62">
                  <c:v>42.265325873246702</c:v>
                </c:pt>
                <c:pt idx="63">
                  <c:v>35.241491681042703</c:v>
                </c:pt>
                <c:pt idx="64">
                  <c:v>40.332790058539999</c:v>
                </c:pt>
                <c:pt idx="65">
                  <c:v>73.761842304465901</c:v>
                </c:pt>
                <c:pt idx="66">
                  <c:v>53.034379062871203</c:v>
                </c:pt>
                <c:pt idx="67">
                  <c:v>52.762066823214397</c:v>
                </c:pt>
                <c:pt idx="68">
                  <c:v>36.209234907040802</c:v>
                </c:pt>
                <c:pt idx="69">
                  <c:v>30.5102590899481</c:v>
                </c:pt>
                <c:pt idx="70">
                  <c:v>28.651896283283801</c:v>
                </c:pt>
                <c:pt idx="71">
                  <c:v>28.3974274119321</c:v>
                </c:pt>
                <c:pt idx="72">
                  <c:v>26.719252042985602</c:v>
                </c:pt>
                <c:pt idx="73">
                  <c:v>26.111646219413998</c:v>
                </c:pt>
                <c:pt idx="74">
                  <c:v>25.047228053586299</c:v>
                </c:pt>
                <c:pt idx="75">
                  <c:v>25.4970711060115</c:v>
                </c:pt>
                <c:pt idx="76">
                  <c:v>33.449017630461697</c:v>
                </c:pt>
                <c:pt idx="77">
                  <c:v>34.4905790309137</c:v>
                </c:pt>
                <c:pt idx="78">
                  <c:v>28.655408022649102</c:v>
                </c:pt>
                <c:pt idx="79">
                  <c:v>27.878430352970899</c:v>
                </c:pt>
                <c:pt idx="80">
                  <c:v>28.162567194795098</c:v>
                </c:pt>
                <c:pt idx="81">
                  <c:v>27.539182162630802</c:v>
                </c:pt>
                <c:pt idx="82">
                  <c:v>23.944861914911201</c:v>
                </c:pt>
                <c:pt idx="83">
                  <c:v>24.907197463477001</c:v>
                </c:pt>
                <c:pt idx="84">
                  <c:v>26.747136540553701</c:v>
                </c:pt>
                <c:pt idx="85">
                  <c:v>31.050826674464101</c:v>
                </c:pt>
                <c:pt idx="86">
                  <c:v>41.024207379174797</c:v>
                </c:pt>
                <c:pt idx="87">
                  <c:v>34.908881106373002</c:v>
                </c:pt>
                <c:pt idx="88">
                  <c:v>30.618764767369701</c:v>
                </c:pt>
                <c:pt idx="89">
                  <c:v>27.8392505534005</c:v>
                </c:pt>
                <c:pt idx="90">
                  <c:v>28.631151244259101</c:v>
                </c:pt>
                <c:pt idx="91">
                  <c:v>30.7894869251176</c:v>
                </c:pt>
                <c:pt idx="92">
                  <c:v>59.922792014903301</c:v>
                </c:pt>
                <c:pt idx="93">
                  <c:v>79.861217900249798</c:v>
                </c:pt>
                <c:pt idx="94">
                  <c:v>37.004823423997202</c:v>
                </c:pt>
                <c:pt idx="95">
                  <c:v>31.0346751048213</c:v>
                </c:pt>
                <c:pt idx="96">
                  <c:v>27.720786866639699</c:v>
                </c:pt>
                <c:pt idx="97">
                  <c:v>24.646442331560198</c:v>
                </c:pt>
                <c:pt idx="98">
                  <c:v>27.8468169557453</c:v>
                </c:pt>
                <c:pt idx="99">
                  <c:v>27.671508603998301</c:v>
                </c:pt>
                <c:pt idx="100">
                  <c:v>27.322760620769898</c:v>
                </c:pt>
                <c:pt idx="101">
                  <c:v>27.078220627814002</c:v>
                </c:pt>
                <c:pt idx="102">
                  <c:v>26.993862448349699</c:v>
                </c:pt>
                <c:pt idx="103">
                  <c:v>26.323498753032101</c:v>
                </c:pt>
                <c:pt idx="104">
                  <c:v>26.498355124122199</c:v>
                </c:pt>
                <c:pt idx="105">
                  <c:v>26.7980767837842</c:v>
                </c:pt>
                <c:pt idx="106">
                  <c:v>27.872230695426701</c:v>
                </c:pt>
                <c:pt idx="107">
                  <c:v>27.576721518634301</c:v>
                </c:pt>
                <c:pt idx="108">
                  <c:v>27.571473841504901</c:v>
                </c:pt>
                <c:pt idx="109">
                  <c:v>26.619338772540001</c:v>
                </c:pt>
                <c:pt idx="110">
                  <c:v>27.2439198794467</c:v>
                </c:pt>
                <c:pt idx="111">
                  <c:v>27.909965967955799</c:v>
                </c:pt>
                <c:pt idx="112">
                  <c:v>27.663788542092</c:v>
                </c:pt>
                <c:pt idx="113">
                  <c:v>27.158066066999901</c:v>
                </c:pt>
                <c:pt idx="114">
                  <c:v>27.3564532745525</c:v>
                </c:pt>
                <c:pt idx="115">
                  <c:v>26.527387425617501</c:v>
                </c:pt>
                <c:pt idx="116">
                  <c:v>25.432779454056899</c:v>
                </c:pt>
                <c:pt idx="117">
                  <c:v>23.690159211312601</c:v>
                </c:pt>
                <c:pt idx="118">
                  <c:v>22.7543461708356</c:v>
                </c:pt>
                <c:pt idx="119">
                  <c:v>22.300837006056199</c:v>
                </c:pt>
                <c:pt idx="120">
                  <c:v>22.938991487769702</c:v>
                </c:pt>
                <c:pt idx="121">
                  <c:v>23.148495904861001</c:v>
                </c:pt>
                <c:pt idx="122">
                  <c:v>24.346628173705099</c:v>
                </c:pt>
                <c:pt idx="123">
                  <c:v>25.4766565907386</c:v>
                </c:pt>
                <c:pt idx="124">
                  <c:v>24.054558615530699</c:v>
                </c:pt>
                <c:pt idx="125">
                  <c:v>24.111993159017299</c:v>
                </c:pt>
                <c:pt idx="126">
                  <c:v>23.322776848269999</c:v>
                </c:pt>
                <c:pt idx="127">
                  <c:v>23.320842581410599</c:v>
                </c:pt>
                <c:pt idx="128">
                  <c:v>24.5532049556445</c:v>
                </c:pt>
                <c:pt idx="129">
                  <c:v>23.029905524612801</c:v>
                </c:pt>
                <c:pt idx="130">
                  <c:v>21.0968456518778</c:v>
                </c:pt>
                <c:pt idx="131">
                  <c:v>21.4950145072578</c:v>
                </c:pt>
                <c:pt idx="132">
                  <c:v>21.792119309466401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'SQL Results'!$L$1</c:f>
              <c:strCache>
                <c:ptCount val="1"/>
                <c:pt idx="0">
                  <c:v>LZ_SOUTH_LMP</c:v>
                </c:pt>
              </c:strCache>
            </c:strRef>
          </c:tx>
          <c:spPr>
            <a:ln w="28575" cap="rnd">
              <a:solidFill>
                <a:schemeClr val="tx2">
                  <a:lumMod val="7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133"/>
                <c:pt idx="0">
                  <c:v>43726.500196759262</c:v>
                </c:pt>
                <c:pt idx="1">
                  <c:v>43726.503622685188</c:v>
                </c:pt>
                <c:pt idx="2">
                  <c:v>43726.507094907407</c:v>
                </c:pt>
                <c:pt idx="3">
                  <c:v>43726.510567129626</c:v>
                </c:pt>
                <c:pt idx="4">
                  <c:v>43726.514039351852</c:v>
                </c:pt>
                <c:pt idx="5">
                  <c:v>43726.517604166664</c:v>
                </c:pt>
                <c:pt idx="6">
                  <c:v>43726.521006944444</c:v>
                </c:pt>
                <c:pt idx="7">
                  <c:v>43726.524456018517</c:v>
                </c:pt>
                <c:pt idx="8">
                  <c:v>43726.527939814812</c:v>
                </c:pt>
                <c:pt idx="9">
                  <c:v>43726.531493055554</c:v>
                </c:pt>
                <c:pt idx="10">
                  <c:v>43726.534872685188</c:v>
                </c:pt>
                <c:pt idx="11">
                  <c:v>43726.538344907407</c:v>
                </c:pt>
                <c:pt idx="12">
                  <c:v>43726.541863425926</c:v>
                </c:pt>
                <c:pt idx="13">
                  <c:v>43726.545300925929</c:v>
                </c:pt>
                <c:pt idx="14">
                  <c:v>43726.548854166664</c:v>
                </c:pt>
                <c:pt idx="15">
                  <c:v>43726.552233796298</c:v>
                </c:pt>
                <c:pt idx="16">
                  <c:v>43726.555706018517</c:v>
                </c:pt>
                <c:pt idx="17">
                  <c:v>43726.559189814812</c:v>
                </c:pt>
                <c:pt idx="18">
                  <c:v>43726.562754629631</c:v>
                </c:pt>
                <c:pt idx="19">
                  <c:v>43726.566134259258</c:v>
                </c:pt>
                <c:pt idx="20">
                  <c:v>43726.569606481484</c:v>
                </c:pt>
                <c:pt idx="21">
                  <c:v>43726.573078703703</c:v>
                </c:pt>
                <c:pt idx="22">
                  <c:v>43726.576574074075</c:v>
                </c:pt>
                <c:pt idx="23">
                  <c:v>43726.580034722225</c:v>
                </c:pt>
                <c:pt idx="24">
                  <c:v>43726.583599537036</c:v>
                </c:pt>
                <c:pt idx="25">
                  <c:v>43726.58699074074</c:v>
                </c:pt>
                <c:pt idx="26">
                  <c:v>43726.590474537035</c:v>
                </c:pt>
                <c:pt idx="27">
                  <c:v>43726.593923611108</c:v>
                </c:pt>
                <c:pt idx="28">
                  <c:v>43726.597407407404</c:v>
                </c:pt>
                <c:pt idx="29">
                  <c:v>43726.600856481484</c:v>
                </c:pt>
                <c:pt idx="30">
                  <c:v>43726.604351851849</c:v>
                </c:pt>
                <c:pt idx="31">
                  <c:v>43726.607800925929</c:v>
                </c:pt>
                <c:pt idx="32">
                  <c:v>43726.611261574071</c:v>
                </c:pt>
                <c:pt idx="33">
                  <c:v>43726.614768518521</c:v>
                </c:pt>
                <c:pt idx="34">
                  <c:v>43726.61822916667</c:v>
                </c:pt>
                <c:pt idx="35">
                  <c:v>43726.621689814812</c:v>
                </c:pt>
                <c:pt idx="36">
                  <c:v>43726.625219907408</c:v>
                </c:pt>
                <c:pt idx="37">
                  <c:v>43726.628645833334</c:v>
                </c:pt>
                <c:pt idx="38">
                  <c:v>43726.632106481484</c:v>
                </c:pt>
                <c:pt idx="39">
                  <c:v>43726.635578703703</c:v>
                </c:pt>
                <c:pt idx="40">
                  <c:v>43726.639050925929</c:v>
                </c:pt>
                <c:pt idx="41">
                  <c:v>43726.642534722225</c:v>
                </c:pt>
                <c:pt idx="42">
                  <c:v>43726.64603009259</c:v>
                </c:pt>
                <c:pt idx="43">
                  <c:v>43726.64949074074</c:v>
                </c:pt>
                <c:pt idx="44">
                  <c:v>43726.652962962966</c:v>
                </c:pt>
                <c:pt idx="45">
                  <c:v>43726.656423611108</c:v>
                </c:pt>
                <c:pt idx="46">
                  <c:v>43726.659918981481</c:v>
                </c:pt>
                <c:pt idx="47">
                  <c:v>43726.663368055553</c:v>
                </c:pt>
                <c:pt idx="48">
                  <c:v>43726.666886574072</c:v>
                </c:pt>
                <c:pt idx="49">
                  <c:v>43726.670300925929</c:v>
                </c:pt>
                <c:pt idx="50">
                  <c:v>43726.673784722225</c:v>
                </c:pt>
                <c:pt idx="51">
                  <c:v>43726.677256944444</c:v>
                </c:pt>
                <c:pt idx="52">
                  <c:v>43726.680717592593</c:v>
                </c:pt>
                <c:pt idx="53">
                  <c:v>43726.684201388889</c:v>
                </c:pt>
                <c:pt idx="54">
                  <c:v>43726.687685185185</c:v>
                </c:pt>
                <c:pt idx="55">
                  <c:v>43726.691134259258</c:v>
                </c:pt>
                <c:pt idx="56">
                  <c:v>43726.694594907407</c:v>
                </c:pt>
                <c:pt idx="57">
                  <c:v>43726.69809027778</c:v>
                </c:pt>
                <c:pt idx="58">
                  <c:v>43726.701539351852</c:v>
                </c:pt>
                <c:pt idx="59">
                  <c:v>43726.705034722225</c:v>
                </c:pt>
                <c:pt idx="60">
                  <c:v>43726.708553240744</c:v>
                </c:pt>
                <c:pt idx="61">
                  <c:v>43726.711967592593</c:v>
                </c:pt>
                <c:pt idx="62">
                  <c:v>43726.715451388889</c:v>
                </c:pt>
                <c:pt idx="63">
                  <c:v>43726.718923611108</c:v>
                </c:pt>
                <c:pt idx="64">
                  <c:v>43726.722395833334</c:v>
                </c:pt>
                <c:pt idx="65">
                  <c:v>43726.725868055553</c:v>
                </c:pt>
                <c:pt idx="66">
                  <c:v>43726.729351851849</c:v>
                </c:pt>
                <c:pt idx="67">
                  <c:v>43726.732800925929</c:v>
                </c:pt>
                <c:pt idx="68">
                  <c:v>43726.736273148148</c:v>
                </c:pt>
                <c:pt idx="69">
                  <c:v>43726.739756944444</c:v>
                </c:pt>
                <c:pt idx="70">
                  <c:v>43726.743217592593</c:v>
                </c:pt>
                <c:pt idx="71">
                  <c:v>43726.746712962966</c:v>
                </c:pt>
                <c:pt idx="72">
                  <c:v>43726.750231481485</c:v>
                </c:pt>
                <c:pt idx="73">
                  <c:v>43726.753634259258</c:v>
                </c:pt>
                <c:pt idx="74">
                  <c:v>43726.757106481484</c:v>
                </c:pt>
                <c:pt idx="75">
                  <c:v>43726.76059027778</c:v>
                </c:pt>
                <c:pt idx="76">
                  <c:v>43726.764074074075</c:v>
                </c:pt>
                <c:pt idx="77">
                  <c:v>43726.767546296294</c:v>
                </c:pt>
                <c:pt idx="78">
                  <c:v>43726.770995370367</c:v>
                </c:pt>
                <c:pt idx="79">
                  <c:v>43726.774467592593</c:v>
                </c:pt>
                <c:pt idx="80">
                  <c:v>43726.777939814812</c:v>
                </c:pt>
                <c:pt idx="81">
                  <c:v>43726.781412037039</c:v>
                </c:pt>
                <c:pt idx="82">
                  <c:v>43726.784872685188</c:v>
                </c:pt>
                <c:pt idx="83">
                  <c:v>43726.788368055553</c:v>
                </c:pt>
                <c:pt idx="84">
                  <c:v>43726.791886574072</c:v>
                </c:pt>
                <c:pt idx="85">
                  <c:v>43726.795324074075</c:v>
                </c:pt>
                <c:pt idx="86">
                  <c:v>43726.798796296294</c:v>
                </c:pt>
                <c:pt idx="87">
                  <c:v>43726.802245370367</c:v>
                </c:pt>
                <c:pt idx="88">
                  <c:v>43726.80572916667</c:v>
                </c:pt>
                <c:pt idx="89">
                  <c:v>43726.809212962966</c:v>
                </c:pt>
                <c:pt idx="90">
                  <c:v>43726.812673611108</c:v>
                </c:pt>
                <c:pt idx="91">
                  <c:v>43726.816145833334</c:v>
                </c:pt>
                <c:pt idx="92">
                  <c:v>43726.819606481484</c:v>
                </c:pt>
                <c:pt idx="93">
                  <c:v>43726.82309027778</c:v>
                </c:pt>
                <c:pt idx="94">
                  <c:v>43726.826550925929</c:v>
                </c:pt>
                <c:pt idx="95">
                  <c:v>43726.830034722225</c:v>
                </c:pt>
                <c:pt idx="96">
                  <c:v>43726.83353009259</c:v>
                </c:pt>
                <c:pt idx="97">
                  <c:v>43726.836967592593</c:v>
                </c:pt>
                <c:pt idx="98">
                  <c:v>43726.840439814812</c:v>
                </c:pt>
                <c:pt idx="99">
                  <c:v>43726.843900462962</c:v>
                </c:pt>
                <c:pt idx="100">
                  <c:v>43726.847372685188</c:v>
                </c:pt>
                <c:pt idx="101">
                  <c:v>43726.85087962963</c:v>
                </c:pt>
                <c:pt idx="102">
                  <c:v>43726.854328703703</c:v>
                </c:pt>
                <c:pt idx="103">
                  <c:v>43726.857800925929</c:v>
                </c:pt>
                <c:pt idx="104">
                  <c:v>43726.861273148148</c:v>
                </c:pt>
                <c:pt idx="105">
                  <c:v>43726.864756944444</c:v>
                </c:pt>
                <c:pt idx="106">
                  <c:v>43726.868217592593</c:v>
                </c:pt>
                <c:pt idx="107">
                  <c:v>43726.871689814812</c:v>
                </c:pt>
                <c:pt idx="108">
                  <c:v>43726.875185185185</c:v>
                </c:pt>
                <c:pt idx="109">
                  <c:v>43726.878634259258</c:v>
                </c:pt>
                <c:pt idx="110">
                  <c:v>43726.882094907407</c:v>
                </c:pt>
                <c:pt idx="111">
                  <c:v>43726.885567129626</c:v>
                </c:pt>
                <c:pt idx="112">
                  <c:v>43726.889039351852</c:v>
                </c:pt>
                <c:pt idx="113">
                  <c:v>43726.892511574071</c:v>
                </c:pt>
                <c:pt idx="114">
                  <c:v>43726.895995370367</c:v>
                </c:pt>
                <c:pt idx="115">
                  <c:v>43726.89947916667</c:v>
                </c:pt>
                <c:pt idx="116">
                  <c:v>43726.902951388889</c:v>
                </c:pt>
                <c:pt idx="117">
                  <c:v>43726.906412037039</c:v>
                </c:pt>
                <c:pt idx="118">
                  <c:v>43726.909884259258</c:v>
                </c:pt>
                <c:pt idx="119">
                  <c:v>43726.91337962963</c:v>
                </c:pt>
                <c:pt idx="120">
                  <c:v>43726.916886574072</c:v>
                </c:pt>
                <c:pt idx="121">
                  <c:v>43726.920300925929</c:v>
                </c:pt>
                <c:pt idx="122">
                  <c:v>43726.923761574071</c:v>
                </c:pt>
                <c:pt idx="123">
                  <c:v>43726.927233796298</c:v>
                </c:pt>
                <c:pt idx="124">
                  <c:v>43726.930717592593</c:v>
                </c:pt>
                <c:pt idx="125">
                  <c:v>43726.934212962966</c:v>
                </c:pt>
                <c:pt idx="126">
                  <c:v>43726.937685185185</c:v>
                </c:pt>
                <c:pt idx="127">
                  <c:v>43726.941134259258</c:v>
                </c:pt>
                <c:pt idx="128">
                  <c:v>43726.944594907407</c:v>
                </c:pt>
                <c:pt idx="129">
                  <c:v>43726.948067129626</c:v>
                </c:pt>
                <c:pt idx="130">
                  <c:v>43726.951550925929</c:v>
                </c:pt>
                <c:pt idx="131">
                  <c:v>43726.955023148148</c:v>
                </c:pt>
                <c:pt idx="132">
                  <c:v>43726.95857638889</c:v>
                </c:pt>
              </c:numCache>
            </c:numRef>
          </c:cat>
          <c:val>
            <c:numRef>
              <c:f>'SQL Results'!$L$2:$L$290</c:f>
              <c:numCache>
                <c:formatCode>General</c:formatCode>
                <c:ptCount val="133"/>
                <c:pt idx="0">
                  <c:v>33.5649239360813</c:v>
                </c:pt>
                <c:pt idx="1">
                  <c:v>29.4423968712217</c:v>
                </c:pt>
                <c:pt idx="2">
                  <c:v>29.0917502652031</c:v>
                </c:pt>
                <c:pt idx="3">
                  <c:v>31.2305025205624</c:v>
                </c:pt>
                <c:pt idx="4">
                  <c:v>32.708904640444999</c:v>
                </c:pt>
                <c:pt idx="5">
                  <c:v>43.023590281222901</c:v>
                </c:pt>
                <c:pt idx="6">
                  <c:v>42.167226898896097</c:v>
                </c:pt>
                <c:pt idx="7">
                  <c:v>96.440382657874807</c:v>
                </c:pt>
                <c:pt idx="8">
                  <c:v>60.962978363037102</c:v>
                </c:pt>
                <c:pt idx="9">
                  <c:v>41.8378715515137</c:v>
                </c:pt>
                <c:pt idx="10">
                  <c:v>39.952651977539098</c:v>
                </c:pt>
                <c:pt idx="11">
                  <c:v>34.435668945312599</c:v>
                </c:pt>
                <c:pt idx="12">
                  <c:v>33.613929748535199</c:v>
                </c:pt>
                <c:pt idx="13">
                  <c:v>31.976903915405298</c:v>
                </c:pt>
                <c:pt idx="14">
                  <c:v>33.323768492872603</c:v>
                </c:pt>
                <c:pt idx="15">
                  <c:v>34.180490478956898</c:v>
                </c:pt>
                <c:pt idx="16">
                  <c:v>79.699117120115005</c:v>
                </c:pt>
                <c:pt idx="17">
                  <c:v>78.320811627432093</c:v>
                </c:pt>
                <c:pt idx="18">
                  <c:v>78.366945729696198</c:v>
                </c:pt>
                <c:pt idx="19">
                  <c:v>106.119186129181</c:v>
                </c:pt>
                <c:pt idx="20">
                  <c:v>922.649295053787</c:v>
                </c:pt>
                <c:pt idx="21">
                  <c:v>434.21951006066797</c:v>
                </c:pt>
                <c:pt idx="22">
                  <c:v>915.565444164469</c:v>
                </c:pt>
                <c:pt idx="23">
                  <c:v>351.37391623556601</c:v>
                </c:pt>
                <c:pt idx="24">
                  <c:v>52.048711313455797</c:v>
                </c:pt>
                <c:pt idx="25">
                  <c:v>56.407866364675897</c:v>
                </c:pt>
                <c:pt idx="26">
                  <c:v>388.53468880384798</c:v>
                </c:pt>
                <c:pt idx="27">
                  <c:v>65.103884534522606</c:v>
                </c:pt>
                <c:pt idx="28">
                  <c:v>52.397971479818104</c:v>
                </c:pt>
                <c:pt idx="29">
                  <c:v>61.547375750911399</c:v>
                </c:pt>
                <c:pt idx="30">
                  <c:v>62.616135597666997</c:v>
                </c:pt>
                <c:pt idx="31">
                  <c:v>109.413374125294</c:v>
                </c:pt>
                <c:pt idx="32">
                  <c:v>465.75052829557598</c:v>
                </c:pt>
                <c:pt idx="33">
                  <c:v>116.125274410673</c:v>
                </c:pt>
                <c:pt idx="34">
                  <c:v>75.294027391462194</c:v>
                </c:pt>
                <c:pt idx="35">
                  <c:v>96.402170828367005</c:v>
                </c:pt>
                <c:pt idx="36">
                  <c:v>117.02783953525299</c:v>
                </c:pt>
                <c:pt idx="37">
                  <c:v>122.68545261894199</c:v>
                </c:pt>
                <c:pt idx="38">
                  <c:v>372.71368453352301</c:v>
                </c:pt>
                <c:pt idx="39">
                  <c:v>542.17598211718405</c:v>
                </c:pt>
                <c:pt idx="40">
                  <c:v>391.20897689446002</c:v>
                </c:pt>
                <c:pt idx="41">
                  <c:v>537.65205550480698</c:v>
                </c:pt>
                <c:pt idx="42">
                  <c:v>542.72954527793001</c:v>
                </c:pt>
                <c:pt idx="43">
                  <c:v>521.78904607501102</c:v>
                </c:pt>
                <c:pt idx="44">
                  <c:v>500.99687071501501</c:v>
                </c:pt>
                <c:pt idx="45">
                  <c:v>501.33798586226601</c:v>
                </c:pt>
                <c:pt idx="46">
                  <c:v>468.37721055798602</c:v>
                </c:pt>
                <c:pt idx="47">
                  <c:v>407.598720672399</c:v>
                </c:pt>
                <c:pt idx="48">
                  <c:v>402.64094971153798</c:v>
                </c:pt>
                <c:pt idx="49">
                  <c:v>99.853121366393097</c:v>
                </c:pt>
                <c:pt idx="50">
                  <c:v>92.780221968164895</c:v>
                </c:pt>
                <c:pt idx="51">
                  <c:v>99.719501559449796</c:v>
                </c:pt>
                <c:pt idx="52">
                  <c:v>93.870874715182794</c:v>
                </c:pt>
                <c:pt idx="53">
                  <c:v>73.6947857035385</c:v>
                </c:pt>
                <c:pt idx="54">
                  <c:v>68.858286966777399</c:v>
                </c:pt>
                <c:pt idx="55">
                  <c:v>67.333038628424504</c:v>
                </c:pt>
                <c:pt idx="56">
                  <c:v>85.881098343958399</c:v>
                </c:pt>
                <c:pt idx="57">
                  <c:v>91.641760364617099</c:v>
                </c:pt>
                <c:pt idx="58">
                  <c:v>85.175740981886307</c:v>
                </c:pt>
                <c:pt idx="59">
                  <c:v>63.004613602022403</c:v>
                </c:pt>
                <c:pt idx="60">
                  <c:v>64.623032302304694</c:v>
                </c:pt>
                <c:pt idx="61">
                  <c:v>190.111912990093</c:v>
                </c:pt>
                <c:pt idx="62">
                  <c:v>332.19917070014401</c:v>
                </c:pt>
                <c:pt idx="63">
                  <c:v>266.96929139190399</c:v>
                </c:pt>
                <c:pt idx="64">
                  <c:v>210.20817402824201</c:v>
                </c:pt>
                <c:pt idx="65">
                  <c:v>253.97156710856399</c:v>
                </c:pt>
                <c:pt idx="66">
                  <c:v>236.568937619335</c:v>
                </c:pt>
                <c:pt idx="67">
                  <c:v>235.57895642260701</c:v>
                </c:pt>
                <c:pt idx="68">
                  <c:v>165.39651459326001</c:v>
                </c:pt>
                <c:pt idx="69">
                  <c:v>160.40130587438901</c:v>
                </c:pt>
                <c:pt idx="70">
                  <c:v>190.16541638958799</c:v>
                </c:pt>
                <c:pt idx="71">
                  <c:v>159.489006997963</c:v>
                </c:pt>
                <c:pt idx="72">
                  <c:v>57.420523166216398</c:v>
                </c:pt>
                <c:pt idx="73">
                  <c:v>50.483344102097199</c:v>
                </c:pt>
                <c:pt idx="74">
                  <c:v>52.945942791318799</c:v>
                </c:pt>
                <c:pt idx="75">
                  <c:v>53.684520412719202</c:v>
                </c:pt>
                <c:pt idx="76">
                  <c:v>68.901941492952304</c:v>
                </c:pt>
                <c:pt idx="77">
                  <c:v>71.478806589741296</c:v>
                </c:pt>
                <c:pt idx="78">
                  <c:v>52.258492956542703</c:v>
                </c:pt>
                <c:pt idx="79">
                  <c:v>51.697330528766102</c:v>
                </c:pt>
                <c:pt idx="80">
                  <c:v>52.180616990126502</c:v>
                </c:pt>
                <c:pt idx="81">
                  <c:v>51.326482680904597</c:v>
                </c:pt>
                <c:pt idx="82">
                  <c:v>47.779926666938898</c:v>
                </c:pt>
                <c:pt idx="83">
                  <c:v>47.995567874067497</c:v>
                </c:pt>
                <c:pt idx="84">
                  <c:v>49.511268870358002</c:v>
                </c:pt>
                <c:pt idx="85">
                  <c:v>55.118901980879102</c:v>
                </c:pt>
                <c:pt idx="86">
                  <c:v>62.758737163880198</c:v>
                </c:pt>
                <c:pt idx="87">
                  <c:v>58.261363125312499</c:v>
                </c:pt>
                <c:pt idx="88">
                  <c:v>56.0431854791671</c:v>
                </c:pt>
                <c:pt idx="89">
                  <c:v>67.878126286999802</c:v>
                </c:pt>
                <c:pt idx="90">
                  <c:v>69.3522861438191</c:v>
                </c:pt>
                <c:pt idx="91">
                  <c:v>70.173422581192199</c:v>
                </c:pt>
                <c:pt idx="92">
                  <c:v>102.356783942104</c:v>
                </c:pt>
                <c:pt idx="93">
                  <c:v>114.37916617711601</c:v>
                </c:pt>
                <c:pt idx="94">
                  <c:v>77.031261157977994</c:v>
                </c:pt>
                <c:pt idx="95">
                  <c:v>70.356355802208398</c:v>
                </c:pt>
                <c:pt idx="96">
                  <c:v>67.465937574262199</c:v>
                </c:pt>
                <c:pt idx="97">
                  <c:v>62.362077421342498</c:v>
                </c:pt>
                <c:pt idx="98">
                  <c:v>68.069159773077601</c:v>
                </c:pt>
                <c:pt idx="99">
                  <c:v>66.428543768857196</c:v>
                </c:pt>
                <c:pt idx="100">
                  <c:v>52.784833792543502</c:v>
                </c:pt>
                <c:pt idx="101">
                  <c:v>52.499719051709697</c:v>
                </c:pt>
                <c:pt idx="102">
                  <c:v>49.207277946306903</c:v>
                </c:pt>
                <c:pt idx="103">
                  <c:v>46.273085992446497</c:v>
                </c:pt>
                <c:pt idx="104">
                  <c:v>46.253431334730699</c:v>
                </c:pt>
                <c:pt idx="105">
                  <c:v>31.206551921531499</c:v>
                </c:pt>
                <c:pt idx="106">
                  <c:v>29.983751368704201</c:v>
                </c:pt>
                <c:pt idx="107">
                  <c:v>27.9727867574634</c:v>
                </c:pt>
                <c:pt idx="108">
                  <c:v>29.303207298198402</c:v>
                </c:pt>
                <c:pt idx="109">
                  <c:v>26.890113437052801</c:v>
                </c:pt>
                <c:pt idx="110">
                  <c:v>27.4206060938962</c:v>
                </c:pt>
                <c:pt idx="111">
                  <c:v>29.1268852219197</c:v>
                </c:pt>
                <c:pt idx="112">
                  <c:v>28.646510906591399</c:v>
                </c:pt>
                <c:pt idx="113">
                  <c:v>28.230221462097202</c:v>
                </c:pt>
                <c:pt idx="114">
                  <c:v>29.4257314009445</c:v>
                </c:pt>
                <c:pt idx="115">
                  <c:v>28.578651266999199</c:v>
                </c:pt>
                <c:pt idx="116">
                  <c:v>27.449281078600499</c:v>
                </c:pt>
                <c:pt idx="117">
                  <c:v>25.636651162409802</c:v>
                </c:pt>
                <c:pt idx="118">
                  <c:v>24.687774546992301</c:v>
                </c:pt>
                <c:pt idx="119">
                  <c:v>24.202459340728399</c:v>
                </c:pt>
                <c:pt idx="120">
                  <c:v>23.949180262561601</c:v>
                </c:pt>
                <c:pt idx="121">
                  <c:v>23.245822906494102</c:v>
                </c:pt>
                <c:pt idx="122">
                  <c:v>24.483945846557599</c:v>
                </c:pt>
                <c:pt idx="123">
                  <c:v>25.650669097900401</c:v>
                </c:pt>
                <c:pt idx="124">
                  <c:v>24.1809597015381</c:v>
                </c:pt>
                <c:pt idx="125">
                  <c:v>24.2406406402588</c:v>
                </c:pt>
                <c:pt idx="126">
                  <c:v>23.4255256652832</c:v>
                </c:pt>
                <c:pt idx="127">
                  <c:v>23.423137664794901</c:v>
                </c:pt>
                <c:pt idx="128">
                  <c:v>25.6002830339397</c:v>
                </c:pt>
                <c:pt idx="129">
                  <c:v>24.0243155031378</c:v>
                </c:pt>
                <c:pt idx="130">
                  <c:v>22.031369939468899</c:v>
                </c:pt>
                <c:pt idx="131">
                  <c:v>23.358827726897701</c:v>
                </c:pt>
                <c:pt idx="132">
                  <c:v>23.6712423810738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'SQL Results'!$J$1</c:f>
              <c:strCache>
                <c:ptCount val="1"/>
                <c:pt idx="0">
                  <c:v>DCTIE_LMP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'SQL Results'!$J$87:$J$290</c:f>
              <c:numCache>
                <c:formatCode>General</c:formatCode>
                <c:ptCount val="133"/>
                <c:pt idx="0">
                  <c:v>32.962834314117401</c:v>
                </c:pt>
                <c:pt idx="1">
                  <c:v>29.493887262744899</c:v>
                </c:pt>
                <c:pt idx="2">
                  <c:v>29.1388069302368</c:v>
                </c:pt>
                <c:pt idx="3">
                  <c:v>31.300943296318</c:v>
                </c:pt>
                <c:pt idx="4">
                  <c:v>32.795468435096701</c:v>
                </c:pt>
                <c:pt idx="5">
                  <c:v>41.189603081512502</c:v>
                </c:pt>
                <c:pt idx="6">
                  <c:v>40.070594987029999</c:v>
                </c:pt>
                <c:pt idx="7">
                  <c:v>62.470610351562499</c:v>
                </c:pt>
                <c:pt idx="8">
                  <c:v>60.962978363037102</c:v>
                </c:pt>
                <c:pt idx="9">
                  <c:v>41.8378715515137</c:v>
                </c:pt>
                <c:pt idx="10">
                  <c:v>39.952651977539098</c:v>
                </c:pt>
                <c:pt idx="11">
                  <c:v>34.4356689453125</c:v>
                </c:pt>
                <c:pt idx="12">
                  <c:v>33.613929748535199</c:v>
                </c:pt>
                <c:pt idx="13">
                  <c:v>31.976903915405298</c:v>
                </c:pt>
                <c:pt idx="14">
                  <c:v>32.676936103845797</c:v>
                </c:pt>
                <c:pt idx="15">
                  <c:v>33.505602341206099</c:v>
                </c:pt>
                <c:pt idx="16">
                  <c:v>72.948876080398605</c:v>
                </c:pt>
                <c:pt idx="17">
                  <c:v>72.550543515167206</c:v>
                </c:pt>
                <c:pt idx="18">
                  <c:v>72.5728173473358</c:v>
                </c:pt>
                <c:pt idx="19">
                  <c:v>94.498488578796398</c:v>
                </c:pt>
                <c:pt idx="20">
                  <c:v>887.26070927734395</c:v>
                </c:pt>
                <c:pt idx="21">
                  <c:v>382.89008323211698</c:v>
                </c:pt>
                <c:pt idx="22">
                  <c:v>894.56381040039105</c:v>
                </c:pt>
                <c:pt idx="23">
                  <c:v>1046.6058776806599</c:v>
                </c:pt>
                <c:pt idx="24">
                  <c:v>50.712891284179697</c:v>
                </c:pt>
                <c:pt idx="25">
                  <c:v>565.68545116399798</c:v>
                </c:pt>
                <c:pt idx="26">
                  <c:v>370.52164449462902</c:v>
                </c:pt>
                <c:pt idx="27">
                  <c:v>731.78724445953401</c:v>
                </c:pt>
                <c:pt idx="28">
                  <c:v>394.76853215772599</c:v>
                </c:pt>
                <c:pt idx="29">
                  <c:v>352.49981010885301</c:v>
                </c:pt>
                <c:pt idx="30">
                  <c:v>49.512354033851601</c:v>
                </c:pt>
                <c:pt idx="31">
                  <c:v>834.16330011611899</c:v>
                </c:pt>
                <c:pt idx="32">
                  <c:v>453.80859842529298</c:v>
                </c:pt>
                <c:pt idx="33">
                  <c:v>833.41659445762605</c:v>
                </c:pt>
                <c:pt idx="34">
                  <c:v>511.49816810195802</c:v>
                </c:pt>
                <c:pt idx="35">
                  <c:v>629.95073842220302</c:v>
                </c:pt>
                <c:pt idx="36">
                  <c:v>93.016350795440701</c:v>
                </c:pt>
                <c:pt idx="37">
                  <c:v>96.680716191406304</c:v>
                </c:pt>
                <c:pt idx="38">
                  <c:v>1052.5004789611801</c:v>
                </c:pt>
                <c:pt idx="39">
                  <c:v>3746.37958911133</c:v>
                </c:pt>
                <c:pt idx="40">
                  <c:v>3588.23316952393</c:v>
                </c:pt>
                <c:pt idx="41">
                  <c:v>3740.4240466308602</c:v>
                </c:pt>
                <c:pt idx="42">
                  <c:v>3760.9761986923199</c:v>
                </c:pt>
                <c:pt idx="43">
                  <c:v>1214.7744036254901</c:v>
                </c:pt>
                <c:pt idx="44">
                  <c:v>1193.9244332809501</c:v>
                </c:pt>
                <c:pt idx="45">
                  <c:v>1193.88521982056</c:v>
                </c:pt>
                <c:pt idx="46">
                  <c:v>1203.5160714404301</c:v>
                </c:pt>
                <c:pt idx="47">
                  <c:v>1148.4384203674299</c:v>
                </c:pt>
                <c:pt idx="48">
                  <c:v>1134.79594522766</c:v>
                </c:pt>
                <c:pt idx="49">
                  <c:v>840.02289581268303</c:v>
                </c:pt>
                <c:pt idx="50">
                  <c:v>832.727107971191</c:v>
                </c:pt>
                <c:pt idx="51">
                  <c:v>839.610184984017</c:v>
                </c:pt>
                <c:pt idx="52">
                  <c:v>843.87718895568901</c:v>
                </c:pt>
                <c:pt idx="53">
                  <c:v>819.40779261733996</c:v>
                </c:pt>
                <c:pt idx="54">
                  <c:v>816.10971451007401</c:v>
                </c:pt>
                <c:pt idx="55">
                  <c:v>810.42404502594002</c:v>
                </c:pt>
                <c:pt idx="56">
                  <c:v>829.75588134643601</c:v>
                </c:pt>
                <c:pt idx="57">
                  <c:v>834.87654530067505</c:v>
                </c:pt>
                <c:pt idx="58">
                  <c:v>822.44215846633904</c:v>
                </c:pt>
                <c:pt idx="59">
                  <c:v>805.254419421997</c:v>
                </c:pt>
                <c:pt idx="60">
                  <c:v>817.89631255676295</c:v>
                </c:pt>
                <c:pt idx="61">
                  <c:v>844.81564919387802</c:v>
                </c:pt>
                <c:pt idx="62">
                  <c:v>847.01903588828998</c:v>
                </c:pt>
                <c:pt idx="63">
                  <c:v>910.96921374206602</c:v>
                </c:pt>
                <c:pt idx="64">
                  <c:v>853.98464733177195</c:v>
                </c:pt>
                <c:pt idx="65">
                  <c:v>977.24631051147503</c:v>
                </c:pt>
                <c:pt idx="66">
                  <c:v>934.26077459075896</c:v>
                </c:pt>
                <c:pt idx="67">
                  <c:v>932.29981787872305</c:v>
                </c:pt>
                <c:pt idx="68">
                  <c:v>818.89647323059103</c:v>
                </c:pt>
                <c:pt idx="69">
                  <c:v>817.79532397489595</c:v>
                </c:pt>
                <c:pt idx="70">
                  <c:v>817.69979714646399</c:v>
                </c:pt>
                <c:pt idx="71">
                  <c:v>817.28420201930999</c:v>
                </c:pt>
                <c:pt idx="72">
                  <c:v>805.48521995429996</c:v>
                </c:pt>
                <c:pt idx="73">
                  <c:v>790.22025005821195</c:v>
                </c:pt>
                <c:pt idx="74">
                  <c:v>801.42630831089002</c:v>
                </c:pt>
                <c:pt idx="75">
                  <c:v>803.021038542474</c:v>
                </c:pt>
                <c:pt idx="76">
                  <c:v>817.61253254242001</c:v>
                </c:pt>
                <c:pt idx="77">
                  <c:v>816.34104406356801</c:v>
                </c:pt>
                <c:pt idx="78">
                  <c:v>792.92870080427201</c:v>
                </c:pt>
                <c:pt idx="79">
                  <c:v>792.15438958728805</c:v>
                </c:pt>
                <c:pt idx="80">
                  <c:v>792.73609133195896</c:v>
                </c:pt>
                <c:pt idx="81">
                  <c:v>791.95348957338297</c:v>
                </c:pt>
                <c:pt idx="82">
                  <c:v>789.04439847677202</c:v>
                </c:pt>
                <c:pt idx="83">
                  <c:v>789.488571287897</c:v>
                </c:pt>
                <c:pt idx="84">
                  <c:v>790.68032985034904</c:v>
                </c:pt>
                <c:pt idx="85">
                  <c:v>807.78278055404701</c:v>
                </c:pt>
                <c:pt idx="86">
                  <c:v>818.90454261245702</c:v>
                </c:pt>
                <c:pt idx="87">
                  <c:v>824.627394009819</c:v>
                </c:pt>
                <c:pt idx="88">
                  <c:v>835.68309195281995</c:v>
                </c:pt>
                <c:pt idx="89">
                  <c:v>1045.9673647673001</c:v>
                </c:pt>
                <c:pt idx="90">
                  <c:v>1049.5477632223899</c:v>
                </c:pt>
                <c:pt idx="91">
                  <c:v>1045.5356748194099</c:v>
                </c:pt>
                <c:pt idx="92">
                  <c:v>1086.8686367031901</c:v>
                </c:pt>
                <c:pt idx="93">
                  <c:v>1099.5963091638901</c:v>
                </c:pt>
                <c:pt idx="94">
                  <c:v>1042.9039287856999</c:v>
                </c:pt>
                <c:pt idx="95">
                  <c:v>1036.75127377289</c:v>
                </c:pt>
                <c:pt idx="96">
                  <c:v>1031.7861282562101</c:v>
                </c:pt>
                <c:pt idx="97">
                  <c:v>1000.70633740234</c:v>
                </c:pt>
                <c:pt idx="98">
                  <c:v>1031.6492808775699</c:v>
                </c:pt>
                <c:pt idx="99">
                  <c:v>1019.08758832741</c:v>
                </c:pt>
                <c:pt idx="100">
                  <c:v>1015.79024127108</c:v>
                </c:pt>
                <c:pt idx="101">
                  <c:v>1015.91644666689</c:v>
                </c:pt>
                <c:pt idx="102">
                  <c:v>974.26656760621995</c:v>
                </c:pt>
                <c:pt idx="103">
                  <c:v>939.98805640968305</c:v>
                </c:pt>
                <c:pt idx="104">
                  <c:v>937.98399692480098</c:v>
                </c:pt>
                <c:pt idx="105">
                  <c:v>336.630560058669</c:v>
                </c:pt>
                <c:pt idx="106">
                  <c:v>120.78733105185999</c:v>
                </c:pt>
                <c:pt idx="107">
                  <c:v>29.708528999147401</c:v>
                </c:pt>
                <c:pt idx="108">
                  <c:v>52.651786232757601</c:v>
                </c:pt>
                <c:pt idx="109">
                  <c:v>27.765511052885099</c:v>
                </c:pt>
                <c:pt idx="110">
                  <c:v>27.848248548588799</c:v>
                </c:pt>
                <c:pt idx="111">
                  <c:v>41.257677309055303</c:v>
                </c:pt>
                <c:pt idx="112">
                  <c:v>41.098945839452703</c:v>
                </c:pt>
                <c:pt idx="113">
                  <c:v>40.5209058777452</c:v>
                </c:pt>
                <c:pt idx="114">
                  <c:v>53.684519805908202</c:v>
                </c:pt>
                <c:pt idx="115">
                  <c:v>52.838309936523402</c:v>
                </c:pt>
                <c:pt idx="116">
                  <c:v>51.7381680297852</c:v>
                </c:pt>
                <c:pt idx="117">
                  <c:v>49.905663146972699</c:v>
                </c:pt>
                <c:pt idx="118">
                  <c:v>48.964115142822301</c:v>
                </c:pt>
                <c:pt idx="119">
                  <c:v>48.4675248718262</c:v>
                </c:pt>
                <c:pt idx="120">
                  <c:v>36.1019779968262</c:v>
                </c:pt>
                <c:pt idx="121">
                  <c:v>23.245822906494102</c:v>
                </c:pt>
                <c:pt idx="122">
                  <c:v>24.483945846557599</c:v>
                </c:pt>
                <c:pt idx="123">
                  <c:v>25.650669097900401</c:v>
                </c:pt>
                <c:pt idx="124">
                  <c:v>24.1809597015381</c:v>
                </c:pt>
                <c:pt idx="125">
                  <c:v>24.2406406402588</c:v>
                </c:pt>
                <c:pt idx="126">
                  <c:v>23.4255256652832</c:v>
                </c:pt>
                <c:pt idx="127">
                  <c:v>23.423137664794901</c:v>
                </c:pt>
                <c:pt idx="128">
                  <c:v>37.741665802001997</c:v>
                </c:pt>
                <c:pt idx="129">
                  <c:v>36.168934936523399</c:v>
                </c:pt>
                <c:pt idx="130">
                  <c:v>34.164387512207</c:v>
                </c:pt>
                <c:pt idx="131">
                  <c:v>47.301416778564402</c:v>
                </c:pt>
                <c:pt idx="132">
                  <c:v>47.950022277831998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0165880"/>
        <c:axId val="220166272"/>
      </c:lineChart>
      <c:catAx>
        <c:axId val="220165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h:mm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0166272"/>
        <c:crosses val="autoZero"/>
        <c:auto val="0"/>
        <c:lblAlgn val="ctr"/>
        <c:lblOffset val="100"/>
        <c:tickLblSkip val="12"/>
        <c:tickMarkSkip val="12"/>
        <c:noMultiLvlLbl val="0"/>
      </c:catAx>
      <c:valAx>
        <c:axId val="220166272"/>
        <c:scaling>
          <c:orientation val="minMax"/>
          <c:max val="4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Price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0165880"/>
        <c:crossesAt val="1"/>
        <c:crossBetween val="between"/>
        <c:majorUnit val="1000"/>
      </c:valAx>
      <c:spPr>
        <a:noFill/>
        <a:ln w="6350">
          <a:solidFill>
            <a:schemeClr val="tx1"/>
          </a:solidFill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8.3431430446194235E-2"/>
          <c:y val="0.94737501948058966"/>
          <c:w val="0.83035925196850391"/>
          <c:h val="5.26249805194103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0.35149</cdr:x>
      <cdr:y>0.02463</cdr:y>
    </cdr:from>
    <cdr:to>
      <cdr:x>0.8034</cdr:x>
      <cdr:y>0.82393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3048657" y="154996"/>
          <a:ext cx="3919651" cy="5029413"/>
        </a:xfrm>
        <a:prstGeom xmlns:a="http://schemas.openxmlformats.org/drawingml/2006/main" prst="rect">
          <a:avLst/>
        </a:prstGeom>
        <a:solidFill xmlns:a="http://schemas.openxmlformats.org/drawingml/2006/main">
          <a:srgbClr val="00AEC7">
            <a:alpha val="14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0.11373</cdr:x>
      <cdr:y>0.03852</cdr:y>
    </cdr:from>
    <cdr:to>
      <cdr:x>0.30468</cdr:x>
      <cdr:y>0.11875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986724" y="242073"/>
          <a:ext cx="1656648" cy="50406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Curtailment lasted </a:t>
          </a:r>
          <a:r>
            <a:rPr lang="en-US" sz="1400" baseline="0" dirty="0"/>
            <a:t>from 15:28 to 22:00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0.30468</cdr:x>
      <cdr:y>0.07224</cdr:y>
    </cdr:from>
    <cdr:to>
      <cdr:x>0.35</cdr:x>
      <cdr:y>0.07224</cdr:y>
    </cdr:to>
    <cdr:cxnSp macro="">
      <cdr:nvCxnSpPr>
        <cdr:cNvPr id="16" name="Straight Arrow Connector 15"/>
        <cdr:cNvCxnSpPr>
          <a:stCxn xmlns:a="http://schemas.openxmlformats.org/drawingml/2006/main" id="8" idx="3"/>
        </cdr:cNvCxnSpPr>
      </cdr:nvCxnSpPr>
      <cdr:spPr>
        <a:xfrm xmlns:a="http://schemas.openxmlformats.org/drawingml/2006/main" flipV="1">
          <a:off x="2785994" y="387096"/>
          <a:ext cx="414406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0.3966</cdr:x>
      <cdr:y>0.00588</cdr:y>
    </cdr:from>
    <cdr:to>
      <cdr:x>0.90213</cdr:x>
      <cdr:y>0.93882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3440814" y="36919"/>
          <a:ext cx="4385930" cy="5862172"/>
        </a:xfrm>
        <a:prstGeom xmlns:a="http://schemas.openxmlformats.org/drawingml/2006/main" prst="rect">
          <a:avLst/>
        </a:prstGeom>
        <a:solidFill xmlns:a="http://schemas.openxmlformats.org/drawingml/2006/main">
          <a:srgbClr val="00AEC7">
            <a:alpha val="14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0.13461</cdr:x>
      <cdr:y>0.02894</cdr:y>
    </cdr:from>
    <cdr:to>
      <cdr:x>0.32936</cdr:x>
      <cdr:y>0.11429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230874" y="154366"/>
          <a:ext cx="1780794" cy="45523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Curtailment lasted </a:t>
          </a:r>
          <a:r>
            <a:rPr lang="en-US" sz="1400" baseline="0" dirty="0"/>
            <a:t>from 15:28 to 22:00</a:t>
          </a:r>
          <a:endParaRPr lang="en-US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88275"/>
            <a:ext cx="5105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Review of Commercial Impacts of DC Tie Curtailments</a:t>
            </a:r>
          </a:p>
          <a:p>
            <a:endParaRPr lang="en-US" b="1" dirty="0" smtClean="0"/>
          </a:p>
          <a:p>
            <a:r>
              <a:rPr lang="en-US" dirty="0"/>
              <a:t>C</a:t>
            </a:r>
            <a:r>
              <a:rPr lang="en-US" dirty="0" smtClean="0"/>
              <a:t>MWG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October 29, 2019</a:t>
            </a:r>
          </a:p>
          <a:p>
            <a:endParaRPr lang="en-US" dirty="0" smtClean="0"/>
          </a:p>
          <a:p>
            <a:r>
              <a:rPr lang="en-US" dirty="0" smtClean="0"/>
              <a:t>Market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DC Tie Tag </a:t>
            </a:r>
            <a:r>
              <a:rPr lang="en-US" altLang="en-US" dirty="0" smtClean="0"/>
              <a:t>Curtailments – September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71600" y="4191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62000" y="39414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33454" y="40393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33454" y="486495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907829"/>
              </p:ext>
            </p:extLst>
          </p:nvPr>
        </p:nvGraphicFramePr>
        <p:xfrm>
          <a:off x="679586" y="1524000"/>
          <a:ext cx="7784829" cy="3505200"/>
        </p:xfrm>
        <a:graphic>
          <a:graphicData uri="http://schemas.openxmlformats.org/drawingml/2006/table">
            <a:tbl>
              <a:tblPr firstRow="1" firstCol="1" bandRow="1"/>
              <a:tblGrid>
                <a:gridCol w="1143001"/>
                <a:gridCol w="609600"/>
                <a:gridCol w="1066800"/>
                <a:gridCol w="1066800"/>
                <a:gridCol w="2649323"/>
                <a:gridCol w="1249305"/>
              </a:tblGrid>
              <a:tr h="48254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 Tie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Curtailing Period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of Tags Curtailed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Initiating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Curtailment Reason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2895" algn="ctr"/>
                        </a:tabLs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9/18/2019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HE16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SBEVSHA8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 Congestion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8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9/18/2019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HE19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8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9/19/2019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DC-L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HE07 –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8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9/19/2019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DC-L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HE10 –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 would not ramp above 70 MW.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Derated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70 MW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8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9/19/2019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DC-L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68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9/20/2019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DC-L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HE15 –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 switch sensor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33454" y="381047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06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8764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9/18/2019 </a:t>
            </a:r>
            <a:r>
              <a:rPr lang="en-US" altLang="en-US" dirty="0"/>
              <a:t>Curtailment of </a:t>
            </a:r>
            <a:r>
              <a:rPr lang="en-US" altLang="en-US" dirty="0" smtClean="0"/>
              <a:t>DC-S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319736"/>
              </p:ext>
            </p:extLst>
          </p:nvPr>
        </p:nvGraphicFramePr>
        <p:xfrm>
          <a:off x="0" y="832104"/>
          <a:ext cx="9144000" cy="5358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8614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9/18/2019 LMPs Related </a:t>
            </a:r>
            <a:r>
              <a:rPr lang="en-US" altLang="en-US" dirty="0"/>
              <a:t>to </a:t>
            </a:r>
            <a:r>
              <a:rPr lang="en-US" altLang="en-US" dirty="0" smtClean="0"/>
              <a:t>DC-S </a:t>
            </a:r>
            <a:r>
              <a:rPr lang="en-US" altLang="en-US" dirty="0"/>
              <a:t>Curtailment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355180"/>
              </p:ext>
            </p:extLst>
          </p:nvPr>
        </p:nvGraphicFramePr>
        <p:xfrm>
          <a:off x="0" y="914400"/>
          <a:ext cx="9144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048000" y="1219200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80527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18132</TotalTime>
  <Words>140</Words>
  <Application>Microsoft Office PowerPoint</Application>
  <PresentationFormat>On-screen Show (4:3)</PresentationFormat>
  <Paragraphs>65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DC Tie Tag Curtailments – September 2019</vt:lpstr>
      <vt:lpstr>9/18/2019 Curtailment of DC-S</vt:lpstr>
      <vt:lpstr>9/18/2019 LMPs Related to DC-S Curtailment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Townsend, Aaron</cp:lastModifiedBy>
  <cp:revision>304</cp:revision>
  <cp:lastPrinted>2019-05-17T14:34:11Z</cp:lastPrinted>
  <dcterms:created xsi:type="dcterms:W3CDTF">2016-01-21T15:20:31Z</dcterms:created>
  <dcterms:modified xsi:type="dcterms:W3CDTF">2019-10-28T21:12:16Z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