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notesSlides/notesSlide21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notesSlides/notesSlide22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notesSlides/notesSlide2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notesSlides/notesSlide2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63" r:id="rId5"/>
    <p:sldMasterId id="2147483648" r:id="rId6"/>
  </p:sldMasterIdLst>
  <p:notesMasterIdLst>
    <p:notesMasterId r:id="rId40"/>
  </p:notesMasterIdLst>
  <p:handoutMasterIdLst>
    <p:handoutMasterId r:id="rId41"/>
  </p:handoutMasterIdLst>
  <p:sldIdLst>
    <p:sldId id="537" r:id="rId7"/>
    <p:sldId id="539" r:id="rId8"/>
    <p:sldId id="541" r:id="rId9"/>
    <p:sldId id="542" r:id="rId10"/>
    <p:sldId id="543" r:id="rId11"/>
    <p:sldId id="544" r:id="rId12"/>
    <p:sldId id="545" r:id="rId13"/>
    <p:sldId id="546" r:id="rId14"/>
    <p:sldId id="547" r:id="rId15"/>
    <p:sldId id="548" r:id="rId16"/>
    <p:sldId id="549" r:id="rId17"/>
    <p:sldId id="550" r:id="rId18"/>
    <p:sldId id="551" r:id="rId19"/>
    <p:sldId id="552" r:id="rId20"/>
    <p:sldId id="553" r:id="rId21"/>
    <p:sldId id="554" r:id="rId22"/>
    <p:sldId id="555" r:id="rId23"/>
    <p:sldId id="556" r:id="rId24"/>
    <p:sldId id="557" r:id="rId25"/>
    <p:sldId id="558" r:id="rId26"/>
    <p:sldId id="559" r:id="rId27"/>
    <p:sldId id="560" r:id="rId28"/>
    <p:sldId id="561" r:id="rId29"/>
    <p:sldId id="562" r:id="rId30"/>
    <p:sldId id="563" r:id="rId31"/>
    <p:sldId id="564" r:id="rId32"/>
    <p:sldId id="565" r:id="rId33"/>
    <p:sldId id="566" r:id="rId34"/>
    <p:sldId id="567" r:id="rId35"/>
    <p:sldId id="568" r:id="rId36"/>
    <p:sldId id="569" r:id="rId37"/>
    <p:sldId id="570" r:id="rId38"/>
    <p:sldId id="571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E2E355-1C3B-4273-8AD4-3F3A9FE4B62C}">
          <p14:sldIdLst>
            <p14:sldId id="537"/>
            <p14:sldId id="539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  <p14:sldId id="550"/>
            <p14:sldId id="551"/>
            <p14:sldId id="552"/>
            <p14:sldId id="553"/>
            <p14:sldId id="554"/>
            <p14:sldId id="555"/>
            <p14:sldId id="556"/>
            <p14:sldId id="557"/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  <p14:sldId id="567"/>
            <p14:sldId id="568"/>
            <p14:sldId id="569"/>
            <p14:sldId id="570"/>
            <p14:sldId id="5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7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5BC7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7" autoAdjust="0"/>
    <p:restoredTop sz="92005" autoAdjust="0"/>
  </p:normalViewPr>
  <p:slideViewPr>
    <p:cSldViewPr showGuides="1">
      <p:cViewPr varScale="1">
        <p:scale>
          <a:sx n="96" d="100"/>
          <a:sy n="96" d="100"/>
        </p:scale>
        <p:origin x="27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198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NULL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NULL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NULL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NULL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NULL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NULL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NULL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NULL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A3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Sheet1!$C$2:$E$2</c:f>
              <c:strCache>
                <c:ptCount val="3"/>
                <c:pt idx="0">
                  <c:v>1-d-ahead Selection Ratio</c:v>
                </c:pt>
                <c:pt idx="1">
                  <c:v>3-d-ahead Selection Ratio</c:v>
                </c:pt>
                <c:pt idx="2">
                  <c:v>7-d-ahead Selection Ratio</c:v>
                </c:pt>
              </c:strCache>
            </c:strRef>
          </c:cat>
          <c:val>
            <c:numRef>
              <c:f>Sheet1!$C$3:$E$3</c:f>
              <c:numCache>
                <c:formatCode>0%</c:formatCode>
                <c:ptCount val="3"/>
                <c:pt idx="0">
                  <c:v>4.0293040293040296E-2</c:v>
                </c:pt>
                <c:pt idx="1">
                  <c:v>0.16117216117216118</c:v>
                </c:pt>
                <c:pt idx="2">
                  <c:v>0.20512820512820512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A6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Sheet1!$C$2:$E$2</c:f>
              <c:strCache>
                <c:ptCount val="3"/>
                <c:pt idx="0">
                  <c:v>1-d-ahead Selection Ratio</c:v>
                </c:pt>
                <c:pt idx="1">
                  <c:v>3-d-ahead Selection Ratio</c:v>
                </c:pt>
                <c:pt idx="2">
                  <c:v>7-d-ahead Selection Ratio</c:v>
                </c:pt>
              </c:strCache>
            </c:strRef>
          </c:cat>
          <c:val>
            <c:numRef>
              <c:f>Sheet1!$C$4:$E$4</c:f>
              <c:numCache>
                <c:formatCode>0%</c:formatCode>
                <c:ptCount val="3"/>
                <c:pt idx="0">
                  <c:v>4.3956043956043959E-2</c:v>
                </c:pt>
                <c:pt idx="1">
                  <c:v>0.18315018315018314</c:v>
                </c:pt>
                <c:pt idx="2">
                  <c:v>0.1391941391941392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Sheet1!$C$2:$E$2</c:f>
              <c:strCache>
                <c:ptCount val="3"/>
                <c:pt idx="0">
                  <c:v>1-d-ahead Selection Ratio</c:v>
                </c:pt>
                <c:pt idx="1">
                  <c:v>3-d-ahead Selection Ratio</c:v>
                </c:pt>
                <c:pt idx="2">
                  <c:v>7-d-ahead Selection Ratio</c:v>
                </c:pt>
              </c:strCache>
            </c:strRef>
          </c:cat>
          <c:val>
            <c:numRef>
              <c:f>Sheet1!$C$5:$E$5</c:f>
              <c:numCache>
                <c:formatCode>0%</c:formatCode>
                <c:ptCount val="3"/>
                <c:pt idx="0">
                  <c:v>0.28205128205128205</c:v>
                </c:pt>
                <c:pt idx="1">
                  <c:v>0.23809523809523808</c:v>
                </c:pt>
                <c:pt idx="2">
                  <c:v>0.1575091575091575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E1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Sheet1!$C$2:$E$2</c:f>
              <c:strCache>
                <c:ptCount val="3"/>
                <c:pt idx="0">
                  <c:v>1-d-ahead Selection Ratio</c:v>
                </c:pt>
                <c:pt idx="1">
                  <c:v>3-d-ahead Selection Ratio</c:v>
                </c:pt>
                <c:pt idx="2">
                  <c:v>7-d-ahead Selection Ratio</c:v>
                </c:pt>
              </c:strCache>
            </c:strRef>
          </c:cat>
          <c:val>
            <c:numRef>
              <c:f>Sheet1!$C$6:$E$6</c:f>
              <c:numCache>
                <c:formatCode>0%</c:formatCode>
                <c:ptCount val="3"/>
                <c:pt idx="0">
                  <c:v>0.11355311355311355</c:v>
                </c:pt>
                <c:pt idx="1">
                  <c:v>8.4249084249084255E-2</c:v>
                </c:pt>
                <c:pt idx="2">
                  <c:v>0.12820512820512819</c:v>
                </c:pt>
              </c:numCache>
            </c:numRef>
          </c:val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E2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Sheet1!$C$2:$E$2</c:f>
              <c:strCache>
                <c:ptCount val="3"/>
                <c:pt idx="0">
                  <c:v>1-d-ahead Selection Ratio</c:v>
                </c:pt>
                <c:pt idx="1">
                  <c:v>3-d-ahead Selection Ratio</c:v>
                </c:pt>
                <c:pt idx="2">
                  <c:v>7-d-ahead Selection Ratio</c:v>
                </c:pt>
              </c:strCache>
            </c:strRef>
          </c:cat>
          <c:val>
            <c:numRef>
              <c:f>Sheet1!$C$7:$E$7</c:f>
              <c:numCache>
                <c:formatCode>0%</c:formatCode>
                <c:ptCount val="3"/>
                <c:pt idx="0">
                  <c:v>7.6923076923076927E-2</c:v>
                </c:pt>
                <c:pt idx="1">
                  <c:v>4.7619047619047616E-2</c:v>
                </c:pt>
                <c:pt idx="2">
                  <c:v>3.6630036630036632E-2</c:v>
                </c:pt>
              </c:numCache>
            </c:numRef>
          </c:val>
        </c:ser>
        <c:ser>
          <c:idx val="5"/>
          <c:order val="5"/>
          <c:tx>
            <c:strRef>
              <c:f>Sheet1!$A$8</c:f>
              <c:strCache>
                <c:ptCount val="1"/>
                <c:pt idx="0">
                  <c:v>E3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Sheet1!$C$2:$E$2</c:f>
              <c:strCache>
                <c:ptCount val="3"/>
                <c:pt idx="0">
                  <c:v>1-d-ahead Selection Ratio</c:v>
                </c:pt>
                <c:pt idx="1">
                  <c:v>3-d-ahead Selection Ratio</c:v>
                </c:pt>
                <c:pt idx="2">
                  <c:v>7-d-ahead Selection Ratio</c:v>
                </c:pt>
              </c:strCache>
            </c:strRef>
          </c:cat>
          <c:val>
            <c:numRef>
              <c:f>Sheet1!$C$8:$E$8</c:f>
              <c:numCache>
                <c:formatCode>0%</c:formatCode>
                <c:ptCount val="3"/>
                <c:pt idx="0">
                  <c:v>0.30769230769230771</c:v>
                </c:pt>
                <c:pt idx="1">
                  <c:v>0.21611721611721613</c:v>
                </c:pt>
                <c:pt idx="2">
                  <c:v>0.25641025641025639</c:v>
                </c:pt>
              </c:numCache>
            </c:numRef>
          </c:val>
        </c:ser>
        <c:ser>
          <c:idx val="6"/>
          <c:order val="6"/>
          <c:tx>
            <c:strRef>
              <c:f>Sheet1!$A$9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Sheet1!$C$2:$E$2</c:f>
              <c:strCache>
                <c:ptCount val="3"/>
                <c:pt idx="0">
                  <c:v>1-d-ahead Selection Ratio</c:v>
                </c:pt>
                <c:pt idx="1">
                  <c:v>3-d-ahead Selection Ratio</c:v>
                </c:pt>
                <c:pt idx="2">
                  <c:v>7-d-ahead Selection Ratio</c:v>
                </c:pt>
              </c:strCache>
            </c:strRef>
          </c:cat>
          <c:val>
            <c:numRef>
              <c:f>Sheet1!$C$9:$E$9</c:f>
              <c:numCache>
                <c:formatCode>0%</c:formatCode>
                <c:ptCount val="3"/>
                <c:pt idx="0">
                  <c:v>0.13553113553113552</c:v>
                </c:pt>
                <c:pt idx="1">
                  <c:v>6.95970695970696E-2</c:v>
                </c:pt>
                <c:pt idx="2">
                  <c:v>7.6923076923076927E-2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9328792"/>
        <c:axId val="609329184"/>
      </c:barChart>
      <c:catAx>
        <c:axId val="609328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329184"/>
        <c:crosses val="autoZero"/>
        <c:auto val="1"/>
        <c:lblAlgn val="ctr"/>
        <c:lblOffset val="100"/>
        <c:noMultiLvlLbl val="0"/>
      </c:catAx>
      <c:valAx>
        <c:axId val="60932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Percent of Hours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328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seven-day-ahead large load forecast errors (actual load - load forecast) </a:t>
            </a:r>
            <a:endParaRPr lang="en-US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7"/>
          <c:order val="7"/>
          <c:tx>
            <c:strRef>
              <c:f>'-'!$H$1</c:f>
              <c:strCache>
                <c:ptCount val="1"/>
                <c:pt idx="0">
                  <c:v>Selected Model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val>
            <c:numRef>
              <c:f>'-'!$H$2:$H$164</c:f>
              <c:numCache>
                <c:formatCode>General</c:formatCode>
                <c:ptCount val="163"/>
                <c:pt idx="0">
                  <c:v>-13938.248449999999</c:v>
                </c:pt>
                <c:pt idx="1">
                  <c:v>-13936.140160000001</c:v>
                </c:pt>
                <c:pt idx="2">
                  <c:v>-13591.71644</c:v>
                </c:pt>
                <c:pt idx="3">
                  <c:v>-12637.754709999999</c:v>
                </c:pt>
                <c:pt idx="4">
                  <c:v>-12189.15374</c:v>
                </c:pt>
                <c:pt idx="5">
                  <c:v>-11807.165800000001</c:v>
                </c:pt>
                <c:pt idx="6">
                  <c:v>-11439.504859999999</c:v>
                </c:pt>
                <c:pt idx="7">
                  <c:v>-11402.175160000001</c:v>
                </c:pt>
                <c:pt idx="8">
                  <c:v>-11291.51462</c:v>
                </c:pt>
                <c:pt idx="9">
                  <c:v>-11102.75625</c:v>
                </c:pt>
                <c:pt idx="10">
                  <c:v>-11038.118979999999</c:v>
                </c:pt>
                <c:pt idx="11">
                  <c:v>-10739.203460000001</c:v>
                </c:pt>
                <c:pt idx="12">
                  <c:v>-10258.538130000001</c:v>
                </c:pt>
                <c:pt idx="13">
                  <c:v>-10242.441150000001</c:v>
                </c:pt>
                <c:pt idx="14">
                  <c:v>-9868.4571099999994</c:v>
                </c:pt>
                <c:pt idx="15">
                  <c:v>-9221.8948199999995</c:v>
                </c:pt>
                <c:pt idx="16">
                  <c:v>-9162.5221799999999</c:v>
                </c:pt>
                <c:pt idx="17">
                  <c:v>-9158.4675399999996</c:v>
                </c:pt>
                <c:pt idx="18">
                  <c:v>-9147.5597300000009</c:v>
                </c:pt>
                <c:pt idx="19">
                  <c:v>-9120.9096200000004</c:v>
                </c:pt>
                <c:pt idx="20">
                  <c:v>-9120.4363300000005</c:v>
                </c:pt>
                <c:pt idx="21">
                  <c:v>-9115.9861600000004</c:v>
                </c:pt>
                <c:pt idx="22">
                  <c:v>-9070.7986199999996</c:v>
                </c:pt>
                <c:pt idx="23">
                  <c:v>-9054.6000999999997</c:v>
                </c:pt>
                <c:pt idx="24">
                  <c:v>-9016.0737200000003</c:v>
                </c:pt>
                <c:pt idx="25">
                  <c:v>-9006.7095399999998</c:v>
                </c:pt>
                <c:pt idx="26">
                  <c:v>-8952.2517800000005</c:v>
                </c:pt>
                <c:pt idx="27">
                  <c:v>-8922.4007200000106</c:v>
                </c:pt>
                <c:pt idx="28">
                  <c:v>-8889.6233699999993</c:v>
                </c:pt>
                <c:pt idx="29">
                  <c:v>-8821.1577699999998</c:v>
                </c:pt>
                <c:pt idx="30">
                  <c:v>-8803.7020799999991</c:v>
                </c:pt>
                <c:pt idx="31">
                  <c:v>-8610.2658699999993</c:v>
                </c:pt>
                <c:pt idx="32">
                  <c:v>-8589.2610199999999</c:v>
                </c:pt>
                <c:pt idx="33">
                  <c:v>-8586.5133999999998</c:v>
                </c:pt>
                <c:pt idx="34">
                  <c:v>-8413.9430499999908</c:v>
                </c:pt>
                <c:pt idx="35">
                  <c:v>-8405.2550699999993</c:v>
                </c:pt>
                <c:pt idx="36">
                  <c:v>-8386.7009300000009</c:v>
                </c:pt>
                <c:pt idx="37">
                  <c:v>-8352.1257700000006</c:v>
                </c:pt>
                <c:pt idx="38">
                  <c:v>-8289.8500899999999</c:v>
                </c:pt>
                <c:pt idx="39">
                  <c:v>-8143.4244399999998</c:v>
                </c:pt>
                <c:pt idx="40">
                  <c:v>-8116.1400800000101</c:v>
                </c:pt>
                <c:pt idx="41">
                  <c:v>-8112.1777700000002</c:v>
                </c:pt>
                <c:pt idx="42">
                  <c:v>-8099.6414299999997</c:v>
                </c:pt>
                <c:pt idx="43">
                  <c:v>-7824.9786700000004</c:v>
                </c:pt>
                <c:pt idx="44">
                  <c:v>-7762.1282899999997</c:v>
                </c:pt>
                <c:pt idx="45">
                  <c:v>-7759.5969599999999</c:v>
                </c:pt>
                <c:pt idx="46">
                  <c:v>-7734.7554300000102</c:v>
                </c:pt>
                <c:pt idx="47">
                  <c:v>-7662.33986</c:v>
                </c:pt>
                <c:pt idx="48">
                  <c:v>-7602.7108600000001</c:v>
                </c:pt>
                <c:pt idx="49">
                  <c:v>-7569.7461899999998</c:v>
                </c:pt>
                <c:pt idx="50">
                  <c:v>-7554.7492199999997</c:v>
                </c:pt>
                <c:pt idx="51">
                  <c:v>-7533.0416500000001</c:v>
                </c:pt>
                <c:pt idx="52">
                  <c:v>-7520.8526300000003</c:v>
                </c:pt>
                <c:pt idx="53">
                  <c:v>-7501.5660099999996</c:v>
                </c:pt>
                <c:pt idx="54">
                  <c:v>-7495.8331200000002</c:v>
                </c:pt>
                <c:pt idx="55">
                  <c:v>-7437.1669499999998</c:v>
                </c:pt>
                <c:pt idx="56">
                  <c:v>-7419.7960599999997</c:v>
                </c:pt>
                <c:pt idx="57">
                  <c:v>-7332.0675700000002</c:v>
                </c:pt>
                <c:pt idx="58">
                  <c:v>-7243.6936299999998</c:v>
                </c:pt>
                <c:pt idx="59">
                  <c:v>-7213.8437299999996</c:v>
                </c:pt>
                <c:pt idx="60">
                  <c:v>-7194.1259300000002</c:v>
                </c:pt>
                <c:pt idx="61">
                  <c:v>-7181.6934499999998</c:v>
                </c:pt>
                <c:pt idx="62">
                  <c:v>-7179.9604200000003</c:v>
                </c:pt>
                <c:pt idx="63">
                  <c:v>-7134.9811200000004</c:v>
                </c:pt>
                <c:pt idx="64">
                  <c:v>-7131.0234399999999</c:v>
                </c:pt>
                <c:pt idx="65">
                  <c:v>-7109.0840799999996</c:v>
                </c:pt>
                <c:pt idx="66">
                  <c:v>-7101.3608599999998</c:v>
                </c:pt>
                <c:pt idx="67">
                  <c:v>-7017.81963</c:v>
                </c:pt>
                <c:pt idx="68">
                  <c:v>-7013.4968399999998</c:v>
                </c:pt>
                <c:pt idx="69">
                  <c:v>-6910.1345800000099</c:v>
                </c:pt>
                <c:pt idx="70">
                  <c:v>-6908.1532500000003</c:v>
                </c:pt>
                <c:pt idx="71">
                  <c:v>-6900.2965999999997</c:v>
                </c:pt>
                <c:pt idx="72">
                  <c:v>-6899.8683899999996</c:v>
                </c:pt>
                <c:pt idx="73">
                  <c:v>-6856.0214699999997</c:v>
                </c:pt>
                <c:pt idx="74">
                  <c:v>-6842.7278200000001</c:v>
                </c:pt>
                <c:pt idx="75">
                  <c:v>-6810.1567699999996</c:v>
                </c:pt>
                <c:pt idx="76">
                  <c:v>-6809.32881</c:v>
                </c:pt>
                <c:pt idx="77">
                  <c:v>-6804.1812499999996</c:v>
                </c:pt>
                <c:pt idx="78">
                  <c:v>-6794.9706500000002</c:v>
                </c:pt>
                <c:pt idx="79">
                  <c:v>-6768.8398699999998</c:v>
                </c:pt>
                <c:pt idx="80">
                  <c:v>-6730.8839699999999</c:v>
                </c:pt>
                <c:pt idx="81">
                  <c:v>-6665.4043000000001</c:v>
                </c:pt>
                <c:pt idx="82">
                  <c:v>-6633.2665399999996</c:v>
                </c:pt>
                <c:pt idx="83">
                  <c:v>-6580.2825700000003</c:v>
                </c:pt>
                <c:pt idx="84">
                  <c:v>-6539.2271700000001</c:v>
                </c:pt>
                <c:pt idx="85">
                  <c:v>-6519.27502</c:v>
                </c:pt>
                <c:pt idx="86">
                  <c:v>-6514.5723799999996</c:v>
                </c:pt>
                <c:pt idx="87">
                  <c:v>-6485.8611099999998</c:v>
                </c:pt>
                <c:pt idx="88">
                  <c:v>-6437.5253499999999</c:v>
                </c:pt>
                <c:pt idx="89">
                  <c:v>-6434.5811000000003</c:v>
                </c:pt>
                <c:pt idx="90">
                  <c:v>-6428.4898000000003</c:v>
                </c:pt>
                <c:pt idx="91">
                  <c:v>-6427.8210799999997</c:v>
                </c:pt>
                <c:pt idx="92">
                  <c:v>-6393.41355999999</c:v>
                </c:pt>
                <c:pt idx="93">
                  <c:v>-6349.5367800000004</c:v>
                </c:pt>
                <c:pt idx="94">
                  <c:v>-6347.8710799999999</c:v>
                </c:pt>
                <c:pt idx="95">
                  <c:v>-6171.8919699999997</c:v>
                </c:pt>
                <c:pt idx="96">
                  <c:v>-6169.55519</c:v>
                </c:pt>
                <c:pt idx="97">
                  <c:v>-6154.0304700000097</c:v>
                </c:pt>
                <c:pt idx="98">
                  <c:v>-6121.6037100000003</c:v>
                </c:pt>
                <c:pt idx="99">
                  <c:v>-6089.5400600000003</c:v>
                </c:pt>
                <c:pt idx="100">
                  <c:v>-6083.9664599999996</c:v>
                </c:pt>
                <c:pt idx="101">
                  <c:v>-6083.8714900000105</c:v>
                </c:pt>
                <c:pt idx="102">
                  <c:v>-6079.3970799999997</c:v>
                </c:pt>
                <c:pt idx="103">
                  <c:v>-6071.0023899999997</c:v>
                </c:pt>
                <c:pt idx="104">
                  <c:v>-6054.0685400000002</c:v>
                </c:pt>
                <c:pt idx="105">
                  <c:v>-6041.49359</c:v>
                </c:pt>
                <c:pt idx="106">
                  <c:v>-6039.6933499999996</c:v>
                </c:pt>
                <c:pt idx="107">
                  <c:v>-5917.7325299999902</c:v>
                </c:pt>
                <c:pt idx="108">
                  <c:v>-5915.2265299999999</c:v>
                </c:pt>
                <c:pt idx="109">
                  <c:v>-5892.7718500000001</c:v>
                </c:pt>
                <c:pt idx="110">
                  <c:v>-5887.07611</c:v>
                </c:pt>
                <c:pt idx="111">
                  <c:v>-5862.6530599999996</c:v>
                </c:pt>
                <c:pt idx="112">
                  <c:v>-5848.3517099999999</c:v>
                </c:pt>
                <c:pt idx="113">
                  <c:v>-5844.6745300000002</c:v>
                </c:pt>
                <c:pt idx="114">
                  <c:v>-5837.3699200000001</c:v>
                </c:pt>
                <c:pt idx="115">
                  <c:v>-5801.69192999999</c:v>
                </c:pt>
                <c:pt idx="116">
                  <c:v>-5782.7894800000004</c:v>
                </c:pt>
                <c:pt idx="117">
                  <c:v>-5762.6710000000003</c:v>
                </c:pt>
                <c:pt idx="118">
                  <c:v>-5667.2132099999999</c:v>
                </c:pt>
                <c:pt idx="119">
                  <c:v>-5662.9290499999997</c:v>
                </c:pt>
                <c:pt idx="120">
                  <c:v>-5638.5360300000002</c:v>
                </c:pt>
                <c:pt idx="121">
                  <c:v>-5625.6550100000004</c:v>
                </c:pt>
                <c:pt idx="122">
                  <c:v>-5581.1736600000104</c:v>
                </c:pt>
                <c:pt idx="123">
                  <c:v>-5578.5045</c:v>
                </c:pt>
                <c:pt idx="124">
                  <c:v>-5553.2852800000001</c:v>
                </c:pt>
                <c:pt idx="125">
                  <c:v>-5538.4649600000002</c:v>
                </c:pt>
                <c:pt idx="126">
                  <c:v>-5511.6725299999998</c:v>
                </c:pt>
                <c:pt idx="127">
                  <c:v>-5488.42652</c:v>
                </c:pt>
                <c:pt idx="128">
                  <c:v>-5408.8922399999901</c:v>
                </c:pt>
                <c:pt idx="129">
                  <c:v>-5395.3534200000004</c:v>
                </c:pt>
                <c:pt idx="130">
                  <c:v>-5374.7760399999997</c:v>
                </c:pt>
                <c:pt idx="131">
                  <c:v>-5356.8125700000001</c:v>
                </c:pt>
                <c:pt idx="132">
                  <c:v>-5332.4687599999997</c:v>
                </c:pt>
                <c:pt idx="133">
                  <c:v>-5325.9272799999999</c:v>
                </c:pt>
                <c:pt idx="134">
                  <c:v>-5320.1756100000002</c:v>
                </c:pt>
                <c:pt idx="135">
                  <c:v>-5316.1206099999999</c:v>
                </c:pt>
                <c:pt idx="136">
                  <c:v>-5302.7012999999997</c:v>
                </c:pt>
                <c:pt idx="137">
                  <c:v>-5294.3150100000103</c:v>
                </c:pt>
                <c:pt idx="138">
                  <c:v>-5290.3574099999996</c:v>
                </c:pt>
                <c:pt idx="139">
                  <c:v>-5280.4400699999997</c:v>
                </c:pt>
                <c:pt idx="140">
                  <c:v>-5267.9268300000003</c:v>
                </c:pt>
                <c:pt idx="141">
                  <c:v>-5264.7075299999997</c:v>
                </c:pt>
                <c:pt idx="142">
                  <c:v>-5255.9056200000005</c:v>
                </c:pt>
                <c:pt idx="143">
                  <c:v>-5250.1466200000004</c:v>
                </c:pt>
                <c:pt idx="144">
                  <c:v>-5224.7656800000004</c:v>
                </c:pt>
                <c:pt idx="145">
                  <c:v>-5208.2076999999999</c:v>
                </c:pt>
                <c:pt idx="146">
                  <c:v>-5204.0940000000001</c:v>
                </c:pt>
                <c:pt idx="147">
                  <c:v>-5195.9855599999901</c:v>
                </c:pt>
                <c:pt idx="148">
                  <c:v>-5167.2696100000003</c:v>
                </c:pt>
                <c:pt idx="149">
                  <c:v>-5137.1268899999995</c:v>
                </c:pt>
                <c:pt idx="150">
                  <c:v>-5128.3423899999998</c:v>
                </c:pt>
                <c:pt idx="151">
                  <c:v>-5110.2089999999998</c:v>
                </c:pt>
                <c:pt idx="152">
                  <c:v>-5108.9643299999998</c:v>
                </c:pt>
                <c:pt idx="153">
                  <c:v>-5107.3177800000003</c:v>
                </c:pt>
                <c:pt idx="154">
                  <c:v>-5078.6503300000004</c:v>
                </c:pt>
                <c:pt idx="155">
                  <c:v>-5055.4888099999998</c:v>
                </c:pt>
                <c:pt idx="156">
                  <c:v>-5053.7566299999999</c:v>
                </c:pt>
                <c:pt idx="157">
                  <c:v>-5033.7981799999998</c:v>
                </c:pt>
                <c:pt idx="158">
                  <c:v>-5032.1737800000001</c:v>
                </c:pt>
                <c:pt idx="159">
                  <c:v>-5022.0885899999903</c:v>
                </c:pt>
                <c:pt idx="160">
                  <c:v>-5016.5707700000103</c:v>
                </c:pt>
                <c:pt idx="161">
                  <c:v>-5011.5914400000001</c:v>
                </c:pt>
                <c:pt idx="162">
                  <c:v>-5007.7880100000002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4805048"/>
        <c:axId val="604805440"/>
      </c:areaChart>
      <c:lineChart>
        <c:grouping val="standard"/>
        <c:varyColors val="0"/>
        <c:ser>
          <c:idx val="0"/>
          <c:order val="0"/>
          <c:tx>
            <c:strRef>
              <c:f>'-'!$A$1</c:f>
              <c:strCache>
                <c:ptCount val="1"/>
                <c:pt idx="0">
                  <c:v>A3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'-'!$A$2:$A$164</c:f>
              <c:numCache>
                <c:formatCode>General</c:formatCode>
                <c:ptCount val="163"/>
                <c:pt idx="0">
                  <c:v>-9904.64689</c:v>
                </c:pt>
                <c:pt idx="1">
                  <c:v>-9261.6674999999996</c:v>
                </c:pt>
                <c:pt idx="2">
                  <c:v>-9845.4859699999997</c:v>
                </c:pt>
                <c:pt idx="3">
                  <c:v>-8444.9070599999995</c:v>
                </c:pt>
                <c:pt idx="4">
                  <c:v>-9156.9857699999993</c:v>
                </c:pt>
                <c:pt idx="5">
                  <c:v>-11807.165800000001</c:v>
                </c:pt>
                <c:pt idx="6">
                  <c:v>-11439.504859999999</c:v>
                </c:pt>
                <c:pt idx="7">
                  <c:v>-11402.175160000001</c:v>
                </c:pt>
                <c:pt idx="8">
                  <c:v>-11291.51462</c:v>
                </c:pt>
                <c:pt idx="9">
                  <c:v>-11102.75625</c:v>
                </c:pt>
                <c:pt idx="10">
                  <c:v>-11038.118979999999</c:v>
                </c:pt>
                <c:pt idx="11">
                  <c:v>-10739.203460000001</c:v>
                </c:pt>
                <c:pt idx="12">
                  <c:v>-7112.4170299999996</c:v>
                </c:pt>
                <c:pt idx="13">
                  <c:v>-7550.2770899999996</c:v>
                </c:pt>
                <c:pt idx="14">
                  <c:v>-9868.4571099999994</c:v>
                </c:pt>
                <c:pt idx="15">
                  <c:v>-7776.6057600000004</c:v>
                </c:pt>
                <c:pt idx="16">
                  <c:v>-9162.5221799999999</c:v>
                </c:pt>
                <c:pt idx="17">
                  <c:v>-9158.4675399999996</c:v>
                </c:pt>
                <c:pt idx="18">
                  <c:v>-9147.5597300000009</c:v>
                </c:pt>
                <c:pt idx="19">
                  <c:v>-9120.9096200000004</c:v>
                </c:pt>
                <c:pt idx="20">
                  <c:v>-9120.4363300000005</c:v>
                </c:pt>
                <c:pt idx="21">
                  <c:v>-9115.9861600000004</c:v>
                </c:pt>
                <c:pt idx="22">
                  <c:v>-8335.9900300000008</c:v>
                </c:pt>
                <c:pt idx="23">
                  <c:v>-9054.6000999999997</c:v>
                </c:pt>
                <c:pt idx="24">
                  <c:v>-9016.0737200000003</c:v>
                </c:pt>
                <c:pt idx="25">
                  <c:v>-6401.5493800000004</c:v>
                </c:pt>
                <c:pt idx="26">
                  <c:v>-8952.2517800000005</c:v>
                </c:pt>
                <c:pt idx="27">
                  <c:v>-8922.4007200000106</c:v>
                </c:pt>
                <c:pt idx="28">
                  <c:v>-8889.6233699999993</c:v>
                </c:pt>
                <c:pt idx="29">
                  <c:v>-8821.1577699999998</c:v>
                </c:pt>
                <c:pt idx="30">
                  <c:v>-5240.6044199999997</c:v>
                </c:pt>
                <c:pt idx="31">
                  <c:v>-8610.2658699999993</c:v>
                </c:pt>
                <c:pt idx="32">
                  <c:v>-8589.2610199999999</c:v>
                </c:pt>
                <c:pt idx="33">
                  <c:v>-7361.0602799999997</c:v>
                </c:pt>
                <c:pt idx="34">
                  <c:v>-8413.9430499999908</c:v>
                </c:pt>
                <c:pt idx="35">
                  <c:v>-8405.2550699999993</c:v>
                </c:pt>
                <c:pt idx="36">
                  <c:v>-5062.5564000000004</c:v>
                </c:pt>
                <c:pt idx="37">
                  <c:v>-8352.1257700000006</c:v>
                </c:pt>
                <c:pt idx="38">
                  <c:v>-8289.8500899999999</c:v>
                </c:pt>
                <c:pt idx="39">
                  <c:v>-8143.4244399999998</c:v>
                </c:pt>
                <c:pt idx="40">
                  <c:v>-8116.1400800000101</c:v>
                </c:pt>
                <c:pt idx="41">
                  <c:v>-8112.1777700000002</c:v>
                </c:pt>
                <c:pt idx="42">
                  <c:v>-8010.3562700000002</c:v>
                </c:pt>
                <c:pt idx="43">
                  <c:v>-7824.9786700000004</c:v>
                </c:pt>
                <c:pt idx="44">
                  <c:v>-7762.1282899999997</c:v>
                </c:pt>
                <c:pt idx="45">
                  <c:v>-7759.5969599999999</c:v>
                </c:pt>
                <c:pt idx="46">
                  <c:v>-7734.7554300000102</c:v>
                </c:pt>
                <c:pt idx="47">
                  <c:v>-7662.33986</c:v>
                </c:pt>
                <c:pt idx="48">
                  <c:v>-5978.8710199999996</c:v>
                </c:pt>
                <c:pt idx="49">
                  <c:v>-7569.7461899999998</c:v>
                </c:pt>
                <c:pt idx="50">
                  <c:v>-7554.7492199999997</c:v>
                </c:pt>
                <c:pt idx="51">
                  <c:v>-7533.0416500000001</c:v>
                </c:pt>
                <c:pt idx="52">
                  <c:v>-7520.8526300000003</c:v>
                </c:pt>
                <c:pt idx="53">
                  <c:v>-7501.5660099999996</c:v>
                </c:pt>
                <c:pt idx="54">
                  <c:v>-5866.4815600000002</c:v>
                </c:pt>
                <c:pt idx="55">
                  <c:v>-6630.8642099999997</c:v>
                </c:pt>
                <c:pt idx="56">
                  <c:v>-7419.7960599999997</c:v>
                </c:pt>
                <c:pt idx="57">
                  <c:v>-7332.0675700000002</c:v>
                </c:pt>
                <c:pt idx="58">
                  <c:v>-7243.6936299999998</c:v>
                </c:pt>
                <c:pt idx="59">
                  <c:v>-7213.8437299999996</c:v>
                </c:pt>
                <c:pt idx="60">
                  <c:v>-4949.6063999999997</c:v>
                </c:pt>
                <c:pt idx="61">
                  <c:v>-5479.4629800000002</c:v>
                </c:pt>
                <c:pt idx="62">
                  <c:v>-7179.9604200000003</c:v>
                </c:pt>
                <c:pt idx="63">
                  <c:v>-7134.9811200000004</c:v>
                </c:pt>
                <c:pt idx="64">
                  <c:v>-7131.0234399999999</c:v>
                </c:pt>
                <c:pt idx="65">
                  <c:v>-7109.0840799999996</c:v>
                </c:pt>
                <c:pt idx="66">
                  <c:v>-7101.3608599999998</c:v>
                </c:pt>
                <c:pt idx="67">
                  <c:v>-7017.81963</c:v>
                </c:pt>
                <c:pt idx="68">
                  <c:v>-5125.1218399999998</c:v>
                </c:pt>
                <c:pt idx="69">
                  <c:v>-6910.1345800000099</c:v>
                </c:pt>
                <c:pt idx="70">
                  <c:v>-7257.3798100000004</c:v>
                </c:pt>
                <c:pt idx="71">
                  <c:v>-6900.2965999999997</c:v>
                </c:pt>
                <c:pt idx="72">
                  <c:v>-6899.8683899999996</c:v>
                </c:pt>
                <c:pt idx="73">
                  <c:v>-5330.6777199999997</c:v>
                </c:pt>
                <c:pt idx="74">
                  <c:v>-6842.7278200000001</c:v>
                </c:pt>
                <c:pt idx="75">
                  <c:v>-6810.1567699999996</c:v>
                </c:pt>
                <c:pt idx="76">
                  <c:v>-4478.4498999999996</c:v>
                </c:pt>
                <c:pt idx="77">
                  <c:v>-6804.1812499999996</c:v>
                </c:pt>
                <c:pt idx="78">
                  <c:v>-6794.9706500000002</c:v>
                </c:pt>
                <c:pt idx="79">
                  <c:v>-6768.8398699999998</c:v>
                </c:pt>
                <c:pt idx="80">
                  <c:v>-3263.7706899999998</c:v>
                </c:pt>
                <c:pt idx="81">
                  <c:v>-3982.6542999999901</c:v>
                </c:pt>
                <c:pt idx="82">
                  <c:v>-6633.2665399999996</c:v>
                </c:pt>
                <c:pt idx="83">
                  <c:v>-6580.2825700000003</c:v>
                </c:pt>
                <c:pt idx="84">
                  <c:v>-6539.2271700000001</c:v>
                </c:pt>
                <c:pt idx="85">
                  <c:v>-6519.27502</c:v>
                </c:pt>
                <c:pt idx="86">
                  <c:v>-6514.5723799999996</c:v>
                </c:pt>
                <c:pt idx="87">
                  <c:v>-6485.8611099999998</c:v>
                </c:pt>
                <c:pt idx="88">
                  <c:v>-6437.5253499999999</c:v>
                </c:pt>
                <c:pt idx="89">
                  <c:v>-6434.5811000000003</c:v>
                </c:pt>
                <c:pt idx="90">
                  <c:v>-5797.2534699999997</c:v>
                </c:pt>
                <c:pt idx="91">
                  <c:v>-6427.8210799999997</c:v>
                </c:pt>
                <c:pt idx="92">
                  <c:v>-6393.41355999999</c:v>
                </c:pt>
                <c:pt idx="93">
                  <c:v>-6349.5367800000004</c:v>
                </c:pt>
                <c:pt idx="94">
                  <c:v>-6347.8710799999999</c:v>
                </c:pt>
                <c:pt idx="95">
                  <c:v>-3983.8763399999998</c:v>
                </c:pt>
                <c:pt idx="96">
                  <c:v>-6535.1567500000001</c:v>
                </c:pt>
                <c:pt idx="97">
                  <c:v>-6154.0304700000097</c:v>
                </c:pt>
                <c:pt idx="98">
                  <c:v>-6121.6037100000003</c:v>
                </c:pt>
                <c:pt idx="99">
                  <c:v>-6089.5400600000003</c:v>
                </c:pt>
                <c:pt idx="100">
                  <c:v>-6083.9664599999996</c:v>
                </c:pt>
                <c:pt idx="101">
                  <c:v>-6383.04727</c:v>
                </c:pt>
                <c:pt idx="102">
                  <c:v>-6079.3970799999997</c:v>
                </c:pt>
                <c:pt idx="103">
                  <c:v>-6071.0023899999997</c:v>
                </c:pt>
                <c:pt idx="104">
                  <c:v>-6054.0685400000002</c:v>
                </c:pt>
                <c:pt idx="105">
                  <c:v>-3100.01703</c:v>
                </c:pt>
                <c:pt idx="106">
                  <c:v>-5429.9081900000001</c:v>
                </c:pt>
                <c:pt idx="107">
                  <c:v>-5690.3262799999902</c:v>
                </c:pt>
                <c:pt idx="108">
                  <c:v>-5915.2265299999999</c:v>
                </c:pt>
                <c:pt idx="109">
                  <c:v>-5892.7718500000001</c:v>
                </c:pt>
                <c:pt idx="110">
                  <c:v>-5887.07611</c:v>
                </c:pt>
                <c:pt idx="111">
                  <c:v>-5862.6530599999996</c:v>
                </c:pt>
                <c:pt idx="112">
                  <c:v>-5848.3517099999999</c:v>
                </c:pt>
                <c:pt idx="113">
                  <c:v>-4420.1784399999997</c:v>
                </c:pt>
                <c:pt idx="114">
                  <c:v>-6073.5613199999998</c:v>
                </c:pt>
                <c:pt idx="115">
                  <c:v>-4987.9145799999997</c:v>
                </c:pt>
                <c:pt idx="116">
                  <c:v>-5782.7894800000004</c:v>
                </c:pt>
                <c:pt idx="117">
                  <c:v>-4467.9327199999998</c:v>
                </c:pt>
                <c:pt idx="118">
                  <c:v>-5294.3499300000003</c:v>
                </c:pt>
                <c:pt idx="119">
                  <c:v>-4172.0345200000002</c:v>
                </c:pt>
                <c:pt idx="120">
                  <c:v>-4892.0633699999998</c:v>
                </c:pt>
                <c:pt idx="121">
                  <c:v>-5625.6550100000004</c:v>
                </c:pt>
                <c:pt idx="122">
                  <c:v>-5409.6424100000104</c:v>
                </c:pt>
                <c:pt idx="123">
                  <c:v>-4388.3873100000001</c:v>
                </c:pt>
                <c:pt idx="124">
                  <c:v>-5553.2852800000001</c:v>
                </c:pt>
                <c:pt idx="125">
                  <c:v>-6198.8868400000001</c:v>
                </c:pt>
                <c:pt idx="126">
                  <c:v>-5482.8170700000001</c:v>
                </c:pt>
                <c:pt idx="127">
                  <c:v>-5204.8444900000004</c:v>
                </c:pt>
                <c:pt idx="128">
                  <c:v>-3685.7672399999901</c:v>
                </c:pt>
                <c:pt idx="129">
                  <c:v>-5395.3534200000004</c:v>
                </c:pt>
                <c:pt idx="130">
                  <c:v>-6211.5221300000003</c:v>
                </c:pt>
                <c:pt idx="131">
                  <c:v>-4817.2149099999997</c:v>
                </c:pt>
                <c:pt idx="132">
                  <c:v>-5853.1015700000098</c:v>
                </c:pt>
                <c:pt idx="133">
                  <c:v>-4218.6265000000003</c:v>
                </c:pt>
                <c:pt idx="134">
                  <c:v>-5881.2615500000002</c:v>
                </c:pt>
                <c:pt idx="135">
                  <c:v>-5644.0073199999997</c:v>
                </c:pt>
                <c:pt idx="136">
                  <c:v>-5302.7012999999997</c:v>
                </c:pt>
                <c:pt idx="137">
                  <c:v>-4084.3032899999998</c:v>
                </c:pt>
                <c:pt idx="138">
                  <c:v>-5290.3574099999996</c:v>
                </c:pt>
                <c:pt idx="139">
                  <c:v>-4196.4088199999997</c:v>
                </c:pt>
                <c:pt idx="140">
                  <c:v>-4258.8057399999998</c:v>
                </c:pt>
                <c:pt idx="141">
                  <c:v>-5226.9790199999998</c:v>
                </c:pt>
                <c:pt idx="142">
                  <c:v>-3423.4954600000001</c:v>
                </c:pt>
                <c:pt idx="143">
                  <c:v>-3254.2325599999999</c:v>
                </c:pt>
                <c:pt idx="144">
                  <c:v>-5224.7656800000004</c:v>
                </c:pt>
                <c:pt idx="145">
                  <c:v>-5208.2076999999999</c:v>
                </c:pt>
                <c:pt idx="146">
                  <c:v>-3853.1174299999998</c:v>
                </c:pt>
                <c:pt idx="147">
                  <c:v>-6097.9894599999998</c:v>
                </c:pt>
                <c:pt idx="148">
                  <c:v>-5931.7657099999997</c:v>
                </c:pt>
                <c:pt idx="149">
                  <c:v>-3727.2440799999999</c:v>
                </c:pt>
                <c:pt idx="150">
                  <c:v>-5128.3423899999998</c:v>
                </c:pt>
                <c:pt idx="151">
                  <c:v>-8432.4550899999995</c:v>
                </c:pt>
                <c:pt idx="152">
                  <c:v>-5294.0541700000003</c:v>
                </c:pt>
                <c:pt idx="153">
                  <c:v>-3927.5560599999999</c:v>
                </c:pt>
                <c:pt idx="154">
                  <c:v>-5007.1425199999903</c:v>
                </c:pt>
                <c:pt idx="155">
                  <c:v>-4250.9458400000003</c:v>
                </c:pt>
                <c:pt idx="156">
                  <c:v>-4131.33475</c:v>
                </c:pt>
                <c:pt idx="157">
                  <c:v>-3622.4270799999999</c:v>
                </c:pt>
                <c:pt idx="158">
                  <c:v>-4118.1933099999997</c:v>
                </c:pt>
                <c:pt idx="159">
                  <c:v>-4491.3229699999902</c:v>
                </c:pt>
                <c:pt idx="160">
                  <c:v>-3791.0239000000001</c:v>
                </c:pt>
                <c:pt idx="161">
                  <c:v>-7627.8648800000001</c:v>
                </c:pt>
                <c:pt idx="162">
                  <c:v>-2911.3231700000001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'-'!$B$1</c:f>
              <c:strCache>
                <c:ptCount val="1"/>
                <c:pt idx="0">
                  <c:v>A6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'-'!$B$2:$B$164</c:f>
              <c:numCache>
                <c:formatCode>General</c:formatCode>
                <c:ptCount val="163"/>
                <c:pt idx="0">
                  <c:v>-9917.2054800000005</c:v>
                </c:pt>
                <c:pt idx="1">
                  <c:v>-8865.8589100000008</c:v>
                </c:pt>
                <c:pt idx="2">
                  <c:v>-10137.74769</c:v>
                </c:pt>
                <c:pt idx="3">
                  <c:v>-7853.52034</c:v>
                </c:pt>
                <c:pt idx="4">
                  <c:v>-9810.8099899999997</c:v>
                </c:pt>
                <c:pt idx="5">
                  <c:v>-12035.255639999999</c:v>
                </c:pt>
                <c:pt idx="6">
                  <c:v>-11412.188459999999</c:v>
                </c:pt>
                <c:pt idx="7">
                  <c:v>-11567.577499999999</c:v>
                </c:pt>
                <c:pt idx="8">
                  <c:v>-11560.40524</c:v>
                </c:pt>
                <c:pt idx="9">
                  <c:v>-11129.83438</c:v>
                </c:pt>
                <c:pt idx="10">
                  <c:v>-11067.11508</c:v>
                </c:pt>
                <c:pt idx="11">
                  <c:v>-10931.42612</c:v>
                </c:pt>
                <c:pt idx="12">
                  <c:v>-6167.5420299999996</c:v>
                </c:pt>
                <c:pt idx="13">
                  <c:v>-8360.3942800000004</c:v>
                </c:pt>
                <c:pt idx="14">
                  <c:v>-9918.6719499999999</c:v>
                </c:pt>
                <c:pt idx="15">
                  <c:v>-6504.7971699999998</c:v>
                </c:pt>
                <c:pt idx="16">
                  <c:v>-9038.7956200000008</c:v>
                </c:pt>
                <c:pt idx="17">
                  <c:v>-9855.4597300000005</c:v>
                </c:pt>
                <c:pt idx="18">
                  <c:v>-10064.340980000001</c:v>
                </c:pt>
                <c:pt idx="19">
                  <c:v>-9167.6478999999999</c:v>
                </c:pt>
                <c:pt idx="20">
                  <c:v>-9566.7527399999999</c:v>
                </c:pt>
                <c:pt idx="21">
                  <c:v>-9308.6892900000003</c:v>
                </c:pt>
                <c:pt idx="22">
                  <c:v>-7064.9587799999999</c:v>
                </c:pt>
                <c:pt idx="23">
                  <c:v>-9698.5766700000004</c:v>
                </c:pt>
                <c:pt idx="24">
                  <c:v>-9045.1010600000009</c:v>
                </c:pt>
                <c:pt idx="25">
                  <c:v>-7252.4243800000004</c:v>
                </c:pt>
                <c:pt idx="26">
                  <c:v>-9084.4900600000001</c:v>
                </c:pt>
                <c:pt idx="27">
                  <c:v>-9297.3186900000001</c:v>
                </c:pt>
                <c:pt idx="28">
                  <c:v>-8736.1546199999993</c:v>
                </c:pt>
                <c:pt idx="29">
                  <c:v>-9792.1772999999994</c:v>
                </c:pt>
                <c:pt idx="30">
                  <c:v>-4222.7919199999997</c:v>
                </c:pt>
                <c:pt idx="31">
                  <c:v>-8568.1408699999993</c:v>
                </c:pt>
                <c:pt idx="32">
                  <c:v>-8388.7922699999999</c:v>
                </c:pt>
                <c:pt idx="33">
                  <c:v>-5728.9821499999998</c:v>
                </c:pt>
                <c:pt idx="34">
                  <c:v>-8307.9821100000008</c:v>
                </c:pt>
                <c:pt idx="35">
                  <c:v>-8217.2081999999991</c:v>
                </c:pt>
                <c:pt idx="36">
                  <c:v>-5803.0993699999999</c:v>
                </c:pt>
                <c:pt idx="37">
                  <c:v>-8244.4890500000001</c:v>
                </c:pt>
                <c:pt idx="38">
                  <c:v>-7646.3383700000004</c:v>
                </c:pt>
                <c:pt idx="39">
                  <c:v>-8533.82287</c:v>
                </c:pt>
                <c:pt idx="40">
                  <c:v>-7420.8705499999996</c:v>
                </c:pt>
                <c:pt idx="41">
                  <c:v>-7961.0215200000002</c:v>
                </c:pt>
                <c:pt idx="42">
                  <c:v>-6946.3797100000002</c:v>
                </c:pt>
                <c:pt idx="43">
                  <c:v>-7282.7091399999999</c:v>
                </c:pt>
                <c:pt idx="44">
                  <c:v>-7845.8860999999997</c:v>
                </c:pt>
                <c:pt idx="45">
                  <c:v>-8024.1750899999997</c:v>
                </c:pt>
                <c:pt idx="46">
                  <c:v>-7588.2554300000102</c:v>
                </c:pt>
                <c:pt idx="47">
                  <c:v>-8854.6914199999992</c:v>
                </c:pt>
                <c:pt idx="48">
                  <c:v>-5919.4725799999997</c:v>
                </c:pt>
                <c:pt idx="49">
                  <c:v>-8287.6954100000003</c:v>
                </c:pt>
                <c:pt idx="50">
                  <c:v>-7040.6710899999998</c:v>
                </c:pt>
                <c:pt idx="51">
                  <c:v>-7883.3346199999896</c:v>
                </c:pt>
                <c:pt idx="52">
                  <c:v>-7558.01278000001</c:v>
                </c:pt>
                <c:pt idx="53">
                  <c:v>-6887.5074199999999</c:v>
                </c:pt>
                <c:pt idx="54">
                  <c:v>-6057.4073399999997</c:v>
                </c:pt>
                <c:pt idx="55">
                  <c:v>-5138.45406</c:v>
                </c:pt>
                <c:pt idx="56">
                  <c:v>-6848.5265300000001</c:v>
                </c:pt>
                <c:pt idx="57">
                  <c:v>-7652.0285000000003</c:v>
                </c:pt>
                <c:pt idx="58">
                  <c:v>-6776.5764399999998</c:v>
                </c:pt>
                <c:pt idx="59">
                  <c:v>-7482.7382600000001</c:v>
                </c:pt>
                <c:pt idx="60">
                  <c:v>-4514.6688999999997</c:v>
                </c:pt>
                <c:pt idx="61">
                  <c:v>-5398.4395400000003</c:v>
                </c:pt>
                <c:pt idx="62">
                  <c:v>-7487.73776</c:v>
                </c:pt>
                <c:pt idx="63">
                  <c:v>-7646.6178399999999</c:v>
                </c:pt>
                <c:pt idx="64">
                  <c:v>-7483.0273399999996</c:v>
                </c:pt>
                <c:pt idx="65">
                  <c:v>-7665.5840799999996</c:v>
                </c:pt>
                <c:pt idx="66">
                  <c:v>-7509.0952399999996</c:v>
                </c:pt>
                <c:pt idx="67">
                  <c:v>-7765.1360400000003</c:v>
                </c:pt>
                <c:pt idx="68">
                  <c:v>-4927.6687099999999</c:v>
                </c:pt>
                <c:pt idx="69">
                  <c:v>-6703.7439599999998</c:v>
                </c:pt>
                <c:pt idx="70">
                  <c:v>-6229.2509</c:v>
                </c:pt>
                <c:pt idx="71">
                  <c:v>-7416.36301</c:v>
                </c:pt>
                <c:pt idx="72">
                  <c:v>-7318.6887100000004</c:v>
                </c:pt>
                <c:pt idx="73">
                  <c:v>-5638.0136599999996</c:v>
                </c:pt>
                <c:pt idx="74">
                  <c:v>-7043.5207899999996</c:v>
                </c:pt>
                <c:pt idx="75">
                  <c:v>-7168.2036500000004</c:v>
                </c:pt>
                <c:pt idx="76">
                  <c:v>-3913.9499000000001</c:v>
                </c:pt>
                <c:pt idx="77">
                  <c:v>-6938.0289000000002</c:v>
                </c:pt>
                <c:pt idx="78">
                  <c:v>-7785.6894000000002</c:v>
                </c:pt>
                <c:pt idx="79">
                  <c:v>-6564.1250300000002</c:v>
                </c:pt>
                <c:pt idx="80">
                  <c:v>-2487.3019399999998</c:v>
                </c:pt>
                <c:pt idx="81">
                  <c:v>-4510.3222699999997</c:v>
                </c:pt>
                <c:pt idx="82">
                  <c:v>-6758.1024799999996</c:v>
                </c:pt>
                <c:pt idx="83">
                  <c:v>-6776.0130399999998</c:v>
                </c:pt>
                <c:pt idx="84">
                  <c:v>-7353.3013899999996</c:v>
                </c:pt>
                <c:pt idx="85">
                  <c:v>-6766.27502</c:v>
                </c:pt>
                <c:pt idx="86">
                  <c:v>-7369.7833199999995</c:v>
                </c:pt>
                <c:pt idx="87">
                  <c:v>-7049.2282999999998</c:v>
                </c:pt>
                <c:pt idx="88">
                  <c:v>-7622.0683200000003</c:v>
                </c:pt>
                <c:pt idx="89">
                  <c:v>-6794.6045400000003</c:v>
                </c:pt>
                <c:pt idx="90">
                  <c:v>-4354.7241700000004</c:v>
                </c:pt>
                <c:pt idx="91">
                  <c:v>-6304.8914000000004</c:v>
                </c:pt>
                <c:pt idx="92">
                  <c:v>-6819.9565300000004</c:v>
                </c:pt>
                <c:pt idx="93">
                  <c:v>-6729.2555300000004</c:v>
                </c:pt>
                <c:pt idx="94">
                  <c:v>-6542.8242</c:v>
                </c:pt>
                <c:pt idx="95">
                  <c:v>-3412.4505600000002</c:v>
                </c:pt>
                <c:pt idx="96">
                  <c:v>-6169.55519</c:v>
                </c:pt>
                <c:pt idx="97">
                  <c:v>-6671.3234400000001</c:v>
                </c:pt>
                <c:pt idx="98">
                  <c:v>-6406.70136000001</c:v>
                </c:pt>
                <c:pt idx="99">
                  <c:v>-6666.5361499999999</c:v>
                </c:pt>
                <c:pt idx="100">
                  <c:v>-6123.6305199999997</c:v>
                </c:pt>
                <c:pt idx="101">
                  <c:v>-6083.8714900000105</c:v>
                </c:pt>
                <c:pt idx="102">
                  <c:v>-6623.9791100000002</c:v>
                </c:pt>
                <c:pt idx="103">
                  <c:v>-6577.4555099999998</c:v>
                </c:pt>
                <c:pt idx="104">
                  <c:v>-6653.1427599999997</c:v>
                </c:pt>
                <c:pt idx="105">
                  <c:v>-3550.1146800000001</c:v>
                </c:pt>
                <c:pt idx="106">
                  <c:v>-5297.9745999999996</c:v>
                </c:pt>
                <c:pt idx="107">
                  <c:v>-5493.7950299999902</c:v>
                </c:pt>
                <c:pt idx="108">
                  <c:v>-6271.3046599999898</c:v>
                </c:pt>
                <c:pt idx="109">
                  <c:v>-5743.2835699999996</c:v>
                </c:pt>
                <c:pt idx="110">
                  <c:v>-6134.4081399999995</c:v>
                </c:pt>
                <c:pt idx="111">
                  <c:v>-6399.1179000000002</c:v>
                </c:pt>
                <c:pt idx="112">
                  <c:v>-6047.7540499999996</c:v>
                </c:pt>
                <c:pt idx="113">
                  <c:v>-4557.9596899999997</c:v>
                </c:pt>
                <c:pt idx="114">
                  <c:v>-5837.3699200000001</c:v>
                </c:pt>
                <c:pt idx="115">
                  <c:v>-4935.0083299999997</c:v>
                </c:pt>
                <c:pt idx="116">
                  <c:v>-6062.9379200000003</c:v>
                </c:pt>
                <c:pt idx="117">
                  <c:v>-4221.7452199999998</c:v>
                </c:pt>
                <c:pt idx="118">
                  <c:v>-5454.3694599999999</c:v>
                </c:pt>
                <c:pt idx="119">
                  <c:v>-4232.4642100000001</c:v>
                </c:pt>
                <c:pt idx="120">
                  <c:v>-4819.4930599999998</c:v>
                </c:pt>
                <c:pt idx="121">
                  <c:v>-5951.4167299999999</c:v>
                </c:pt>
                <c:pt idx="122">
                  <c:v>-5303.35725000001</c:v>
                </c:pt>
                <c:pt idx="123">
                  <c:v>-4296.6724700000004</c:v>
                </c:pt>
                <c:pt idx="124">
                  <c:v>-5474.1798099999996</c:v>
                </c:pt>
                <c:pt idx="125">
                  <c:v>-5300.1641799999998</c:v>
                </c:pt>
                <c:pt idx="126">
                  <c:v>-5511.6725299999998</c:v>
                </c:pt>
                <c:pt idx="127">
                  <c:v>-4441.14527</c:v>
                </c:pt>
                <c:pt idx="128">
                  <c:v>-3848.9313000000002</c:v>
                </c:pt>
                <c:pt idx="129">
                  <c:v>-6434.0331100000003</c:v>
                </c:pt>
                <c:pt idx="130">
                  <c:v>-5374.7760399999997</c:v>
                </c:pt>
                <c:pt idx="131">
                  <c:v>-4020.99226</c:v>
                </c:pt>
                <c:pt idx="132">
                  <c:v>-5332.4687599999997</c:v>
                </c:pt>
                <c:pt idx="133">
                  <c:v>-3601.2554100000002</c:v>
                </c:pt>
                <c:pt idx="134">
                  <c:v>-5320.1756100000002</c:v>
                </c:pt>
                <c:pt idx="135">
                  <c:v>-5316.1206099999999</c:v>
                </c:pt>
                <c:pt idx="136">
                  <c:v>-5767.2364600000001</c:v>
                </c:pt>
                <c:pt idx="137">
                  <c:v>-3765.1275100000098</c:v>
                </c:pt>
                <c:pt idx="138">
                  <c:v>-5934.0722500000002</c:v>
                </c:pt>
                <c:pt idx="139">
                  <c:v>-4405.2955400000001</c:v>
                </c:pt>
                <c:pt idx="140">
                  <c:v>-4681.3799499999996</c:v>
                </c:pt>
                <c:pt idx="141">
                  <c:v>-4148.2641700000004</c:v>
                </c:pt>
                <c:pt idx="142">
                  <c:v>-2698.1478099999999</c:v>
                </c:pt>
                <c:pt idx="143">
                  <c:v>-3234.1739600000001</c:v>
                </c:pt>
                <c:pt idx="144">
                  <c:v>-5773.6328700000004</c:v>
                </c:pt>
                <c:pt idx="145">
                  <c:v>-5044.8795700000101</c:v>
                </c:pt>
                <c:pt idx="146">
                  <c:v>-3456.4260300000001</c:v>
                </c:pt>
                <c:pt idx="147">
                  <c:v>-5195.9855599999901</c:v>
                </c:pt>
                <c:pt idx="148">
                  <c:v>-5167.2696100000003</c:v>
                </c:pt>
                <c:pt idx="149">
                  <c:v>-3584.9042300000001</c:v>
                </c:pt>
                <c:pt idx="150">
                  <c:v>-5083.08457</c:v>
                </c:pt>
                <c:pt idx="151">
                  <c:v>-8999.4980599999999</c:v>
                </c:pt>
                <c:pt idx="152">
                  <c:v>-5108.9643299999998</c:v>
                </c:pt>
                <c:pt idx="153">
                  <c:v>-3425.43887</c:v>
                </c:pt>
                <c:pt idx="154">
                  <c:v>-4861.7284600000003</c:v>
                </c:pt>
                <c:pt idx="155">
                  <c:v>-4599.7192800000103</c:v>
                </c:pt>
                <c:pt idx="156">
                  <c:v>-4112.0652200000004</c:v>
                </c:pt>
                <c:pt idx="157">
                  <c:v>-3719.41536</c:v>
                </c:pt>
                <c:pt idx="158">
                  <c:v>-3980.9628400000001</c:v>
                </c:pt>
                <c:pt idx="159">
                  <c:v>-4443.3464000000004</c:v>
                </c:pt>
                <c:pt idx="160">
                  <c:v>-4273.1723300000003</c:v>
                </c:pt>
                <c:pt idx="161">
                  <c:v>-7969.1851900000001</c:v>
                </c:pt>
                <c:pt idx="162">
                  <c:v>-2720.6825399999998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'-'!$C$1</c:f>
              <c:strCache>
                <c:ptCount val="1"/>
                <c:pt idx="0">
                  <c:v>E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'-'!$C$2:$C$164</c:f>
              <c:numCache>
                <c:formatCode>General</c:formatCode>
                <c:ptCount val="163"/>
                <c:pt idx="0">
                  <c:v>-14245.248449999999</c:v>
                </c:pt>
                <c:pt idx="1">
                  <c:v>-14233.843279999999</c:v>
                </c:pt>
                <c:pt idx="2">
                  <c:v>-14226.114879999999</c:v>
                </c:pt>
                <c:pt idx="3">
                  <c:v>-13010.95393</c:v>
                </c:pt>
                <c:pt idx="4">
                  <c:v>-13707.755300000001</c:v>
                </c:pt>
                <c:pt idx="5">
                  <c:v>-11579.15408</c:v>
                </c:pt>
                <c:pt idx="6">
                  <c:v>-11485.2158</c:v>
                </c:pt>
                <c:pt idx="7">
                  <c:v>-11036.233749999999</c:v>
                </c:pt>
                <c:pt idx="8">
                  <c:v>-10844.21774</c:v>
                </c:pt>
                <c:pt idx="9">
                  <c:v>-11518.017970000001</c:v>
                </c:pt>
                <c:pt idx="10">
                  <c:v>-11336.67367</c:v>
                </c:pt>
                <c:pt idx="11">
                  <c:v>-9835.7151799999992</c:v>
                </c:pt>
                <c:pt idx="12">
                  <c:v>-11959.94047</c:v>
                </c:pt>
                <c:pt idx="13">
                  <c:v>-12334.53881</c:v>
                </c:pt>
                <c:pt idx="14">
                  <c:v>-9269.6953900000008</c:v>
                </c:pt>
                <c:pt idx="15">
                  <c:v>-8860.8948199999995</c:v>
                </c:pt>
                <c:pt idx="16">
                  <c:v>-10208.123740000001</c:v>
                </c:pt>
                <c:pt idx="17">
                  <c:v>-9052.6784800000005</c:v>
                </c:pt>
                <c:pt idx="18">
                  <c:v>-9391.0284800000009</c:v>
                </c:pt>
                <c:pt idx="19">
                  <c:v>-10411.01118</c:v>
                </c:pt>
                <c:pt idx="20">
                  <c:v>-9135.4910199999995</c:v>
                </c:pt>
                <c:pt idx="21">
                  <c:v>-10512.915849999999</c:v>
                </c:pt>
                <c:pt idx="22">
                  <c:v>-8565.6970600000004</c:v>
                </c:pt>
                <c:pt idx="23">
                  <c:v>-9058.8422900000005</c:v>
                </c:pt>
                <c:pt idx="24">
                  <c:v>-8966.0502799999995</c:v>
                </c:pt>
                <c:pt idx="25">
                  <c:v>-10980.70954</c:v>
                </c:pt>
                <c:pt idx="26">
                  <c:v>-10094.564280000001</c:v>
                </c:pt>
                <c:pt idx="27">
                  <c:v>-8774.3382200000106</c:v>
                </c:pt>
                <c:pt idx="28">
                  <c:v>-9552.4007200000106</c:v>
                </c:pt>
                <c:pt idx="29">
                  <c:v>-9647.1265199999998</c:v>
                </c:pt>
                <c:pt idx="30">
                  <c:v>-10491.905199999999</c:v>
                </c:pt>
                <c:pt idx="31">
                  <c:v>-10175.875239999999</c:v>
                </c:pt>
                <c:pt idx="32">
                  <c:v>-9577.3157100000008</c:v>
                </c:pt>
                <c:pt idx="33">
                  <c:v>-8388.8102799999997</c:v>
                </c:pt>
                <c:pt idx="34">
                  <c:v>-7096.5914899999998</c:v>
                </c:pt>
                <c:pt idx="35">
                  <c:v>-9049.3331999999991</c:v>
                </c:pt>
                <c:pt idx="36">
                  <c:v>-9599.4001499999995</c:v>
                </c:pt>
                <c:pt idx="37">
                  <c:v>-9273.3132700000006</c:v>
                </c:pt>
                <c:pt idx="38">
                  <c:v>-6826.6000899999999</c:v>
                </c:pt>
                <c:pt idx="39">
                  <c:v>-9250.5025600000008</c:v>
                </c:pt>
                <c:pt idx="40">
                  <c:v>-6322.7650800000101</c:v>
                </c:pt>
                <c:pt idx="41">
                  <c:v>-7208.5879299999997</c:v>
                </c:pt>
                <c:pt idx="42">
                  <c:v>-7690.4422100000002</c:v>
                </c:pt>
                <c:pt idx="43">
                  <c:v>-5866.2364799999996</c:v>
                </c:pt>
                <c:pt idx="44">
                  <c:v>-8331.4720400000006</c:v>
                </c:pt>
                <c:pt idx="45">
                  <c:v>-9452.1946200000002</c:v>
                </c:pt>
                <c:pt idx="46">
                  <c:v>-7217.4780899999996</c:v>
                </c:pt>
                <c:pt idx="47">
                  <c:v>-9313.08986</c:v>
                </c:pt>
                <c:pt idx="48">
                  <c:v>-6787.8124200000002</c:v>
                </c:pt>
                <c:pt idx="49">
                  <c:v>-8871.1602600000006</c:v>
                </c:pt>
                <c:pt idx="50">
                  <c:v>-5567.9171900000001</c:v>
                </c:pt>
                <c:pt idx="51">
                  <c:v>-8070.0494600000002</c:v>
                </c:pt>
                <c:pt idx="52">
                  <c:v>-8104.9854400000004</c:v>
                </c:pt>
                <c:pt idx="53">
                  <c:v>-5504.6910099999996</c:v>
                </c:pt>
                <c:pt idx="54">
                  <c:v>-6618.2315600000002</c:v>
                </c:pt>
                <c:pt idx="55">
                  <c:v>-7064.9677300000003</c:v>
                </c:pt>
                <c:pt idx="56">
                  <c:v>-5598.4601199999997</c:v>
                </c:pt>
                <c:pt idx="57">
                  <c:v>-7886.2824099999998</c:v>
                </c:pt>
                <c:pt idx="58">
                  <c:v>-5733.7014399999998</c:v>
                </c:pt>
                <c:pt idx="59">
                  <c:v>-8871.9413800000002</c:v>
                </c:pt>
                <c:pt idx="60">
                  <c:v>-6532.8251499999997</c:v>
                </c:pt>
                <c:pt idx="61">
                  <c:v>-6548.5918899999997</c:v>
                </c:pt>
                <c:pt idx="62">
                  <c:v>-8633.0854199999994</c:v>
                </c:pt>
                <c:pt idx="63">
                  <c:v>-8268.6608099999903</c:v>
                </c:pt>
                <c:pt idx="64">
                  <c:v>-7242.3085899999996</c:v>
                </c:pt>
                <c:pt idx="65">
                  <c:v>-7035.1465799999996</c:v>
                </c:pt>
                <c:pt idx="66">
                  <c:v>-7025.5249299999996</c:v>
                </c:pt>
                <c:pt idx="67">
                  <c:v>-8679.81963</c:v>
                </c:pt>
                <c:pt idx="68">
                  <c:v>-6572.2976200000003</c:v>
                </c:pt>
                <c:pt idx="69">
                  <c:v>-5720.7517699999999</c:v>
                </c:pt>
                <c:pt idx="70">
                  <c:v>-6669.6532500000003</c:v>
                </c:pt>
                <c:pt idx="71">
                  <c:v>-7023.73801</c:v>
                </c:pt>
                <c:pt idx="72">
                  <c:v>-7010.8723</c:v>
                </c:pt>
                <c:pt idx="73">
                  <c:v>-6107.3222500000002</c:v>
                </c:pt>
                <c:pt idx="74">
                  <c:v>-7692.7942300000004</c:v>
                </c:pt>
                <c:pt idx="75">
                  <c:v>-7447.8599000000004</c:v>
                </c:pt>
                <c:pt idx="76">
                  <c:v>-5937.6295899999996</c:v>
                </c:pt>
                <c:pt idx="77">
                  <c:v>-7108.7320300000001</c:v>
                </c:pt>
                <c:pt idx="78">
                  <c:v>-6928.07222</c:v>
                </c:pt>
                <c:pt idx="79">
                  <c:v>-5054.8906500000003</c:v>
                </c:pt>
                <c:pt idx="80">
                  <c:v>-9222.5831899999994</c:v>
                </c:pt>
                <c:pt idx="81">
                  <c:v>-8094.3066399999998</c:v>
                </c:pt>
                <c:pt idx="82">
                  <c:v>-7262.8524799999996</c:v>
                </c:pt>
                <c:pt idx="83">
                  <c:v>-7196.1927299999998</c:v>
                </c:pt>
                <c:pt idx="84">
                  <c:v>-8685.3951400000005</c:v>
                </c:pt>
                <c:pt idx="85">
                  <c:v>-7186.8726800000004</c:v>
                </c:pt>
                <c:pt idx="86">
                  <c:v>-6705.4473799999996</c:v>
                </c:pt>
                <c:pt idx="87">
                  <c:v>-6784.4861099999998</c:v>
                </c:pt>
                <c:pt idx="88">
                  <c:v>-8246.7870700000003</c:v>
                </c:pt>
                <c:pt idx="89">
                  <c:v>-7026.3115700000099</c:v>
                </c:pt>
                <c:pt idx="90">
                  <c:v>-5878.4898000000003</c:v>
                </c:pt>
                <c:pt idx="91">
                  <c:v>-4742.6882700000097</c:v>
                </c:pt>
                <c:pt idx="92">
                  <c:v>-7072.9096499999896</c:v>
                </c:pt>
                <c:pt idx="93">
                  <c:v>-7637.1617800000004</c:v>
                </c:pt>
                <c:pt idx="94">
                  <c:v>-8898.7421699999995</c:v>
                </c:pt>
                <c:pt idx="95">
                  <c:v>-5476.0911900000001</c:v>
                </c:pt>
                <c:pt idx="96">
                  <c:v>-5939.6450299999997</c:v>
                </c:pt>
                <c:pt idx="97">
                  <c:v>-7023.6671900000001</c:v>
                </c:pt>
                <c:pt idx="98">
                  <c:v>-6939.8927700000104</c:v>
                </c:pt>
                <c:pt idx="99">
                  <c:v>-6931.5635000000002</c:v>
                </c:pt>
                <c:pt idx="100">
                  <c:v>-6838.6031800000001</c:v>
                </c:pt>
                <c:pt idx="101">
                  <c:v>-5909.94571</c:v>
                </c:pt>
                <c:pt idx="102">
                  <c:v>-7103.3345799999997</c:v>
                </c:pt>
                <c:pt idx="103">
                  <c:v>-6697.3891100000001</c:v>
                </c:pt>
                <c:pt idx="104">
                  <c:v>-7001.9279200000001</c:v>
                </c:pt>
                <c:pt idx="105">
                  <c:v>-6646.99359</c:v>
                </c:pt>
                <c:pt idx="106">
                  <c:v>-7286.7949099999996</c:v>
                </c:pt>
                <c:pt idx="107">
                  <c:v>-7383.5294000000004</c:v>
                </c:pt>
                <c:pt idx="108">
                  <c:v>-6774.3632500000003</c:v>
                </c:pt>
                <c:pt idx="109">
                  <c:v>-4432.4984100000001</c:v>
                </c:pt>
                <c:pt idx="110">
                  <c:v>-6485.74017000001</c:v>
                </c:pt>
                <c:pt idx="111">
                  <c:v>-6054.1296199999997</c:v>
                </c:pt>
                <c:pt idx="112">
                  <c:v>-5885.6642099999999</c:v>
                </c:pt>
                <c:pt idx="113">
                  <c:v>-5130.0729700000002</c:v>
                </c:pt>
                <c:pt idx="114">
                  <c:v>-6048.0847599999997</c:v>
                </c:pt>
                <c:pt idx="115">
                  <c:v>-5074.19192999999</c:v>
                </c:pt>
                <c:pt idx="116">
                  <c:v>-6627.3246399999998</c:v>
                </c:pt>
                <c:pt idx="117">
                  <c:v>-5536.5733399999999</c:v>
                </c:pt>
                <c:pt idx="118">
                  <c:v>-5433.1155500000004</c:v>
                </c:pt>
                <c:pt idx="119">
                  <c:v>-5671.5267100000001</c:v>
                </c:pt>
                <c:pt idx="120">
                  <c:v>-5596.8368099999998</c:v>
                </c:pt>
                <c:pt idx="121">
                  <c:v>-5780.2604799999999</c:v>
                </c:pt>
                <c:pt idx="122">
                  <c:v>-7291.07600000001</c:v>
                </c:pt>
                <c:pt idx="123">
                  <c:v>-5379.8052799999996</c:v>
                </c:pt>
                <c:pt idx="124">
                  <c:v>-8193.3790300000001</c:v>
                </c:pt>
                <c:pt idx="125">
                  <c:v>-5187.2657399999998</c:v>
                </c:pt>
                <c:pt idx="126">
                  <c:v>-4502.5123800000001</c:v>
                </c:pt>
                <c:pt idx="127">
                  <c:v>-5265.6257400000004</c:v>
                </c:pt>
                <c:pt idx="128">
                  <c:v>-5269.3922399999901</c:v>
                </c:pt>
                <c:pt idx="129">
                  <c:v>-6325.7831100000003</c:v>
                </c:pt>
                <c:pt idx="130">
                  <c:v>-4750.0807299999897</c:v>
                </c:pt>
                <c:pt idx="131">
                  <c:v>-5263.9141300000101</c:v>
                </c:pt>
                <c:pt idx="132">
                  <c:v>-5325.0859499999997</c:v>
                </c:pt>
                <c:pt idx="133">
                  <c:v>-4980.0249400000002</c:v>
                </c:pt>
                <c:pt idx="134">
                  <c:v>-6115.7342099999996</c:v>
                </c:pt>
                <c:pt idx="135">
                  <c:v>-6337.8588900000004</c:v>
                </c:pt>
                <c:pt idx="136">
                  <c:v>-5442.4317700000001</c:v>
                </c:pt>
                <c:pt idx="137">
                  <c:v>-5018.7173500000099</c:v>
                </c:pt>
                <c:pt idx="138">
                  <c:v>-5430.3222500000002</c:v>
                </c:pt>
                <c:pt idx="139">
                  <c:v>-4859.8424100000002</c:v>
                </c:pt>
                <c:pt idx="140">
                  <c:v>-5072.2276099999899</c:v>
                </c:pt>
                <c:pt idx="141">
                  <c:v>-5060.2075299999997</c:v>
                </c:pt>
                <c:pt idx="142">
                  <c:v>-4780.9056200000005</c:v>
                </c:pt>
                <c:pt idx="143">
                  <c:v>-5052.2442799999999</c:v>
                </c:pt>
                <c:pt idx="144">
                  <c:v>-6883.6406800000004</c:v>
                </c:pt>
                <c:pt idx="145">
                  <c:v>-4058.80926</c:v>
                </c:pt>
                <c:pt idx="146">
                  <c:v>-3782.7971200000002</c:v>
                </c:pt>
                <c:pt idx="147">
                  <c:v>-4508.8253999999897</c:v>
                </c:pt>
                <c:pt idx="148">
                  <c:v>-5666.6602400000002</c:v>
                </c:pt>
                <c:pt idx="149">
                  <c:v>-4561.82610999999</c:v>
                </c:pt>
                <c:pt idx="150">
                  <c:v>-6249.7759800000003</c:v>
                </c:pt>
                <c:pt idx="151">
                  <c:v>-5110.2089999999998</c:v>
                </c:pt>
                <c:pt idx="152">
                  <c:v>-5246.7611999999999</c:v>
                </c:pt>
                <c:pt idx="153">
                  <c:v>-4085.6185599999999</c:v>
                </c:pt>
                <c:pt idx="154">
                  <c:v>-6890.6503300000004</c:v>
                </c:pt>
                <c:pt idx="155">
                  <c:v>-5077.6880300000103</c:v>
                </c:pt>
                <c:pt idx="156">
                  <c:v>-5143.1589700000004</c:v>
                </c:pt>
                <c:pt idx="157">
                  <c:v>-4638.2981799999998</c:v>
                </c:pt>
                <c:pt idx="158">
                  <c:v>-3600.373</c:v>
                </c:pt>
                <c:pt idx="159">
                  <c:v>-6714.3893699999999</c:v>
                </c:pt>
                <c:pt idx="160">
                  <c:v>-5632.1684300000097</c:v>
                </c:pt>
                <c:pt idx="161">
                  <c:v>-5011.5914400000001</c:v>
                </c:pt>
                <c:pt idx="162">
                  <c:v>-4455.9872299999997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'-'!$D$1</c:f>
              <c:strCache>
                <c:ptCount val="1"/>
                <c:pt idx="0">
                  <c:v>E1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'-'!$D$2:$D$164</c:f>
              <c:numCache>
                <c:formatCode>General</c:formatCode>
                <c:ptCount val="163"/>
                <c:pt idx="0">
                  <c:v>-13938.248449999999</c:v>
                </c:pt>
                <c:pt idx="1">
                  <c:v>-13936.140160000001</c:v>
                </c:pt>
                <c:pt idx="2">
                  <c:v>-13591.71644</c:v>
                </c:pt>
                <c:pt idx="3">
                  <c:v>-12637.754709999999</c:v>
                </c:pt>
                <c:pt idx="4">
                  <c:v>-12189.15374</c:v>
                </c:pt>
                <c:pt idx="5">
                  <c:v>-12830.75174</c:v>
                </c:pt>
                <c:pt idx="6">
                  <c:v>-11670.614240000001</c:v>
                </c:pt>
                <c:pt idx="7">
                  <c:v>-12609.534530000001</c:v>
                </c:pt>
                <c:pt idx="8">
                  <c:v>-12360.51462</c:v>
                </c:pt>
                <c:pt idx="9">
                  <c:v>-11684.517970000001</c:v>
                </c:pt>
                <c:pt idx="10">
                  <c:v>-11771.97445</c:v>
                </c:pt>
                <c:pt idx="11">
                  <c:v>-11779.715179999999</c:v>
                </c:pt>
                <c:pt idx="12">
                  <c:v>-10258.538130000001</c:v>
                </c:pt>
                <c:pt idx="13">
                  <c:v>-10242.441150000001</c:v>
                </c:pt>
                <c:pt idx="14">
                  <c:v>-10972.29695</c:v>
                </c:pt>
                <c:pt idx="15">
                  <c:v>-9221.8948199999995</c:v>
                </c:pt>
                <c:pt idx="16">
                  <c:v>-9347.2214000000004</c:v>
                </c:pt>
                <c:pt idx="17">
                  <c:v>-10946.47926</c:v>
                </c:pt>
                <c:pt idx="18">
                  <c:v>-11543.82926</c:v>
                </c:pt>
                <c:pt idx="19">
                  <c:v>-9290.9096200000004</c:v>
                </c:pt>
                <c:pt idx="20">
                  <c:v>-10505.291800000001</c:v>
                </c:pt>
                <c:pt idx="21">
                  <c:v>-9242.1150699999998</c:v>
                </c:pt>
                <c:pt idx="22">
                  <c:v>-9070.7986199999996</c:v>
                </c:pt>
                <c:pt idx="23">
                  <c:v>-10812.74073</c:v>
                </c:pt>
                <c:pt idx="24">
                  <c:v>-10757.7495</c:v>
                </c:pt>
                <c:pt idx="25">
                  <c:v>-9006.7095399999998</c:v>
                </c:pt>
                <c:pt idx="26">
                  <c:v>-9104.6658399999997</c:v>
                </c:pt>
                <c:pt idx="27">
                  <c:v>-10420.33822</c:v>
                </c:pt>
                <c:pt idx="28">
                  <c:v>-10940.40072</c:v>
                </c:pt>
                <c:pt idx="29">
                  <c:v>-11683.524960000001</c:v>
                </c:pt>
                <c:pt idx="30">
                  <c:v>-8803.7020799999991</c:v>
                </c:pt>
                <c:pt idx="31">
                  <c:v>-8965.4729000000007</c:v>
                </c:pt>
                <c:pt idx="32">
                  <c:v>-10913.514929999999</c:v>
                </c:pt>
                <c:pt idx="33">
                  <c:v>-8586.5133999999998</c:v>
                </c:pt>
                <c:pt idx="34">
                  <c:v>-7147.8922700000003</c:v>
                </c:pt>
                <c:pt idx="35">
                  <c:v>-11645.23554</c:v>
                </c:pt>
                <c:pt idx="36">
                  <c:v>-8386.7009300000009</c:v>
                </c:pt>
                <c:pt idx="37">
                  <c:v>-11401.012489999999</c:v>
                </c:pt>
                <c:pt idx="38">
                  <c:v>-6796.9985299999998</c:v>
                </c:pt>
                <c:pt idx="39">
                  <c:v>-11695.002560000001</c:v>
                </c:pt>
                <c:pt idx="40">
                  <c:v>-6426.1635200000001</c:v>
                </c:pt>
                <c:pt idx="41">
                  <c:v>-7472.9863699999996</c:v>
                </c:pt>
                <c:pt idx="42">
                  <c:v>-8099.6414299999997</c:v>
                </c:pt>
                <c:pt idx="43">
                  <c:v>-5969.3341399999999</c:v>
                </c:pt>
                <c:pt idx="44">
                  <c:v>-8325.7689200000004</c:v>
                </c:pt>
                <c:pt idx="45">
                  <c:v>-8583.0969600000008</c:v>
                </c:pt>
                <c:pt idx="46">
                  <c:v>-7407.9780899999996</c:v>
                </c:pt>
                <c:pt idx="47">
                  <c:v>-10955.39064</c:v>
                </c:pt>
                <c:pt idx="48">
                  <c:v>-7602.7108600000001</c:v>
                </c:pt>
                <c:pt idx="49">
                  <c:v>-11221.46104</c:v>
                </c:pt>
                <c:pt idx="50">
                  <c:v>-5757.4171900000001</c:v>
                </c:pt>
                <c:pt idx="51">
                  <c:v>-8614.1471199999905</c:v>
                </c:pt>
                <c:pt idx="52">
                  <c:v>-8219.4854400000004</c:v>
                </c:pt>
                <c:pt idx="53">
                  <c:v>-5684.4878900000003</c:v>
                </c:pt>
                <c:pt idx="54">
                  <c:v>-7495.8331200000002</c:v>
                </c:pt>
                <c:pt idx="55">
                  <c:v>-7437.1669499999998</c:v>
                </c:pt>
                <c:pt idx="56">
                  <c:v>-5822.5577800000001</c:v>
                </c:pt>
                <c:pt idx="57">
                  <c:v>-8730.5831899999994</c:v>
                </c:pt>
                <c:pt idx="58">
                  <c:v>-5627.2014399999998</c:v>
                </c:pt>
                <c:pt idx="59">
                  <c:v>-7921.1405999999997</c:v>
                </c:pt>
                <c:pt idx="60">
                  <c:v>-7194.1259300000002</c:v>
                </c:pt>
                <c:pt idx="61">
                  <c:v>-7181.6934499999998</c:v>
                </c:pt>
                <c:pt idx="62">
                  <c:v>-9992.1869800000004</c:v>
                </c:pt>
                <c:pt idx="63">
                  <c:v>-9398.5631499999909</c:v>
                </c:pt>
                <c:pt idx="64">
                  <c:v>-7701.5078100000001</c:v>
                </c:pt>
                <c:pt idx="65">
                  <c:v>-7364.74424</c:v>
                </c:pt>
                <c:pt idx="66">
                  <c:v>-7836.3257100000101</c:v>
                </c:pt>
                <c:pt idx="67">
                  <c:v>-11144.01885</c:v>
                </c:pt>
                <c:pt idx="68">
                  <c:v>-7013.4968399999998</c:v>
                </c:pt>
                <c:pt idx="69">
                  <c:v>-5703.2517699999999</c:v>
                </c:pt>
                <c:pt idx="70">
                  <c:v>-6908.1532500000003</c:v>
                </c:pt>
                <c:pt idx="71">
                  <c:v>-7361.73801</c:v>
                </c:pt>
                <c:pt idx="72">
                  <c:v>-7420.7707399999999</c:v>
                </c:pt>
                <c:pt idx="73">
                  <c:v>-6856.0214699999997</c:v>
                </c:pt>
                <c:pt idx="74">
                  <c:v>-7821.3918899999999</c:v>
                </c:pt>
                <c:pt idx="75">
                  <c:v>-8736.8598999999995</c:v>
                </c:pt>
                <c:pt idx="76">
                  <c:v>-6809.32881</c:v>
                </c:pt>
                <c:pt idx="77">
                  <c:v>-6886.6304700000001</c:v>
                </c:pt>
                <c:pt idx="78">
                  <c:v>-7662.57222</c:v>
                </c:pt>
                <c:pt idx="79">
                  <c:v>-5187.6875300000002</c:v>
                </c:pt>
                <c:pt idx="80">
                  <c:v>-6730.8839699999999</c:v>
                </c:pt>
                <c:pt idx="81">
                  <c:v>-6665.4043000000001</c:v>
                </c:pt>
                <c:pt idx="82">
                  <c:v>-7314.3524799999996</c:v>
                </c:pt>
                <c:pt idx="83">
                  <c:v>-6954.1927299999998</c:v>
                </c:pt>
                <c:pt idx="84">
                  <c:v>-10298.19592</c:v>
                </c:pt>
                <c:pt idx="85">
                  <c:v>-7189.8726800000004</c:v>
                </c:pt>
                <c:pt idx="86">
                  <c:v>-7967.4473799999996</c:v>
                </c:pt>
                <c:pt idx="87">
                  <c:v>-7963.2868900000003</c:v>
                </c:pt>
                <c:pt idx="88">
                  <c:v>-10149.388629999999</c:v>
                </c:pt>
                <c:pt idx="89">
                  <c:v>-6783.8115700000099</c:v>
                </c:pt>
                <c:pt idx="90">
                  <c:v>-6428.4898000000003</c:v>
                </c:pt>
                <c:pt idx="91">
                  <c:v>-4984.4851500000004</c:v>
                </c:pt>
                <c:pt idx="92">
                  <c:v>-6761.60887</c:v>
                </c:pt>
                <c:pt idx="93">
                  <c:v>-7857.5602200000003</c:v>
                </c:pt>
                <c:pt idx="94">
                  <c:v>-7012.2421700000004</c:v>
                </c:pt>
                <c:pt idx="95">
                  <c:v>-6171.8919699999997</c:v>
                </c:pt>
                <c:pt idx="96">
                  <c:v>-5867.9458100000102</c:v>
                </c:pt>
                <c:pt idx="97">
                  <c:v>-6886.1671900000001</c:v>
                </c:pt>
                <c:pt idx="98">
                  <c:v>-6222.8927700000104</c:v>
                </c:pt>
                <c:pt idx="99">
                  <c:v>-6727.7666200000003</c:v>
                </c:pt>
                <c:pt idx="100">
                  <c:v>-6837.2008400000004</c:v>
                </c:pt>
                <c:pt idx="101">
                  <c:v>-5891.0433700000003</c:v>
                </c:pt>
                <c:pt idx="102">
                  <c:v>-6815.9322400000001</c:v>
                </c:pt>
                <c:pt idx="103">
                  <c:v>-7589.7914499999997</c:v>
                </c:pt>
                <c:pt idx="104">
                  <c:v>-6952.7286999999997</c:v>
                </c:pt>
                <c:pt idx="105">
                  <c:v>-6041.49359</c:v>
                </c:pt>
                <c:pt idx="106">
                  <c:v>-6039.6933499999996</c:v>
                </c:pt>
                <c:pt idx="107">
                  <c:v>-5917.7325299999902</c:v>
                </c:pt>
                <c:pt idx="108">
                  <c:v>-7559.9609099999898</c:v>
                </c:pt>
                <c:pt idx="109">
                  <c:v>-4471.9984100000001</c:v>
                </c:pt>
                <c:pt idx="110">
                  <c:v>-7788.13861</c:v>
                </c:pt>
                <c:pt idx="111">
                  <c:v>-7475.6296199999997</c:v>
                </c:pt>
                <c:pt idx="112">
                  <c:v>-5766.76577</c:v>
                </c:pt>
                <c:pt idx="113">
                  <c:v>-5844.6745300000002</c:v>
                </c:pt>
                <c:pt idx="114">
                  <c:v>-5963.1824200000001</c:v>
                </c:pt>
                <c:pt idx="115">
                  <c:v>-5801.69192999999</c:v>
                </c:pt>
                <c:pt idx="116">
                  <c:v>-6411.2269800000004</c:v>
                </c:pt>
                <c:pt idx="117">
                  <c:v>-5762.6710000000003</c:v>
                </c:pt>
                <c:pt idx="118">
                  <c:v>-5667.2132099999999</c:v>
                </c:pt>
                <c:pt idx="119">
                  <c:v>-5239.3274899999997</c:v>
                </c:pt>
                <c:pt idx="120">
                  <c:v>-5638.5360300000002</c:v>
                </c:pt>
                <c:pt idx="121">
                  <c:v>-6007.2604799999999</c:v>
                </c:pt>
                <c:pt idx="122">
                  <c:v>-5581.1736600000104</c:v>
                </c:pt>
                <c:pt idx="123">
                  <c:v>-5578.5045</c:v>
                </c:pt>
                <c:pt idx="124">
                  <c:v>-6620.1798099999996</c:v>
                </c:pt>
                <c:pt idx="125">
                  <c:v>-5538.4649600000002</c:v>
                </c:pt>
                <c:pt idx="126">
                  <c:v>-5073.8131599999997</c:v>
                </c:pt>
                <c:pt idx="127">
                  <c:v>-5488.42652</c:v>
                </c:pt>
                <c:pt idx="128">
                  <c:v>-4575.3922399999901</c:v>
                </c:pt>
                <c:pt idx="129">
                  <c:v>-8691.4862300000004</c:v>
                </c:pt>
                <c:pt idx="130">
                  <c:v>-5575.7838499999998</c:v>
                </c:pt>
                <c:pt idx="131">
                  <c:v>-5356.8125700000001</c:v>
                </c:pt>
                <c:pt idx="132">
                  <c:v>-5452.9882900000002</c:v>
                </c:pt>
                <c:pt idx="133">
                  <c:v>-5325.9272799999999</c:v>
                </c:pt>
                <c:pt idx="134">
                  <c:v>-5854.2342099999996</c:v>
                </c:pt>
                <c:pt idx="135">
                  <c:v>-5956.15967</c:v>
                </c:pt>
                <c:pt idx="136">
                  <c:v>-5539.2325499999997</c:v>
                </c:pt>
                <c:pt idx="137">
                  <c:v>-5294.3150100000103</c:v>
                </c:pt>
                <c:pt idx="138">
                  <c:v>-5689.7206900000001</c:v>
                </c:pt>
                <c:pt idx="139">
                  <c:v>-5280.4400699999997</c:v>
                </c:pt>
                <c:pt idx="140">
                  <c:v>-5267.9268300000003</c:v>
                </c:pt>
                <c:pt idx="141">
                  <c:v>-5264.7075299999997</c:v>
                </c:pt>
                <c:pt idx="142">
                  <c:v>-5255.9056200000005</c:v>
                </c:pt>
                <c:pt idx="143">
                  <c:v>-5103.1466200000004</c:v>
                </c:pt>
                <c:pt idx="144">
                  <c:v>-7613.0410700000002</c:v>
                </c:pt>
                <c:pt idx="145">
                  <c:v>-3884.30926</c:v>
                </c:pt>
                <c:pt idx="146">
                  <c:v>-5204.0940000000001</c:v>
                </c:pt>
                <c:pt idx="147">
                  <c:v>-5656.4230599999901</c:v>
                </c:pt>
                <c:pt idx="148">
                  <c:v>-5674.4610199999997</c:v>
                </c:pt>
                <c:pt idx="149">
                  <c:v>-5137.1268899999995</c:v>
                </c:pt>
                <c:pt idx="150">
                  <c:v>-6508.3775400000004</c:v>
                </c:pt>
                <c:pt idx="151">
                  <c:v>-5126.8105599999999</c:v>
                </c:pt>
                <c:pt idx="152">
                  <c:v>-5621.5580799999998</c:v>
                </c:pt>
                <c:pt idx="153">
                  <c:v>-5107.3177800000003</c:v>
                </c:pt>
                <c:pt idx="154">
                  <c:v>-5078.6503300000004</c:v>
                </c:pt>
                <c:pt idx="155">
                  <c:v>-5055.4888099999998</c:v>
                </c:pt>
                <c:pt idx="156">
                  <c:v>-5053.7566299999999</c:v>
                </c:pt>
                <c:pt idx="157">
                  <c:v>-5033.7981799999998</c:v>
                </c:pt>
                <c:pt idx="158">
                  <c:v>-5032.1737800000001</c:v>
                </c:pt>
                <c:pt idx="159">
                  <c:v>-5022.0885899999903</c:v>
                </c:pt>
                <c:pt idx="160">
                  <c:v>-5178.6684300000097</c:v>
                </c:pt>
                <c:pt idx="161">
                  <c:v>-5578.3922199999997</c:v>
                </c:pt>
                <c:pt idx="162">
                  <c:v>-5007.7880100000002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'-'!$E$1</c:f>
              <c:strCache>
                <c:ptCount val="1"/>
                <c:pt idx="0">
                  <c:v>E2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'-'!$E$2:$E$164</c:f>
              <c:numCache>
                <c:formatCode>General</c:formatCode>
                <c:ptCount val="163"/>
                <c:pt idx="0">
                  <c:v>-11998.049230000001</c:v>
                </c:pt>
                <c:pt idx="1">
                  <c:v>-11828.640160000001</c:v>
                </c:pt>
                <c:pt idx="2">
                  <c:v>-11986.915660000001</c:v>
                </c:pt>
                <c:pt idx="3">
                  <c:v>-11476.754709999999</c:v>
                </c:pt>
                <c:pt idx="4">
                  <c:v>-12015.05608</c:v>
                </c:pt>
                <c:pt idx="5">
                  <c:v>-11674.25174</c:v>
                </c:pt>
                <c:pt idx="6">
                  <c:v>-11434.2158</c:v>
                </c:pt>
                <c:pt idx="7">
                  <c:v>-11391.93297</c:v>
                </c:pt>
                <c:pt idx="8">
                  <c:v>-11264.21774</c:v>
                </c:pt>
                <c:pt idx="9">
                  <c:v>-11305.517970000001</c:v>
                </c:pt>
                <c:pt idx="10">
                  <c:v>-11234.372890000001</c:v>
                </c:pt>
                <c:pt idx="11">
                  <c:v>-10166.9144</c:v>
                </c:pt>
                <c:pt idx="12">
                  <c:v>-10770.241249999999</c:v>
                </c:pt>
                <c:pt idx="13">
                  <c:v>-11020.441150000001</c:v>
                </c:pt>
                <c:pt idx="14">
                  <c:v>-9429.9961700000003</c:v>
                </c:pt>
                <c:pt idx="15">
                  <c:v>-9860.0940399999999</c:v>
                </c:pt>
                <c:pt idx="16">
                  <c:v>-8801.5221799999999</c:v>
                </c:pt>
                <c:pt idx="17">
                  <c:v>-10082.78004</c:v>
                </c:pt>
                <c:pt idx="18">
                  <c:v>-10284.42692</c:v>
                </c:pt>
                <c:pt idx="19">
                  <c:v>-8876.3080599999994</c:v>
                </c:pt>
                <c:pt idx="20">
                  <c:v>-9654.1902399999999</c:v>
                </c:pt>
                <c:pt idx="21">
                  <c:v>-8959.0135100000007</c:v>
                </c:pt>
                <c:pt idx="22">
                  <c:v>-9645.5993999999992</c:v>
                </c:pt>
                <c:pt idx="23">
                  <c:v>-9922.0415099999991</c:v>
                </c:pt>
                <c:pt idx="24">
                  <c:v>-9140.0502799999995</c:v>
                </c:pt>
                <c:pt idx="25">
                  <c:v>-10443.90876</c:v>
                </c:pt>
                <c:pt idx="26">
                  <c:v>-8819.8650600000001</c:v>
                </c:pt>
                <c:pt idx="27">
                  <c:v>-9462.6350999999995</c:v>
                </c:pt>
                <c:pt idx="28">
                  <c:v>-9519.5999400000001</c:v>
                </c:pt>
                <c:pt idx="29">
                  <c:v>-10360.524960000001</c:v>
                </c:pt>
                <c:pt idx="30">
                  <c:v>-9978.5028600000005</c:v>
                </c:pt>
                <c:pt idx="31">
                  <c:v>-8582.9729000000007</c:v>
                </c:pt>
                <c:pt idx="32">
                  <c:v>-9874.2141499999998</c:v>
                </c:pt>
                <c:pt idx="33">
                  <c:v>-9198.7126200000002</c:v>
                </c:pt>
                <c:pt idx="34">
                  <c:v>-7488.9938300000003</c:v>
                </c:pt>
                <c:pt idx="35">
                  <c:v>-10160.43476</c:v>
                </c:pt>
                <c:pt idx="36">
                  <c:v>-9518.2009300000009</c:v>
                </c:pt>
                <c:pt idx="37">
                  <c:v>-10785.11405</c:v>
                </c:pt>
                <c:pt idx="38">
                  <c:v>-6765.20165</c:v>
                </c:pt>
                <c:pt idx="39">
                  <c:v>-11345.201779999999</c:v>
                </c:pt>
                <c:pt idx="40">
                  <c:v>-6183.3627399999996</c:v>
                </c:pt>
                <c:pt idx="41">
                  <c:v>-7894.7871500000001</c:v>
                </c:pt>
                <c:pt idx="42">
                  <c:v>-8624.0437700000002</c:v>
                </c:pt>
                <c:pt idx="43">
                  <c:v>-5781.8341399999999</c:v>
                </c:pt>
                <c:pt idx="44">
                  <c:v>-7979.4720399999997</c:v>
                </c:pt>
                <c:pt idx="45">
                  <c:v>-8217.5969600000008</c:v>
                </c:pt>
                <c:pt idx="46">
                  <c:v>-8173.4780899999996</c:v>
                </c:pt>
                <c:pt idx="47">
                  <c:v>-10141.488300000001</c:v>
                </c:pt>
                <c:pt idx="48">
                  <c:v>-6041.3124200000002</c:v>
                </c:pt>
                <c:pt idx="49">
                  <c:v>-11486.46104</c:v>
                </c:pt>
                <c:pt idx="50">
                  <c:v>-5186.3195299999998</c:v>
                </c:pt>
                <c:pt idx="51">
                  <c:v>-7899.4479000000001</c:v>
                </c:pt>
                <c:pt idx="52">
                  <c:v>-7820.4854400000004</c:v>
                </c:pt>
                <c:pt idx="53">
                  <c:v>-4933.4878900000003</c:v>
                </c:pt>
                <c:pt idx="54">
                  <c:v>-6045.5323399999997</c:v>
                </c:pt>
                <c:pt idx="55">
                  <c:v>-8108.3681200000001</c:v>
                </c:pt>
                <c:pt idx="56">
                  <c:v>-4940.5577800000001</c:v>
                </c:pt>
                <c:pt idx="57">
                  <c:v>-7891.7824099999998</c:v>
                </c:pt>
                <c:pt idx="58">
                  <c:v>-4971.7991000000002</c:v>
                </c:pt>
                <c:pt idx="59">
                  <c:v>-7516.1405999999997</c:v>
                </c:pt>
                <c:pt idx="60">
                  <c:v>-5562.8251499999997</c:v>
                </c:pt>
                <c:pt idx="61">
                  <c:v>-5837.7911100000001</c:v>
                </c:pt>
                <c:pt idx="62">
                  <c:v>-10911.886200000001</c:v>
                </c:pt>
                <c:pt idx="63">
                  <c:v>-9878.9615900000008</c:v>
                </c:pt>
                <c:pt idx="64">
                  <c:v>-7223.7070299999996</c:v>
                </c:pt>
                <c:pt idx="65">
                  <c:v>-7155.24424</c:v>
                </c:pt>
                <c:pt idx="66">
                  <c:v>-7326.4272700000001</c:v>
                </c:pt>
                <c:pt idx="67">
                  <c:v>-11273.31963</c:v>
                </c:pt>
                <c:pt idx="68">
                  <c:v>-5755.4968399999998</c:v>
                </c:pt>
                <c:pt idx="69">
                  <c:v>-4781.7517699999999</c:v>
                </c:pt>
                <c:pt idx="70">
                  <c:v>-7176.1532500000003</c:v>
                </c:pt>
                <c:pt idx="71">
                  <c:v>-6729.6403499999997</c:v>
                </c:pt>
                <c:pt idx="72">
                  <c:v>-6810.4699600000004</c:v>
                </c:pt>
                <c:pt idx="73">
                  <c:v>-5744.7206900000001</c:v>
                </c:pt>
                <c:pt idx="74">
                  <c:v>-7543.3918899999999</c:v>
                </c:pt>
                <c:pt idx="75">
                  <c:v>-9214.2583400000003</c:v>
                </c:pt>
                <c:pt idx="76">
                  <c:v>-5174.6295899999996</c:v>
                </c:pt>
                <c:pt idx="77">
                  <c:v>-8414.7320299999992</c:v>
                </c:pt>
                <c:pt idx="78">
                  <c:v>-7324.7753400000001</c:v>
                </c:pt>
                <c:pt idx="79">
                  <c:v>-4496.3906500000003</c:v>
                </c:pt>
                <c:pt idx="80">
                  <c:v>-9022.0831899999994</c:v>
                </c:pt>
                <c:pt idx="81">
                  <c:v>-8347.8066400000007</c:v>
                </c:pt>
                <c:pt idx="82">
                  <c:v>-7599.2509200000004</c:v>
                </c:pt>
                <c:pt idx="83">
                  <c:v>-7897.6927299999998</c:v>
                </c:pt>
                <c:pt idx="84">
                  <c:v>-11181.19592</c:v>
                </c:pt>
                <c:pt idx="85">
                  <c:v>-8382.0758000000096</c:v>
                </c:pt>
                <c:pt idx="86">
                  <c:v>-7250.7481600000001</c:v>
                </c:pt>
                <c:pt idx="87">
                  <c:v>-8574.8845500000007</c:v>
                </c:pt>
                <c:pt idx="88">
                  <c:v>-9105.8886299999995</c:v>
                </c:pt>
                <c:pt idx="89">
                  <c:v>-8232.4131300000008</c:v>
                </c:pt>
                <c:pt idx="90">
                  <c:v>-7197.9898000000003</c:v>
                </c:pt>
                <c:pt idx="91">
                  <c:v>-4139.78593000001</c:v>
                </c:pt>
                <c:pt idx="92">
                  <c:v>-8875.00730999999</c:v>
                </c:pt>
                <c:pt idx="93">
                  <c:v>-7512.9625599999999</c:v>
                </c:pt>
                <c:pt idx="94">
                  <c:v>-6997.6406100000004</c:v>
                </c:pt>
                <c:pt idx="95">
                  <c:v>-4698.2904099999896</c:v>
                </c:pt>
                <c:pt idx="96">
                  <c:v>-6225.4458100000102</c:v>
                </c:pt>
                <c:pt idx="97">
                  <c:v>-8322.3664100000005</c:v>
                </c:pt>
                <c:pt idx="98">
                  <c:v>-8122.5919899999999</c:v>
                </c:pt>
                <c:pt idx="99">
                  <c:v>-8567.6650599999994</c:v>
                </c:pt>
                <c:pt idx="100">
                  <c:v>-7636.1031800000001</c:v>
                </c:pt>
                <c:pt idx="101">
                  <c:v>-6471.3441499999999</c:v>
                </c:pt>
                <c:pt idx="102">
                  <c:v>-8382.0337999999992</c:v>
                </c:pt>
                <c:pt idx="103">
                  <c:v>-8127.5883299999996</c:v>
                </c:pt>
                <c:pt idx="104">
                  <c:v>-8674.9279200000001</c:v>
                </c:pt>
                <c:pt idx="105">
                  <c:v>-6988.5912500000004</c:v>
                </c:pt>
                <c:pt idx="106">
                  <c:v>-6825.5917900000004</c:v>
                </c:pt>
                <c:pt idx="107">
                  <c:v>-7086.8340899999903</c:v>
                </c:pt>
                <c:pt idx="108">
                  <c:v>-7747.1640299999999</c:v>
                </c:pt>
                <c:pt idx="109">
                  <c:v>-3519.1976300000001</c:v>
                </c:pt>
                <c:pt idx="110">
                  <c:v>-7643.63861</c:v>
                </c:pt>
                <c:pt idx="111">
                  <c:v>-6841.8288400000001</c:v>
                </c:pt>
                <c:pt idx="112">
                  <c:v>-7078.4649900000004</c:v>
                </c:pt>
                <c:pt idx="113">
                  <c:v>-4944.3737499999997</c:v>
                </c:pt>
                <c:pt idx="114">
                  <c:v>-6805.9831999999997</c:v>
                </c:pt>
                <c:pt idx="115">
                  <c:v>-6706.8950500000001</c:v>
                </c:pt>
                <c:pt idx="116">
                  <c:v>-7364.3246399999998</c:v>
                </c:pt>
                <c:pt idx="117">
                  <c:v>-5496.0733399999999</c:v>
                </c:pt>
                <c:pt idx="118">
                  <c:v>-7361.5139900000004</c:v>
                </c:pt>
                <c:pt idx="119">
                  <c:v>-5662.9290499999997</c:v>
                </c:pt>
                <c:pt idx="120">
                  <c:v>-5500.8368099999998</c:v>
                </c:pt>
                <c:pt idx="121">
                  <c:v>-7164.9597000000003</c:v>
                </c:pt>
                <c:pt idx="122">
                  <c:v>-6654.57600000001</c:v>
                </c:pt>
                <c:pt idx="123">
                  <c:v>-6155.2037200000004</c:v>
                </c:pt>
                <c:pt idx="124">
                  <c:v>-6485.4805900000001</c:v>
                </c:pt>
                <c:pt idx="125">
                  <c:v>-5775.9649600000002</c:v>
                </c:pt>
                <c:pt idx="126">
                  <c:v>-6166.5123800000001</c:v>
                </c:pt>
                <c:pt idx="127">
                  <c:v>-5488.2233999999999</c:v>
                </c:pt>
                <c:pt idx="128">
                  <c:v>-5408.8922399999901</c:v>
                </c:pt>
                <c:pt idx="129">
                  <c:v>-7484.9862300000004</c:v>
                </c:pt>
                <c:pt idx="130">
                  <c:v>-5589.1822899999997</c:v>
                </c:pt>
                <c:pt idx="131">
                  <c:v>-5187.5117899999996</c:v>
                </c:pt>
                <c:pt idx="132">
                  <c:v>-5961.5859499999997</c:v>
                </c:pt>
                <c:pt idx="133">
                  <c:v>-5907.5249400000002</c:v>
                </c:pt>
                <c:pt idx="134">
                  <c:v>-6693.5349900000001</c:v>
                </c:pt>
                <c:pt idx="135">
                  <c:v>-6870.8588900000004</c:v>
                </c:pt>
                <c:pt idx="136">
                  <c:v>-7252.5294299999996</c:v>
                </c:pt>
                <c:pt idx="137">
                  <c:v>-5159.4165700000003</c:v>
                </c:pt>
                <c:pt idx="138">
                  <c:v>-7510.2206900000001</c:v>
                </c:pt>
                <c:pt idx="139">
                  <c:v>-6630.4420200000004</c:v>
                </c:pt>
                <c:pt idx="140">
                  <c:v>-6573.3252699999903</c:v>
                </c:pt>
                <c:pt idx="141">
                  <c:v>-6392.5063600000003</c:v>
                </c:pt>
                <c:pt idx="142">
                  <c:v>-4086.3040599999999</c:v>
                </c:pt>
                <c:pt idx="143">
                  <c:v>-5250.1466200000004</c:v>
                </c:pt>
                <c:pt idx="144">
                  <c:v>-7271.8418499999998</c:v>
                </c:pt>
                <c:pt idx="145">
                  <c:v>-2852.7076999999999</c:v>
                </c:pt>
                <c:pt idx="146">
                  <c:v>-5070.0940000000001</c:v>
                </c:pt>
                <c:pt idx="147">
                  <c:v>-5441.6261800000002</c:v>
                </c:pt>
                <c:pt idx="148">
                  <c:v>-6051.7618000000002</c:v>
                </c:pt>
                <c:pt idx="149">
                  <c:v>-5926.6268899999995</c:v>
                </c:pt>
                <c:pt idx="150">
                  <c:v>-7285.4751999999999</c:v>
                </c:pt>
                <c:pt idx="151">
                  <c:v>-5735.41212</c:v>
                </c:pt>
                <c:pt idx="152">
                  <c:v>-6984.2611999999999</c:v>
                </c:pt>
                <c:pt idx="153">
                  <c:v>-5353.9193400000004</c:v>
                </c:pt>
                <c:pt idx="154">
                  <c:v>-6542.0487699999903</c:v>
                </c:pt>
                <c:pt idx="155">
                  <c:v>-6712.3872499999998</c:v>
                </c:pt>
                <c:pt idx="156">
                  <c:v>-6690.3581899999999</c:v>
                </c:pt>
                <c:pt idx="157">
                  <c:v>-4405.8997399999998</c:v>
                </c:pt>
                <c:pt idx="158">
                  <c:v>-4836.2753400000001</c:v>
                </c:pt>
                <c:pt idx="159">
                  <c:v>-6246.6862499999897</c:v>
                </c:pt>
                <c:pt idx="160">
                  <c:v>-5997.6684300000097</c:v>
                </c:pt>
                <c:pt idx="161">
                  <c:v>-5525.3922199999997</c:v>
                </c:pt>
                <c:pt idx="162">
                  <c:v>-5795.6864500000001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'-'!$F$1</c:f>
              <c:strCache>
                <c:ptCount val="1"/>
                <c:pt idx="0">
                  <c:v>E3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'-'!$F$2:$F$164</c:f>
              <c:numCache>
                <c:formatCode>General</c:formatCode>
                <c:ptCount val="163"/>
                <c:pt idx="0">
                  <c:v>-13620.549230000001</c:v>
                </c:pt>
                <c:pt idx="1">
                  <c:v>-13074.94094</c:v>
                </c:pt>
                <c:pt idx="2">
                  <c:v>-13257.51332</c:v>
                </c:pt>
                <c:pt idx="3">
                  <c:v>-12173.754709999999</c:v>
                </c:pt>
                <c:pt idx="4">
                  <c:v>-11999.35296</c:v>
                </c:pt>
                <c:pt idx="5">
                  <c:v>-11907.25174</c:v>
                </c:pt>
                <c:pt idx="6">
                  <c:v>-11573.313459999999</c:v>
                </c:pt>
                <c:pt idx="7">
                  <c:v>-11815.331410000001</c:v>
                </c:pt>
                <c:pt idx="8">
                  <c:v>-11454.41696</c:v>
                </c:pt>
                <c:pt idx="9">
                  <c:v>-10759.91641</c:v>
                </c:pt>
                <c:pt idx="10">
                  <c:v>-10951.872890000001</c:v>
                </c:pt>
                <c:pt idx="11">
                  <c:v>-10380.31674</c:v>
                </c:pt>
                <c:pt idx="12">
                  <c:v>-10906.63969</c:v>
                </c:pt>
                <c:pt idx="13">
                  <c:v>-10501.33959</c:v>
                </c:pt>
                <c:pt idx="14">
                  <c:v>-10132.59773</c:v>
                </c:pt>
                <c:pt idx="15">
                  <c:v>-9042.7932600000004</c:v>
                </c:pt>
                <c:pt idx="16">
                  <c:v>-9638.6237400000009</c:v>
                </c:pt>
                <c:pt idx="17">
                  <c:v>-7767.4792600000001</c:v>
                </c:pt>
                <c:pt idx="18">
                  <c:v>-8186.7277000000004</c:v>
                </c:pt>
                <c:pt idx="19">
                  <c:v>-9466.9096200000004</c:v>
                </c:pt>
                <c:pt idx="20">
                  <c:v>-7767.89336</c:v>
                </c:pt>
                <c:pt idx="21">
                  <c:v>-9144.9158500000103</c:v>
                </c:pt>
                <c:pt idx="22">
                  <c:v>-8987.5993999999992</c:v>
                </c:pt>
                <c:pt idx="23">
                  <c:v>-7790.6391700000004</c:v>
                </c:pt>
                <c:pt idx="24">
                  <c:v>-9731.1518400000004</c:v>
                </c:pt>
                <c:pt idx="25">
                  <c:v>-8506.3111000000099</c:v>
                </c:pt>
                <c:pt idx="26">
                  <c:v>-9051.2674000000006</c:v>
                </c:pt>
                <c:pt idx="27">
                  <c:v>-7636.2366599999996</c:v>
                </c:pt>
                <c:pt idx="28">
                  <c:v>-9927.0999400000001</c:v>
                </c:pt>
                <c:pt idx="29">
                  <c:v>-8226.3257400000002</c:v>
                </c:pt>
                <c:pt idx="30">
                  <c:v>-8861.5028600000005</c:v>
                </c:pt>
                <c:pt idx="31">
                  <c:v>-9595.0744599999998</c:v>
                </c:pt>
                <c:pt idx="32">
                  <c:v>-9743.5149299999994</c:v>
                </c:pt>
                <c:pt idx="33">
                  <c:v>-8589.4118400000007</c:v>
                </c:pt>
                <c:pt idx="34">
                  <c:v>-6745.8922700000003</c:v>
                </c:pt>
                <c:pt idx="35">
                  <c:v>-9733.9347600000001</c:v>
                </c:pt>
                <c:pt idx="36">
                  <c:v>-6980.0017099999995</c:v>
                </c:pt>
                <c:pt idx="37">
                  <c:v>-9696.3132700000006</c:v>
                </c:pt>
                <c:pt idx="38">
                  <c:v>-6383.6000899999999</c:v>
                </c:pt>
                <c:pt idx="39">
                  <c:v>-9563.1002200000003</c:v>
                </c:pt>
                <c:pt idx="40">
                  <c:v>-5718.3627399999996</c:v>
                </c:pt>
                <c:pt idx="41">
                  <c:v>-7022.7871500000001</c:v>
                </c:pt>
                <c:pt idx="42">
                  <c:v>-8290.6414299999997</c:v>
                </c:pt>
                <c:pt idx="43">
                  <c:v>-5654.5372600000101</c:v>
                </c:pt>
                <c:pt idx="44">
                  <c:v>-8012.6712600000001</c:v>
                </c:pt>
                <c:pt idx="45">
                  <c:v>-9246.1946200000002</c:v>
                </c:pt>
                <c:pt idx="46">
                  <c:v>-6729.0796499999997</c:v>
                </c:pt>
                <c:pt idx="47">
                  <c:v>-7331.7890799999996</c:v>
                </c:pt>
                <c:pt idx="48">
                  <c:v>-7004.6093000000001</c:v>
                </c:pt>
                <c:pt idx="49">
                  <c:v>-9364.6602600000006</c:v>
                </c:pt>
                <c:pt idx="50">
                  <c:v>-5168.2179699999997</c:v>
                </c:pt>
                <c:pt idx="51">
                  <c:v>-8284.6471199999905</c:v>
                </c:pt>
                <c:pt idx="52">
                  <c:v>-7887.28622</c:v>
                </c:pt>
                <c:pt idx="53">
                  <c:v>-5221.89023</c:v>
                </c:pt>
                <c:pt idx="54">
                  <c:v>-6947.3331200000002</c:v>
                </c:pt>
                <c:pt idx="55">
                  <c:v>-6966.1669499999998</c:v>
                </c:pt>
                <c:pt idx="56">
                  <c:v>-5128.5577800000001</c:v>
                </c:pt>
                <c:pt idx="57">
                  <c:v>-7890.4816300000002</c:v>
                </c:pt>
                <c:pt idx="58">
                  <c:v>-5341.2014399999998</c:v>
                </c:pt>
                <c:pt idx="59">
                  <c:v>-8358.1406000000006</c:v>
                </c:pt>
                <c:pt idx="60">
                  <c:v>-6790.6259300000002</c:v>
                </c:pt>
                <c:pt idx="61">
                  <c:v>-6718.7911100000001</c:v>
                </c:pt>
                <c:pt idx="62">
                  <c:v>-7774.48776</c:v>
                </c:pt>
                <c:pt idx="63">
                  <c:v>-7348.1608099999903</c:v>
                </c:pt>
                <c:pt idx="64">
                  <c:v>-7260.90625</c:v>
                </c:pt>
                <c:pt idx="65">
                  <c:v>-7238.8458000000001</c:v>
                </c:pt>
                <c:pt idx="66">
                  <c:v>-7321.6264899999996</c:v>
                </c:pt>
                <c:pt idx="67">
                  <c:v>-8625.7180700000008</c:v>
                </c:pt>
                <c:pt idx="68">
                  <c:v>-6634.2976200000003</c:v>
                </c:pt>
                <c:pt idx="69">
                  <c:v>-5283.3533300000099</c:v>
                </c:pt>
                <c:pt idx="70">
                  <c:v>-7059.8563700000004</c:v>
                </c:pt>
                <c:pt idx="71">
                  <c:v>-6864.9372300000005</c:v>
                </c:pt>
                <c:pt idx="72">
                  <c:v>-6903.7707399999999</c:v>
                </c:pt>
                <c:pt idx="73">
                  <c:v>-6038.6230299999997</c:v>
                </c:pt>
                <c:pt idx="74">
                  <c:v>-7371.7942300000004</c:v>
                </c:pt>
                <c:pt idx="75">
                  <c:v>-7141.9614600000104</c:v>
                </c:pt>
                <c:pt idx="76">
                  <c:v>-6495.5280299999904</c:v>
                </c:pt>
                <c:pt idx="77">
                  <c:v>-6487.7320300000001</c:v>
                </c:pt>
                <c:pt idx="78">
                  <c:v>-7316.07222</c:v>
                </c:pt>
                <c:pt idx="79">
                  <c:v>-4798.8906500000003</c:v>
                </c:pt>
                <c:pt idx="80">
                  <c:v>-6828.1847500000003</c:v>
                </c:pt>
                <c:pt idx="81">
                  <c:v>-5722.3066399999998</c:v>
                </c:pt>
                <c:pt idx="82">
                  <c:v>-6616.0517</c:v>
                </c:pt>
                <c:pt idx="83">
                  <c:v>-6754.9935100000002</c:v>
                </c:pt>
                <c:pt idx="84">
                  <c:v>-8406.7935799999996</c:v>
                </c:pt>
                <c:pt idx="85">
                  <c:v>-6559.67346000001</c:v>
                </c:pt>
                <c:pt idx="86">
                  <c:v>-7351.8458199999995</c:v>
                </c:pt>
                <c:pt idx="87">
                  <c:v>-6314.0876699999999</c:v>
                </c:pt>
                <c:pt idx="88">
                  <c:v>-7069.8886300000004</c:v>
                </c:pt>
                <c:pt idx="89">
                  <c:v>-6205.4131299999999</c:v>
                </c:pt>
                <c:pt idx="90">
                  <c:v>-5852.2905799999999</c:v>
                </c:pt>
                <c:pt idx="91">
                  <c:v>-4511.3874900000001</c:v>
                </c:pt>
                <c:pt idx="92">
                  <c:v>-6131.4096499999896</c:v>
                </c:pt>
                <c:pt idx="93">
                  <c:v>-7368.3609999999999</c:v>
                </c:pt>
                <c:pt idx="94">
                  <c:v>-8041.3437299999996</c:v>
                </c:pt>
                <c:pt idx="95">
                  <c:v>-5975.4935299999997</c:v>
                </c:pt>
                <c:pt idx="96">
                  <c:v>-5587.74269</c:v>
                </c:pt>
                <c:pt idx="97">
                  <c:v>-6098.2648499999996</c:v>
                </c:pt>
                <c:pt idx="98">
                  <c:v>-6660.19355</c:v>
                </c:pt>
                <c:pt idx="99">
                  <c:v>-6240.3642799999998</c:v>
                </c:pt>
                <c:pt idx="100">
                  <c:v>-6364.4039599999996</c:v>
                </c:pt>
                <c:pt idx="101">
                  <c:v>-5646.94571</c:v>
                </c:pt>
                <c:pt idx="102">
                  <c:v>-5845.3345799999997</c:v>
                </c:pt>
                <c:pt idx="103">
                  <c:v>-6176.6898899999997</c:v>
                </c:pt>
                <c:pt idx="104">
                  <c:v>-5928.6310400000002</c:v>
                </c:pt>
                <c:pt idx="105">
                  <c:v>-4844.39203</c:v>
                </c:pt>
                <c:pt idx="106">
                  <c:v>-6774.99413</c:v>
                </c:pt>
                <c:pt idx="107">
                  <c:v>-6818.9356500000004</c:v>
                </c:pt>
                <c:pt idx="108">
                  <c:v>-5753.3632500000003</c:v>
                </c:pt>
                <c:pt idx="109">
                  <c:v>-3920.4984100000001</c:v>
                </c:pt>
                <c:pt idx="110">
                  <c:v>-6035.13861</c:v>
                </c:pt>
                <c:pt idx="111">
                  <c:v>-7045.1296199999997</c:v>
                </c:pt>
                <c:pt idx="112">
                  <c:v>-5440.76577</c:v>
                </c:pt>
                <c:pt idx="113">
                  <c:v>-5481.6745300000002</c:v>
                </c:pt>
                <c:pt idx="114">
                  <c:v>-5611.9831999999997</c:v>
                </c:pt>
                <c:pt idx="115">
                  <c:v>-4765.5942699999896</c:v>
                </c:pt>
                <c:pt idx="116">
                  <c:v>-6001.7269800000004</c:v>
                </c:pt>
                <c:pt idx="117">
                  <c:v>-5306.6710000000003</c:v>
                </c:pt>
                <c:pt idx="118">
                  <c:v>-4863.9124300000003</c:v>
                </c:pt>
                <c:pt idx="119">
                  <c:v>-5706.9290499999997</c:v>
                </c:pt>
                <c:pt idx="120">
                  <c:v>-5390.7352499999997</c:v>
                </c:pt>
                <c:pt idx="121">
                  <c:v>-5619.2604799999999</c:v>
                </c:pt>
                <c:pt idx="122">
                  <c:v>-6604.97444000001</c:v>
                </c:pt>
                <c:pt idx="123">
                  <c:v>-5034.2037200000004</c:v>
                </c:pt>
                <c:pt idx="124">
                  <c:v>-7699.6798099999996</c:v>
                </c:pt>
                <c:pt idx="125">
                  <c:v>-5514.2657399999998</c:v>
                </c:pt>
                <c:pt idx="126">
                  <c:v>-4911.9147199999998</c:v>
                </c:pt>
                <c:pt idx="127">
                  <c:v>-4932.1257400000004</c:v>
                </c:pt>
                <c:pt idx="128">
                  <c:v>-5161.5953600000003</c:v>
                </c:pt>
                <c:pt idx="129">
                  <c:v>-5866.3846700000004</c:v>
                </c:pt>
                <c:pt idx="130">
                  <c:v>-5134.4830700000002</c:v>
                </c:pt>
                <c:pt idx="131">
                  <c:v>-4807.0117899999996</c:v>
                </c:pt>
                <c:pt idx="132">
                  <c:v>-5192.6875099999997</c:v>
                </c:pt>
                <c:pt idx="133">
                  <c:v>-4885.7241599999998</c:v>
                </c:pt>
                <c:pt idx="134">
                  <c:v>-5837.3357699999997</c:v>
                </c:pt>
                <c:pt idx="135">
                  <c:v>-5643.2612300000001</c:v>
                </c:pt>
                <c:pt idx="136">
                  <c:v>-5218.2325499999997</c:v>
                </c:pt>
                <c:pt idx="137">
                  <c:v>-4790.0142299999998</c:v>
                </c:pt>
                <c:pt idx="138">
                  <c:v>-5312.6230299999997</c:v>
                </c:pt>
                <c:pt idx="139">
                  <c:v>-4567.8424100000002</c:v>
                </c:pt>
                <c:pt idx="140">
                  <c:v>-4335.0283900000004</c:v>
                </c:pt>
                <c:pt idx="141">
                  <c:v>-4900.9067500000001</c:v>
                </c:pt>
                <c:pt idx="142">
                  <c:v>-5422.4056200000005</c:v>
                </c:pt>
                <c:pt idx="143">
                  <c:v>-5695.84584</c:v>
                </c:pt>
                <c:pt idx="144">
                  <c:v>-6890.0410700000002</c:v>
                </c:pt>
                <c:pt idx="145">
                  <c:v>-3398.11004</c:v>
                </c:pt>
                <c:pt idx="146">
                  <c:v>-4144.1955600000001</c:v>
                </c:pt>
                <c:pt idx="147">
                  <c:v>-5022.1261800000002</c:v>
                </c:pt>
                <c:pt idx="148">
                  <c:v>-5677.3633600000003</c:v>
                </c:pt>
                <c:pt idx="149">
                  <c:v>-4572.6268899999995</c:v>
                </c:pt>
                <c:pt idx="150">
                  <c:v>-5703.1744200000003</c:v>
                </c:pt>
                <c:pt idx="151">
                  <c:v>-5567.3105599999999</c:v>
                </c:pt>
                <c:pt idx="152">
                  <c:v>-5554.1596399999999</c:v>
                </c:pt>
                <c:pt idx="153">
                  <c:v>-4244.3177800000003</c:v>
                </c:pt>
                <c:pt idx="154">
                  <c:v>-6347.4472100000003</c:v>
                </c:pt>
                <c:pt idx="155">
                  <c:v>-4377.2895900000003</c:v>
                </c:pt>
                <c:pt idx="156">
                  <c:v>-4824.2566299999999</c:v>
                </c:pt>
                <c:pt idx="157">
                  <c:v>-5162.7981799999998</c:v>
                </c:pt>
                <c:pt idx="158">
                  <c:v>-3996.4745600000001</c:v>
                </c:pt>
                <c:pt idx="159">
                  <c:v>-5821.6862499999897</c:v>
                </c:pt>
                <c:pt idx="160">
                  <c:v>-5016.5707700000103</c:v>
                </c:pt>
                <c:pt idx="161">
                  <c:v>-5592.8922199999997</c:v>
                </c:pt>
                <c:pt idx="162">
                  <c:v>-4373.0848900000001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'-'!$G$1</c:f>
              <c:strCache>
                <c:ptCount val="1"/>
                <c:pt idx="0">
                  <c:v>M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'-'!$G$2:$G$164</c:f>
              <c:numCache>
                <c:formatCode>General</c:formatCode>
                <c:ptCount val="163"/>
                <c:pt idx="0">
                  <c:v>-12270.65079</c:v>
                </c:pt>
                <c:pt idx="1">
                  <c:v>-11866.862810000001</c:v>
                </c:pt>
                <c:pt idx="2">
                  <c:v>-12174.228160000001</c:v>
                </c:pt>
                <c:pt idx="3">
                  <c:v>-10932.93831</c:v>
                </c:pt>
                <c:pt idx="4">
                  <c:v>-11479.876389999999</c:v>
                </c:pt>
                <c:pt idx="5">
                  <c:v>-11972.31424</c:v>
                </c:pt>
                <c:pt idx="6">
                  <c:v>-11502.54002</c:v>
                </c:pt>
                <c:pt idx="7">
                  <c:v>-11637.124379999999</c:v>
                </c:pt>
                <c:pt idx="8">
                  <c:v>-11462.538049999999</c:v>
                </c:pt>
                <c:pt idx="9">
                  <c:v>-11250.10781</c:v>
                </c:pt>
                <c:pt idx="10">
                  <c:v>-11233.36117</c:v>
                </c:pt>
                <c:pt idx="11">
                  <c:v>-10638.855799999999</c:v>
                </c:pt>
                <c:pt idx="12">
                  <c:v>-9529.2217199999996</c:v>
                </c:pt>
                <c:pt idx="13">
                  <c:v>-10001.577869999999</c:v>
                </c:pt>
                <c:pt idx="14">
                  <c:v>-9931.9258599999994</c:v>
                </c:pt>
                <c:pt idx="15">
                  <c:v>-8544.5159199999998</c:v>
                </c:pt>
                <c:pt idx="16">
                  <c:v>-9366.1198299999996</c:v>
                </c:pt>
                <c:pt idx="17">
                  <c:v>-9477.2175399999996</c:v>
                </c:pt>
                <c:pt idx="18">
                  <c:v>-9769.6222300000009</c:v>
                </c:pt>
                <c:pt idx="19">
                  <c:v>-9388.9525900000008</c:v>
                </c:pt>
                <c:pt idx="20">
                  <c:v>-9291.6472699999995</c:v>
                </c:pt>
                <c:pt idx="21">
                  <c:v>-9380.5916300000008</c:v>
                </c:pt>
                <c:pt idx="22">
                  <c:v>-8611.7556499999992</c:v>
                </c:pt>
                <c:pt idx="23">
                  <c:v>-9389.5883900000008</c:v>
                </c:pt>
                <c:pt idx="24">
                  <c:v>-9442.6948100000009</c:v>
                </c:pt>
                <c:pt idx="25">
                  <c:v>-8765.2681300000004</c:v>
                </c:pt>
                <c:pt idx="26">
                  <c:v>-9184.5017800000005</c:v>
                </c:pt>
                <c:pt idx="27">
                  <c:v>-9085.5647800000006</c:v>
                </c:pt>
                <c:pt idx="28">
                  <c:v>-9594.2210300000006</c:v>
                </c:pt>
                <c:pt idx="29">
                  <c:v>-9755.1226100000003</c:v>
                </c:pt>
                <c:pt idx="30">
                  <c:v>-7933.1552000000001</c:v>
                </c:pt>
                <c:pt idx="31">
                  <c:v>-9082.9533699999993</c:v>
                </c:pt>
                <c:pt idx="32">
                  <c:v>-9514.4172699999999</c:v>
                </c:pt>
                <c:pt idx="33">
                  <c:v>-7975.5915299999997</c:v>
                </c:pt>
                <c:pt idx="34">
                  <c:v>-7533.5289899999998</c:v>
                </c:pt>
                <c:pt idx="35">
                  <c:v>-9535.2160100000001</c:v>
                </c:pt>
                <c:pt idx="36">
                  <c:v>-7558.32593</c:v>
                </c:pt>
                <c:pt idx="37">
                  <c:v>-9625.4070200000006</c:v>
                </c:pt>
                <c:pt idx="38">
                  <c:v>-7118.07665</c:v>
                </c:pt>
                <c:pt idx="39">
                  <c:v>-9755.1705299999994</c:v>
                </c:pt>
                <c:pt idx="40">
                  <c:v>-6697.9291400000002</c:v>
                </c:pt>
                <c:pt idx="41">
                  <c:v>-7612.0644899999998</c:v>
                </c:pt>
                <c:pt idx="42">
                  <c:v>-7943.5164299999997</c:v>
                </c:pt>
                <c:pt idx="43">
                  <c:v>-6396.6114799999996</c:v>
                </c:pt>
                <c:pt idx="44">
                  <c:v>-8042.8626700000004</c:v>
                </c:pt>
                <c:pt idx="45">
                  <c:v>-8547.1164900000003</c:v>
                </c:pt>
                <c:pt idx="46">
                  <c:v>-7475.1890299999995</c:v>
                </c:pt>
                <c:pt idx="47">
                  <c:v>-9043.1250199999995</c:v>
                </c:pt>
                <c:pt idx="48">
                  <c:v>-6555.8124200000002</c:v>
                </c:pt>
                <c:pt idx="49">
                  <c:v>-9466.8711899999998</c:v>
                </c:pt>
                <c:pt idx="50">
                  <c:v>-6045.8664099999996</c:v>
                </c:pt>
                <c:pt idx="51">
                  <c:v>-8047.4361799999997</c:v>
                </c:pt>
                <c:pt idx="52">
                  <c:v>-7851.8604400000004</c:v>
                </c:pt>
                <c:pt idx="53">
                  <c:v>-5955.60898</c:v>
                </c:pt>
                <c:pt idx="54">
                  <c:v>-6505.1456200000002</c:v>
                </c:pt>
                <c:pt idx="55">
                  <c:v>-6891.0028899999998</c:v>
                </c:pt>
                <c:pt idx="56">
                  <c:v>-5959.7530900000002</c:v>
                </c:pt>
                <c:pt idx="57">
                  <c:v>-7897.2160000000003</c:v>
                </c:pt>
                <c:pt idx="58">
                  <c:v>-5949.0061299999998</c:v>
                </c:pt>
                <c:pt idx="59">
                  <c:v>-7893.9960700000001</c:v>
                </c:pt>
                <c:pt idx="60">
                  <c:v>-5924.1220199999998</c:v>
                </c:pt>
                <c:pt idx="61">
                  <c:v>-6194.1270400000003</c:v>
                </c:pt>
                <c:pt idx="62">
                  <c:v>-8663.2104199999994</c:v>
                </c:pt>
                <c:pt idx="63">
                  <c:v>-8279.3287799999998</c:v>
                </c:pt>
                <c:pt idx="64">
                  <c:v>-7340.3906200000001</c:v>
                </c:pt>
                <c:pt idx="65">
                  <c:v>-7261.4356399999997</c:v>
                </c:pt>
                <c:pt idx="66">
                  <c:v>-7353.3999299999996</c:v>
                </c:pt>
                <c:pt idx="67">
                  <c:v>-9084.3313500000004</c:v>
                </c:pt>
                <c:pt idx="68">
                  <c:v>-6004.7312099999999</c:v>
                </c:pt>
                <c:pt idx="69">
                  <c:v>-5850.48614</c:v>
                </c:pt>
                <c:pt idx="70">
                  <c:v>-6883.4188700000004</c:v>
                </c:pt>
                <c:pt idx="71">
                  <c:v>-7049.4411300000002</c:v>
                </c:pt>
                <c:pt idx="72">
                  <c:v>-7060.7512100000004</c:v>
                </c:pt>
                <c:pt idx="73">
                  <c:v>-5952.5527199999997</c:v>
                </c:pt>
                <c:pt idx="74">
                  <c:v>-7385.9309499999999</c:v>
                </c:pt>
                <c:pt idx="75">
                  <c:v>-7753.2036500000004</c:v>
                </c:pt>
                <c:pt idx="76">
                  <c:v>-5468.27412</c:v>
                </c:pt>
                <c:pt idx="77">
                  <c:v>-7106.6578099999997</c:v>
                </c:pt>
                <c:pt idx="78">
                  <c:v>-7302.0136199999997</c:v>
                </c:pt>
                <c:pt idx="79">
                  <c:v>-5478.4922100000003</c:v>
                </c:pt>
                <c:pt idx="80">
                  <c:v>-6259.1574099999998</c:v>
                </c:pt>
                <c:pt idx="81">
                  <c:v>-6220.4824200000003</c:v>
                </c:pt>
                <c:pt idx="82">
                  <c:v>-7030.6376399999999</c:v>
                </c:pt>
                <c:pt idx="83">
                  <c:v>-7026.5520999999999</c:v>
                </c:pt>
                <c:pt idx="84">
                  <c:v>-8744.0318599999991</c:v>
                </c:pt>
                <c:pt idx="85">
                  <c:v>-7100.6695500000096</c:v>
                </c:pt>
                <c:pt idx="86">
                  <c:v>-7193.3145699999995</c:v>
                </c:pt>
                <c:pt idx="87">
                  <c:v>-7195.3064199999999</c:v>
                </c:pt>
                <c:pt idx="88">
                  <c:v>-8105.2636300000004</c:v>
                </c:pt>
                <c:pt idx="89">
                  <c:v>-6912.8545400000003</c:v>
                </c:pt>
                <c:pt idx="90">
                  <c:v>-5918.1870699999999</c:v>
                </c:pt>
                <c:pt idx="91">
                  <c:v>-5185.1726500000004</c:v>
                </c:pt>
                <c:pt idx="92">
                  <c:v>-7009.0502800000004</c:v>
                </c:pt>
                <c:pt idx="93">
                  <c:v>-7242.4820900000004</c:v>
                </c:pt>
                <c:pt idx="94">
                  <c:v>-7306.7695100000001</c:v>
                </c:pt>
                <c:pt idx="95">
                  <c:v>-4953.0404099999896</c:v>
                </c:pt>
                <c:pt idx="96">
                  <c:v>-6054.2309699999996</c:v>
                </c:pt>
                <c:pt idx="97">
                  <c:v>-6859.3039099999996</c:v>
                </c:pt>
                <c:pt idx="98">
                  <c:v>-6745.6466700000001</c:v>
                </c:pt>
                <c:pt idx="99">
                  <c:v>-6870.5713100000003</c:v>
                </c:pt>
                <c:pt idx="100">
                  <c:v>-6647.2789599999996</c:v>
                </c:pt>
                <c:pt idx="101">
                  <c:v>-6064.35977</c:v>
                </c:pt>
                <c:pt idx="102">
                  <c:v>-6808.3423899999998</c:v>
                </c:pt>
                <c:pt idx="103">
                  <c:v>-6873.2953600000001</c:v>
                </c:pt>
                <c:pt idx="104">
                  <c:v>-6877.5841700000001</c:v>
                </c:pt>
                <c:pt idx="105">
                  <c:v>-5195.2514000000001</c:v>
                </c:pt>
                <c:pt idx="106">
                  <c:v>-6275.8574099999996</c:v>
                </c:pt>
                <c:pt idx="107">
                  <c:v>-6398.5294000000004</c:v>
                </c:pt>
                <c:pt idx="108">
                  <c:v>-6670.23434</c:v>
                </c:pt>
                <c:pt idx="109">
                  <c:v>-4663.3851299999997</c:v>
                </c:pt>
                <c:pt idx="110">
                  <c:v>-6662.3729800000001</c:v>
                </c:pt>
                <c:pt idx="111">
                  <c:v>-6613.0749299999998</c:v>
                </c:pt>
                <c:pt idx="112">
                  <c:v>-6011.2931099999996</c:v>
                </c:pt>
                <c:pt idx="113">
                  <c:v>-5063.1237499999997</c:v>
                </c:pt>
                <c:pt idx="114">
                  <c:v>-6056.7019499999997</c:v>
                </c:pt>
                <c:pt idx="115">
                  <c:v>-5378.5591100000001</c:v>
                </c:pt>
                <c:pt idx="116">
                  <c:v>-6375.0785400000004</c:v>
                </c:pt>
                <c:pt idx="117">
                  <c:v>-5131.9288100000003</c:v>
                </c:pt>
                <c:pt idx="118">
                  <c:v>-5679.0882099999999</c:v>
                </c:pt>
                <c:pt idx="119">
                  <c:v>-5114.2376400000003</c:v>
                </c:pt>
                <c:pt idx="120">
                  <c:v>-5306.3914999999997</c:v>
                </c:pt>
                <c:pt idx="121">
                  <c:v>-6024.8229799999999</c:v>
                </c:pt>
                <c:pt idx="122">
                  <c:v>-6140.76350000001</c:v>
                </c:pt>
                <c:pt idx="123">
                  <c:v>-5138.8052799999996</c:v>
                </c:pt>
                <c:pt idx="124">
                  <c:v>-6671.0352800000001</c:v>
                </c:pt>
                <c:pt idx="125">
                  <c:v>-5585.8321500000002</c:v>
                </c:pt>
                <c:pt idx="126">
                  <c:v>-5274.8834699999998</c:v>
                </c:pt>
                <c:pt idx="127">
                  <c:v>-5136.7546499999999</c:v>
                </c:pt>
                <c:pt idx="128">
                  <c:v>-4658.3297399999901</c:v>
                </c:pt>
                <c:pt idx="129">
                  <c:v>-6699.6815399999996</c:v>
                </c:pt>
                <c:pt idx="130">
                  <c:v>-5439.3112000000001</c:v>
                </c:pt>
                <c:pt idx="131">
                  <c:v>-4908.9375700000001</c:v>
                </c:pt>
                <c:pt idx="132">
                  <c:v>-5519.6523500000003</c:v>
                </c:pt>
                <c:pt idx="133">
                  <c:v>-4819.8491599999998</c:v>
                </c:pt>
                <c:pt idx="134">
                  <c:v>-5950.3826399999998</c:v>
                </c:pt>
                <c:pt idx="135">
                  <c:v>-5961.3979499999996</c:v>
                </c:pt>
                <c:pt idx="136">
                  <c:v>-5753.7247399999997</c:v>
                </c:pt>
                <c:pt idx="137">
                  <c:v>-4685.31891</c:v>
                </c:pt>
                <c:pt idx="138">
                  <c:v>-5861.2011599999996</c:v>
                </c:pt>
                <c:pt idx="139">
                  <c:v>-4990.0259999999998</c:v>
                </c:pt>
                <c:pt idx="140">
                  <c:v>-5031.4502699999903</c:v>
                </c:pt>
                <c:pt idx="141">
                  <c:v>-5165.5883899999999</c:v>
                </c:pt>
                <c:pt idx="142">
                  <c:v>-4277.8899899999997</c:v>
                </c:pt>
                <c:pt idx="143">
                  <c:v>-4598.2872500000003</c:v>
                </c:pt>
                <c:pt idx="144">
                  <c:v>-6609.50396</c:v>
                </c:pt>
                <c:pt idx="145">
                  <c:v>-4074.47723</c:v>
                </c:pt>
                <c:pt idx="146">
                  <c:v>-4251.8010299999996</c:v>
                </c:pt>
                <c:pt idx="147">
                  <c:v>-5320.4738399999997</c:v>
                </c:pt>
                <c:pt idx="148">
                  <c:v>-5694.8750799999998</c:v>
                </c:pt>
                <c:pt idx="149">
                  <c:v>-4585.05267</c:v>
                </c:pt>
                <c:pt idx="150">
                  <c:v>-5993.0259800000003</c:v>
                </c:pt>
                <c:pt idx="151">
                  <c:v>-6495.29493</c:v>
                </c:pt>
                <c:pt idx="152">
                  <c:v>-5634.9330799999998</c:v>
                </c:pt>
                <c:pt idx="153">
                  <c:v>-4357.3490300000003</c:v>
                </c:pt>
                <c:pt idx="154">
                  <c:v>-5787.9159600000003</c:v>
                </c:pt>
                <c:pt idx="155">
                  <c:v>-5012.2700599999998</c:v>
                </c:pt>
                <c:pt idx="156">
                  <c:v>-4992.4831899999999</c:v>
                </c:pt>
                <c:pt idx="157">
                  <c:v>-4430.4270800000004</c:v>
                </c:pt>
                <c:pt idx="158">
                  <c:v>-4260.7479999999996</c:v>
                </c:pt>
                <c:pt idx="159">
                  <c:v>-5456.5573399999903</c:v>
                </c:pt>
                <c:pt idx="160">
                  <c:v>-4981.5590499999998</c:v>
                </c:pt>
                <c:pt idx="161">
                  <c:v>-6217.5250299999998</c:v>
                </c:pt>
                <c:pt idx="162">
                  <c:v>-4210.7880100000002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805048"/>
        <c:axId val="604805440"/>
      </c:lineChart>
      <c:catAx>
        <c:axId val="604805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4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latin typeface="+mn-lt"/>
                    <a:ea typeface="+mn-ea"/>
                    <a:cs typeface="+mn-cs"/>
                  </a:rPr>
                  <a:t>Hours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4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805440"/>
        <c:crosses val="autoZero"/>
        <c:auto val="1"/>
        <c:lblAlgn val="ctr"/>
        <c:lblOffset val="100"/>
        <c:tickLblSkip val="30"/>
        <c:noMultiLvlLbl val="0"/>
      </c:catAx>
      <c:valAx>
        <c:axId val="60480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baseline="0">
                    <a:effectLst/>
                  </a:rPr>
                  <a:t>Load Forecast Errors (MW)</a:t>
                </a:r>
                <a:endParaRPr lang="en-US" sz="1400">
                  <a:effectLst/>
                </a:endParaRPr>
              </a:p>
            </c:rich>
          </c:tx>
          <c:layout>
            <c:manualLayout>
              <c:xMode val="edge"/>
              <c:yMode val="edge"/>
              <c:x val="1.4746199802631211E-2"/>
              <c:y val="0.350793822446013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805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Summer of 2019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'MAPE Graphs'!$D$1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cat>
            <c:strRef>
              <c:f>'MAPE Graphs'!$L$2:$L$17</c:f>
              <c:strCache>
                <c:ptCount val="4"/>
                <c:pt idx="0">
                  <c:v>Jun-19</c:v>
                </c:pt>
                <c:pt idx="1">
                  <c:v>Jul-19</c:v>
                </c:pt>
                <c:pt idx="2">
                  <c:v>Aug-19</c:v>
                </c:pt>
                <c:pt idx="3">
                  <c:v>Sep-19</c:v>
                </c:pt>
              </c:strCache>
              <c:extLst/>
            </c:strRef>
          </c:cat>
          <c:val>
            <c:numRef>
              <c:f>'MAPE Graphs'!$D$2:$D$17</c:f>
              <c:numCache>
                <c:formatCode>0.00%</c:formatCode>
                <c:ptCount val="4"/>
                <c:pt idx="0">
                  <c:v>0.03</c:v>
                </c:pt>
                <c:pt idx="1">
                  <c:v>1.8200000000000001E-2</c:v>
                </c:pt>
                <c:pt idx="2">
                  <c:v>2.2499999999999999E-2</c:v>
                </c:pt>
                <c:pt idx="3">
                  <c:v>2.3900000000000001E-2</c:v>
                </c:pt>
              </c:numCache>
              <c:extLst/>
            </c:numRef>
          </c:val>
        </c:ser>
        <c:ser>
          <c:idx val="1"/>
          <c:order val="1"/>
          <c:tx>
            <c:strRef>
              <c:f>'MAPE Graphs'!$E$1</c:f>
              <c:strCache>
                <c:ptCount val="1"/>
                <c:pt idx="0">
                  <c:v>A3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cat>
            <c:strRef>
              <c:f>'MAPE Graphs'!$L$2:$L$17</c:f>
              <c:strCache>
                <c:ptCount val="4"/>
                <c:pt idx="0">
                  <c:v>Jun-19</c:v>
                </c:pt>
                <c:pt idx="1">
                  <c:v>Jul-19</c:v>
                </c:pt>
                <c:pt idx="2">
                  <c:v>Aug-19</c:v>
                </c:pt>
                <c:pt idx="3">
                  <c:v>Sep-19</c:v>
                </c:pt>
              </c:strCache>
              <c:extLst/>
            </c:strRef>
          </c:cat>
          <c:val>
            <c:numRef>
              <c:f>'MAPE Graphs'!$E$2:$E$17</c:f>
              <c:numCache>
                <c:formatCode>0.00%</c:formatCode>
                <c:ptCount val="4"/>
                <c:pt idx="0">
                  <c:v>3.8600000000000002E-2</c:v>
                </c:pt>
                <c:pt idx="1">
                  <c:v>1.9699999999999999E-2</c:v>
                </c:pt>
                <c:pt idx="2">
                  <c:v>3.2599999999999997E-2</c:v>
                </c:pt>
                <c:pt idx="3">
                  <c:v>0.03</c:v>
                </c:pt>
              </c:numCache>
              <c:extLst/>
            </c:numRef>
          </c:val>
        </c:ser>
        <c:ser>
          <c:idx val="2"/>
          <c:order val="2"/>
          <c:tx>
            <c:strRef>
              <c:f>'MAPE Graphs'!$F$1</c:f>
              <c:strCache>
                <c:ptCount val="1"/>
                <c:pt idx="0">
                  <c:v>A6</c:v>
                </c:pt>
              </c:strCache>
            </c:strRef>
          </c:tx>
          <c:spPr>
            <a:solidFill>
              <a:schemeClr val="accent3"/>
            </a:solidFill>
            <a:ln w="19050">
              <a:noFill/>
            </a:ln>
            <a:effectLst/>
          </c:spPr>
          <c:invertIfNegative val="0"/>
          <c:cat>
            <c:strRef>
              <c:f>'MAPE Graphs'!$L$2:$L$17</c:f>
              <c:strCache>
                <c:ptCount val="4"/>
                <c:pt idx="0">
                  <c:v>Jun-19</c:v>
                </c:pt>
                <c:pt idx="1">
                  <c:v>Jul-19</c:v>
                </c:pt>
                <c:pt idx="2">
                  <c:v>Aug-19</c:v>
                </c:pt>
                <c:pt idx="3">
                  <c:v>Sep-19</c:v>
                </c:pt>
              </c:strCache>
              <c:extLst/>
            </c:strRef>
          </c:cat>
          <c:val>
            <c:numRef>
              <c:f>'MAPE Graphs'!$F$2:$F$17</c:f>
              <c:numCache>
                <c:formatCode>0.00%</c:formatCode>
                <c:ptCount val="4"/>
                <c:pt idx="0">
                  <c:v>4.4499999999999998E-2</c:v>
                </c:pt>
                <c:pt idx="1">
                  <c:v>2.0400000000000001E-2</c:v>
                </c:pt>
                <c:pt idx="2">
                  <c:v>3.7199999999999997E-2</c:v>
                </c:pt>
                <c:pt idx="3">
                  <c:v>2.98E-2</c:v>
                </c:pt>
              </c:numCache>
              <c:extLst/>
            </c:numRef>
          </c:val>
        </c:ser>
        <c:ser>
          <c:idx val="3"/>
          <c:order val="3"/>
          <c:tx>
            <c:strRef>
              <c:f>'MAPE Graphs'!$G$1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4"/>
            </a:solidFill>
            <a:ln w="19050">
              <a:noFill/>
            </a:ln>
            <a:effectLst/>
          </c:spPr>
          <c:invertIfNegative val="0"/>
          <c:cat>
            <c:strRef>
              <c:f>'MAPE Graphs'!$L$2:$L$17</c:f>
              <c:strCache>
                <c:ptCount val="4"/>
                <c:pt idx="0">
                  <c:v>Jun-19</c:v>
                </c:pt>
                <c:pt idx="1">
                  <c:v>Jul-19</c:v>
                </c:pt>
                <c:pt idx="2">
                  <c:v>Aug-19</c:v>
                </c:pt>
                <c:pt idx="3">
                  <c:v>Sep-19</c:v>
                </c:pt>
              </c:strCache>
              <c:extLst/>
            </c:strRef>
          </c:cat>
          <c:val>
            <c:numRef>
              <c:f>'MAPE Graphs'!$G$2:$G$17</c:f>
              <c:numCache>
                <c:formatCode>0.00%</c:formatCode>
                <c:ptCount val="4"/>
                <c:pt idx="0">
                  <c:v>2.8899999999999999E-2</c:v>
                </c:pt>
                <c:pt idx="1">
                  <c:v>1.5800000000000002E-2</c:v>
                </c:pt>
                <c:pt idx="2">
                  <c:v>2.1100000000000001E-2</c:v>
                </c:pt>
                <c:pt idx="3">
                  <c:v>2.24E-2</c:v>
                </c:pt>
              </c:numCache>
              <c:extLst/>
            </c:numRef>
          </c:val>
        </c:ser>
        <c:ser>
          <c:idx val="4"/>
          <c:order val="4"/>
          <c:tx>
            <c:strRef>
              <c:f>'MAPE Graphs'!$H$1</c:f>
              <c:strCache>
                <c:ptCount val="1"/>
                <c:pt idx="0">
                  <c:v>E1</c:v>
                </c:pt>
              </c:strCache>
            </c:strRef>
          </c:tx>
          <c:spPr>
            <a:solidFill>
              <a:schemeClr val="accent5"/>
            </a:solidFill>
            <a:ln w="19050">
              <a:noFill/>
            </a:ln>
            <a:effectLst/>
          </c:spPr>
          <c:invertIfNegative val="0"/>
          <c:cat>
            <c:strRef>
              <c:f>'MAPE Graphs'!$L$2:$L$17</c:f>
              <c:strCache>
                <c:ptCount val="4"/>
                <c:pt idx="0">
                  <c:v>Jun-19</c:v>
                </c:pt>
                <c:pt idx="1">
                  <c:v>Jul-19</c:v>
                </c:pt>
                <c:pt idx="2">
                  <c:v>Aug-19</c:v>
                </c:pt>
                <c:pt idx="3">
                  <c:v>Sep-19</c:v>
                </c:pt>
              </c:strCache>
              <c:extLst/>
            </c:strRef>
          </c:cat>
          <c:val>
            <c:numRef>
              <c:f>'MAPE Graphs'!$H$2:$H$17</c:f>
              <c:numCache>
                <c:formatCode>0.00%</c:formatCode>
                <c:ptCount val="4"/>
                <c:pt idx="0">
                  <c:v>3.09E-2</c:v>
                </c:pt>
                <c:pt idx="1">
                  <c:v>1.83E-2</c:v>
                </c:pt>
                <c:pt idx="2">
                  <c:v>2.3400000000000001E-2</c:v>
                </c:pt>
                <c:pt idx="3">
                  <c:v>2.3599999999999999E-2</c:v>
                </c:pt>
              </c:numCache>
              <c:extLst/>
            </c:numRef>
          </c:val>
        </c:ser>
        <c:ser>
          <c:idx val="5"/>
          <c:order val="5"/>
          <c:tx>
            <c:strRef>
              <c:f>'MAPE Graphs'!$I$1</c:f>
              <c:strCache>
                <c:ptCount val="1"/>
                <c:pt idx="0">
                  <c:v>E2</c:v>
                </c:pt>
              </c:strCache>
            </c:strRef>
          </c:tx>
          <c:spPr>
            <a:solidFill>
              <a:schemeClr val="accent6"/>
            </a:solidFill>
            <a:ln w="19050">
              <a:noFill/>
            </a:ln>
            <a:effectLst/>
          </c:spPr>
          <c:invertIfNegative val="0"/>
          <c:cat>
            <c:strRef>
              <c:f>'MAPE Graphs'!$L$2:$L$17</c:f>
              <c:strCache>
                <c:ptCount val="4"/>
                <c:pt idx="0">
                  <c:v>Jun-19</c:v>
                </c:pt>
                <c:pt idx="1">
                  <c:v>Jul-19</c:v>
                </c:pt>
                <c:pt idx="2">
                  <c:v>Aug-19</c:v>
                </c:pt>
                <c:pt idx="3">
                  <c:v>Sep-19</c:v>
                </c:pt>
              </c:strCache>
              <c:extLst/>
            </c:strRef>
          </c:cat>
          <c:val>
            <c:numRef>
              <c:f>'MAPE Graphs'!$I$2:$I$17</c:f>
              <c:numCache>
                <c:formatCode>0.00%</c:formatCode>
                <c:ptCount val="4"/>
                <c:pt idx="0">
                  <c:v>3.0700000000000002E-2</c:v>
                </c:pt>
                <c:pt idx="1">
                  <c:v>2.1700000000000001E-2</c:v>
                </c:pt>
                <c:pt idx="2">
                  <c:v>2.1600000000000001E-2</c:v>
                </c:pt>
                <c:pt idx="3">
                  <c:v>2.3900000000000001E-2</c:v>
                </c:pt>
              </c:numCache>
              <c:extLst/>
            </c:numRef>
          </c:val>
        </c:ser>
        <c:ser>
          <c:idx val="6"/>
          <c:order val="6"/>
          <c:tx>
            <c:strRef>
              <c:f>'MAPE Graphs'!$J$1</c:f>
              <c:strCache>
                <c:ptCount val="1"/>
                <c:pt idx="0">
                  <c:v>E3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 w="19050">
              <a:noFill/>
            </a:ln>
            <a:effectLst/>
          </c:spPr>
          <c:invertIfNegative val="0"/>
          <c:cat>
            <c:strRef>
              <c:f>'MAPE Graphs'!$L$2:$L$17</c:f>
              <c:strCache>
                <c:ptCount val="4"/>
                <c:pt idx="0">
                  <c:v>Jun-19</c:v>
                </c:pt>
                <c:pt idx="1">
                  <c:v>Jul-19</c:v>
                </c:pt>
                <c:pt idx="2">
                  <c:v>Aug-19</c:v>
                </c:pt>
                <c:pt idx="3">
                  <c:v>Sep-19</c:v>
                </c:pt>
              </c:strCache>
              <c:extLst/>
            </c:strRef>
          </c:cat>
          <c:val>
            <c:numRef>
              <c:f>'MAPE Graphs'!$J$2:$J$17</c:f>
              <c:numCache>
                <c:formatCode>0.00%</c:formatCode>
                <c:ptCount val="4"/>
                <c:pt idx="0">
                  <c:v>2.8799999999999999E-2</c:v>
                </c:pt>
                <c:pt idx="1">
                  <c:v>1.6400000000000001E-2</c:v>
                </c:pt>
                <c:pt idx="2">
                  <c:v>2.1100000000000001E-2</c:v>
                </c:pt>
                <c:pt idx="3">
                  <c:v>2.1499999999999998E-2</c:v>
                </c:pt>
              </c:numCache>
              <c:extLst/>
            </c:numRef>
          </c:val>
        </c:ser>
        <c:ser>
          <c:idx val="7"/>
          <c:order val="7"/>
          <c:tx>
            <c:strRef>
              <c:f>'MAPE Graphs'!$K$1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'MAPE Graphs'!$L$2:$L$17</c:f>
              <c:strCache>
                <c:ptCount val="4"/>
                <c:pt idx="0">
                  <c:v>Jun-19</c:v>
                </c:pt>
                <c:pt idx="1">
                  <c:v>Jul-19</c:v>
                </c:pt>
                <c:pt idx="2">
                  <c:v>Aug-19</c:v>
                </c:pt>
                <c:pt idx="3">
                  <c:v>Sep-19</c:v>
                </c:pt>
              </c:strCache>
              <c:extLst/>
            </c:strRef>
          </c:cat>
          <c:val>
            <c:numRef>
              <c:f>'MAPE Graphs'!$K$2:$K$17</c:f>
              <c:numCache>
                <c:formatCode>0.00%</c:formatCode>
                <c:ptCount val="4"/>
                <c:pt idx="0">
                  <c:v>2.98E-2</c:v>
                </c:pt>
                <c:pt idx="1">
                  <c:v>1.6199999999999999E-2</c:v>
                </c:pt>
                <c:pt idx="2">
                  <c:v>2.3599999999999999E-2</c:v>
                </c:pt>
                <c:pt idx="3">
                  <c:v>2.3300000000000001E-2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4806224"/>
        <c:axId val="604806616"/>
      </c:barChart>
      <c:catAx>
        <c:axId val="604806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806616"/>
        <c:crosses val="autoZero"/>
        <c:auto val="1"/>
        <c:lblAlgn val="ctr"/>
        <c:lblOffset val="100"/>
        <c:noMultiLvlLbl val="0"/>
      </c:catAx>
      <c:valAx>
        <c:axId val="604806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MAPE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80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Summer of 2018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'MAPE Graphs'!$D$1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cat>
            <c:strRef>
              <c:f>'MAPE Graphs'!$L$2:$L$17</c:f>
              <c:strCache>
                <c:ptCount val="4"/>
                <c:pt idx="0">
                  <c:v>Jun-18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</c:strCache>
              <c:extLst/>
            </c:strRef>
          </c:cat>
          <c:val>
            <c:numRef>
              <c:f>'MAPE Graphs'!$D$2:$D$17</c:f>
              <c:numCache>
                <c:formatCode>0.00%</c:formatCode>
                <c:ptCount val="4"/>
                <c:pt idx="0">
                  <c:v>1.6199999999999999E-2</c:v>
                </c:pt>
                <c:pt idx="1">
                  <c:v>1.84E-2</c:v>
                </c:pt>
                <c:pt idx="2">
                  <c:v>1.9599999999999999E-2</c:v>
                </c:pt>
                <c:pt idx="3">
                  <c:v>3.5099999999999999E-2</c:v>
                </c:pt>
              </c:numCache>
              <c:extLst/>
            </c:numRef>
          </c:val>
        </c:ser>
        <c:ser>
          <c:idx val="1"/>
          <c:order val="1"/>
          <c:tx>
            <c:strRef>
              <c:f>'MAPE Graphs'!$E$1</c:f>
              <c:strCache>
                <c:ptCount val="1"/>
                <c:pt idx="0">
                  <c:v>A3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cat>
            <c:strRef>
              <c:f>'MAPE Graphs'!$L$2:$L$17</c:f>
              <c:strCache>
                <c:ptCount val="4"/>
                <c:pt idx="0">
                  <c:v>Jun-18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</c:strCache>
              <c:extLst/>
            </c:strRef>
          </c:cat>
          <c:val>
            <c:numRef>
              <c:f>'MAPE Graphs'!$E$2:$E$17</c:f>
              <c:numCache>
                <c:formatCode>0.00%</c:formatCode>
                <c:ptCount val="4"/>
                <c:pt idx="0">
                  <c:v>1.72E-2</c:v>
                </c:pt>
                <c:pt idx="1">
                  <c:v>2.6599999999999999E-2</c:v>
                </c:pt>
                <c:pt idx="2">
                  <c:v>2.29E-2</c:v>
                </c:pt>
                <c:pt idx="3">
                  <c:v>3.7499999999999999E-2</c:v>
                </c:pt>
              </c:numCache>
              <c:extLst/>
            </c:numRef>
          </c:val>
        </c:ser>
        <c:ser>
          <c:idx val="2"/>
          <c:order val="2"/>
          <c:tx>
            <c:strRef>
              <c:f>'MAPE Graphs'!$F$1</c:f>
              <c:strCache>
                <c:ptCount val="1"/>
                <c:pt idx="0">
                  <c:v>A6</c:v>
                </c:pt>
              </c:strCache>
            </c:strRef>
          </c:tx>
          <c:spPr>
            <a:solidFill>
              <a:schemeClr val="accent3"/>
            </a:solidFill>
            <a:ln w="19050">
              <a:noFill/>
            </a:ln>
            <a:effectLst/>
          </c:spPr>
          <c:invertIfNegative val="0"/>
          <c:cat>
            <c:strRef>
              <c:f>'MAPE Graphs'!$L$2:$L$17</c:f>
              <c:strCache>
                <c:ptCount val="4"/>
                <c:pt idx="0">
                  <c:v>Jun-18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</c:strCache>
              <c:extLst/>
            </c:strRef>
          </c:cat>
          <c:val>
            <c:numRef>
              <c:f>'MAPE Graphs'!$F$2:$F$17</c:f>
              <c:numCache>
                <c:formatCode>0.00%</c:formatCode>
                <c:ptCount val="4"/>
                <c:pt idx="0">
                  <c:v>1.7600000000000001E-2</c:v>
                </c:pt>
                <c:pt idx="1">
                  <c:v>2.5100000000000001E-2</c:v>
                </c:pt>
                <c:pt idx="2">
                  <c:v>2.2700000000000001E-2</c:v>
                </c:pt>
                <c:pt idx="3">
                  <c:v>3.4599999999999999E-2</c:v>
                </c:pt>
              </c:numCache>
              <c:extLst/>
            </c:numRef>
          </c:val>
        </c:ser>
        <c:ser>
          <c:idx val="3"/>
          <c:order val="3"/>
          <c:tx>
            <c:strRef>
              <c:f>'MAPE Graphs'!$G$1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4"/>
            </a:solidFill>
            <a:ln w="19050">
              <a:noFill/>
            </a:ln>
            <a:effectLst/>
          </c:spPr>
          <c:invertIfNegative val="0"/>
          <c:cat>
            <c:strRef>
              <c:f>'MAPE Graphs'!$L$2:$L$17</c:f>
              <c:strCache>
                <c:ptCount val="4"/>
                <c:pt idx="0">
                  <c:v>Jun-18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</c:strCache>
              <c:extLst/>
            </c:strRef>
          </c:cat>
          <c:val>
            <c:numRef>
              <c:f>'MAPE Graphs'!$G$2:$G$17</c:f>
              <c:numCache>
                <c:formatCode>0.00%</c:formatCode>
                <c:ptCount val="4"/>
                <c:pt idx="0">
                  <c:v>1.6400000000000001E-2</c:v>
                </c:pt>
                <c:pt idx="1">
                  <c:v>1.7899999999999999E-2</c:v>
                </c:pt>
                <c:pt idx="2">
                  <c:v>1.95E-2</c:v>
                </c:pt>
                <c:pt idx="3">
                  <c:v>3.6799999999999999E-2</c:v>
                </c:pt>
              </c:numCache>
              <c:extLst/>
            </c:numRef>
          </c:val>
        </c:ser>
        <c:ser>
          <c:idx val="4"/>
          <c:order val="4"/>
          <c:tx>
            <c:strRef>
              <c:f>'MAPE Graphs'!$H$1</c:f>
              <c:strCache>
                <c:ptCount val="1"/>
                <c:pt idx="0">
                  <c:v>E1</c:v>
                </c:pt>
              </c:strCache>
            </c:strRef>
          </c:tx>
          <c:spPr>
            <a:solidFill>
              <a:schemeClr val="accent5"/>
            </a:solidFill>
            <a:ln w="19050">
              <a:noFill/>
            </a:ln>
            <a:effectLst/>
          </c:spPr>
          <c:invertIfNegative val="0"/>
          <c:cat>
            <c:strRef>
              <c:f>'MAPE Graphs'!$L$2:$L$17</c:f>
              <c:strCache>
                <c:ptCount val="4"/>
                <c:pt idx="0">
                  <c:v>Jun-18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</c:strCache>
              <c:extLst/>
            </c:strRef>
          </c:cat>
          <c:val>
            <c:numRef>
              <c:f>'MAPE Graphs'!$H$2:$H$17</c:f>
              <c:numCache>
                <c:formatCode>0.00%</c:formatCode>
                <c:ptCount val="4"/>
                <c:pt idx="0">
                  <c:v>1.6299999999999999E-2</c:v>
                </c:pt>
                <c:pt idx="1">
                  <c:v>1.8599999999999998E-2</c:v>
                </c:pt>
                <c:pt idx="2">
                  <c:v>2.1499999999999998E-2</c:v>
                </c:pt>
                <c:pt idx="3">
                  <c:v>3.32E-2</c:v>
                </c:pt>
              </c:numCache>
              <c:extLst/>
            </c:numRef>
          </c:val>
        </c:ser>
        <c:ser>
          <c:idx val="5"/>
          <c:order val="5"/>
          <c:tx>
            <c:strRef>
              <c:f>'MAPE Graphs'!$I$1</c:f>
              <c:strCache>
                <c:ptCount val="1"/>
                <c:pt idx="0">
                  <c:v>E2</c:v>
                </c:pt>
              </c:strCache>
            </c:strRef>
          </c:tx>
          <c:spPr>
            <a:solidFill>
              <a:schemeClr val="accent6"/>
            </a:solidFill>
            <a:ln w="19050">
              <a:noFill/>
            </a:ln>
            <a:effectLst/>
          </c:spPr>
          <c:invertIfNegative val="0"/>
          <c:cat>
            <c:strRef>
              <c:f>'MAPE Graphs'!$L$2:$L$17</c:f>
              <c:strCache>
                <c:ptCount val="4"/>
                <c:pt idx="0">
                  <c:v>Jun-18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</c:strCache>
              <c:extLst/>
            </c:strRef>
          </c:cat>
          <c:val>
            <c:numRef>
              <c:f>'MAPE Graphs'!$I$2:$I$17</c:f>
              <c:numCache>
                <c:formatCode>0.00%</c:formatCode>
                <c:ptCount val="4"/>
                <c:pt idx="0">
                  <c:v>1.6400000000000001E-2</c:v>
                </c:pt>
                <c:pt idx="1">
                  <c:v>2.18E-2</c:v>
                </c:pt>
                <c:pt idx="2">
                  <c:v>1.9599999999999999E-2</c:v>
                </c:pt>
                <c:pt idx="3">
                  <c:v>3.5900000000000001E-2</c:v>
                </c:pt>
              </c:numCache>
              <c:extLst/>
            </c:numRef>
          </c:val>
        </c:ser>
        <c:ser>
          <c:idx val="6"/>
          <c:order val="6"/>
          <c:tx>
            <c:strRef>
              <c:f>'MAPE Graphs'!$J$1</c:f>
              <c:strCache>
                <c:ptCount val="1"/>
                <c:pt idx="0">
                  <c:v>E3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 w="19050">
              <a:noFill/>
            </a:ln>
            <a:effectLst/>
          </c:spPr>
          <c:invertIfNegative val="0"/>
          <c:cat>
            <c:strRef>
              <c:f>'MAPE Graphs'!$L$2:$L$17</c:f>
              <c:strCache>
                <c:ptCount val="4"/>
                <c:pt idx="0">
                  <c:v>Jun-18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</c:strCache>
              <c:extLst/>
            </c:strRef>
          </c:cat>
          <c:val>
            <c:numRef>
              <c:f>'MAPE Graphs'!$J$2:$J$17</c:f>
              <c:numCache>
                <c:formatCode>0.00%</c:formatCode>
                <c:ptCount val="4"/>
                <c:pt idx="0">
                  <c:v>1.5699999999999999E-2</c:v>
                </c:pt>
                <c:pt idx="1">
                  <c:v>1.6500000000000001E-2</c:v>
                </c:pt>
                <c:pt idx="2">
                  <c:v>1.7999999999999999E-2</c:v>
                </c:pt>
                <c:pt idx="3">
                  <c:v>3.15E-2</c:v>
                </c:pt>
              </c:numCache>
              <c:extLst/>
            </c:numRef>
          </c:val>
        </c:ser>
        <c:ser>
          <c:idx val="7"/>
          <c:order val="7"/>
          <c:tx>
            <c:strRef>
              <c:f>'MAPE Graphs'!$K$1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'MAPE Graphs'!$L$2:$L$17</c:f>
              <c:strCache>
                <c:ptCount val="4"/>
                <c:pt idx="0">
                  <c:v>Jun-18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</c:strCache>
              <c:extLst/>
            </c:strRef>
          </c:cat>
          <c:val>
            <c:numRef>
              <c:f>'MAPE Graphs'!$K$2:$K$17</c:f>
              <c:numCache>
                <c:formatCode>0.00%</c:formatCode>
                <c:ptCount val="4"/>
                <c:pt idx="0">
                  <c:v>1.5800000000000002E-2</c:v>
                </c:pt>
                <c:pt idx="1">
                  <c:v>1.95E-2</c:v>
                </c:pt>
                <c:pt idx="2">
                  <c:v>1.8100000000000002E-2</c:v>
                </c:pt>
                <c:pt idx="3">
                  <c:v>3.4000000000000002E-2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4807008"/>
        <c:axId val="604807400"/>
      </c:barChart>
      <c:catAx>
        <c:axId val="604807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807400"/>
        <c:crosses val="autoZero"/>
        <c:auto val="1"/>
        <c:lblAlgn val="ctr"/>
        <c:lblOffset val="100"/>
        <c:noMultiLvlLbl val="0"/>
      </c:catAx>
      <c:valAx>
        <c:axId val="604807400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MAPE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807008"/>
        <c:crosses val="autoZero"/>
        <c:crossBetween val="between"/>
        <c:majorUnit val="5.000000000000001E-3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Summer of 2017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'MAPE Graphs'!$D$1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cat>
            <c:strRef>
              <c:f>'MAPE Graphs'!$L$2:$L$17</c:f>
              <c:strCache>
                <c:ptCount val="4"/>
                <c:pt idx="0">
                  <c:v>Jun-17</c:v>
                </c:pt>
                <c:pt idx="1">
                  <c:v>Jul-17</c:v>
                </c:pt>
                <c:pt idx="2">
                  <c:v>Aug-17</c:v>
                </c:pt>
                <c:pt idx="3">
                  <c:v>Sep-17</c:v>
                </c:pt>
              </c:strCache>
              <c:extLst/>
            </c:strRef>
          </c:cat>
          <c:val>
            <c:numRef>
              <c:f>'MAPE Graphs'!$D$2:$D$17</c:f>
              <c:numCache>
                <c:formatCode>0.00%</c:formatCode>
                <c:ptCount val="4"/>
                <c:pt idx="0">
                  <c:v>2.6499999999999999E-2</c:v>
                </c:pt>
                <c:pt idx="1">
                  <c:v>2.1700000000000001E-2</c:v>
                </c:pt>
                <c:pt idx="2">
                  <c:v>2.8899999999999999E-2</c:v>
                </c:pt>
                <c:pt idx="3">
                  <c:v>1.6E-2</c:v>
                </c:pt>
              </c:numCache>
              <c:extLst/>
            </c:numRef>
          </c:val>
        </c:ser>
        <c:ser>
          <c:idx val="1"/>
          <c:order val="1"/>
          <c:tx>
            <c:strRef>
              <c:f>'MAPE Graphs'!$E$1</c:f>
              <c:strCache>
                <c:ptCount val="1"/>
                <c:pt idx="0">
                  <c:v>A3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cat>
            <c:strRef>
              <c:f>'MAPE Graphs'!$L$2:$L$17</c:f>
              <c:strCache>
                <c:ptCount val="4"/>
                <c:pt idx="0">
                  <c:v>Jun-17</c:v>
                </c:pt>
                <c:pt idx="1">
                  <c:v>Jul-17</c:v>
                </c:pt>
                <c:pt idx="2">
                  <c:v>Aug-17</c:v>
                </c:pt>
                <c:pt idx="3">
                  <c:v>Sep-17</c:v>
                </c:pt>
              </c:strCache>
              <c:extLst/>
            </c:strRef>
          </c:cat>
          <c:val>
            <c:numRef>
              <c:f>'MAPE Graphs'!$E$2:$E$17</c:f>
              <c:numCache>
                <c:formatCode>0.00%</c:formatCode>
                <c:ptCount val="4"/>
                <c:pt idx="0">
                  <c:v>2.9000000000000001E-2</c:v>
                </c:pt>
                <c:pt idx="1">
                  <c:v>2.24E-2</c:v>
                </c:pt>
                <c:pt idx="2">
                  <c:v>3.9199999999999999E-2</c:v>
                </c:pt>
                <c:pt idx="3">
                  <c:v>2.5100000000000001E-2</c:v>
                </c:pt>
              </c:numCache>
              <c:extLst/>
            </c:numRef>
          </c:val>
        </c:ser>
        <c:ser>
          <c:idx val="2"/>
          <c:order val="2"/>
          <c:tx>
            <c:strRef>
              <c:f>'MAPE Graphs'!$F$1</c:f>
              <c:strCache>
                <c:ptCount val="1"/>
                <c:pt idx="0">
                  <c:v>A6</c:v>
                </c:pt>
              </c:strCache>
            </c:strRef>
          </c:tx>
          <c:spPr>
            <a:solidFill>
              <a:schemeClr val="accent3"/>
            </a:solidFill>
            <a:ln w="19050">
              <a:noFill/>
            </a:ln>
            <a:effectLst/>
          </c:spPr>
          <c:invertIfNegative val="0"/>
          <c:cat>
            <c:strRef>
              <c:f>'MAPE Graphs'!$L$2:$L$17</c:f>
              <c:strCache>
                <c:ptCount val="4"/>
                <c:pt idx="0">
                  <c:v>Jun-17</c:v>
                </c:pt>
                <c:pt idx="1">
                  <c:v>Jul-17</c:v>
                </c:pt>
                <c:pt idx="2">
                  <c:v>Aug-17</c:v>
                </c:pt>
                <c:pt idx="3">
                  <c:v>Sep-17</c:v>
                </c:pt>
              </c:strCache>
              <c:extLst/>
            </c:strRef>
          </c:cat>
          <c:val>
            <c:numRef>
              <c:f>'MAPE Graphs'!$F$2:$F$17</c:f>
              <c:numCache>
                <c:formatCode>0.00%</c:formatCode>
                <c:ptCount val="4"/>
                <c:pt idx="0">
                  <c:v>2.69E-2</c:v>
                </c:pt>
                <c:pt idx="1">
                  <c:v>2.3300000000000001E-2</c:v>
                </c:pt>
                <c:pt idx="2">
                  <c:v>3.9199999999999999E-2</c:v>
                </c:pt>
                <c:pt idx="3">
                  <c:v>2.7300000000000001E-2</c:v>
                </c:pt>
              </c:numCache>
              <c:extLst/>
            </c:numRef>
          </c:val>
        </c:ser>
        <c:ser>
          <c:idx val="3"/>
          <c:order val="3"/>
          <c:tx>
            <c:strRef>
              <c:f>'MAPE Graphs'!$G$1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4"/>
            </a:solidFill>
            <a:ln w="19050">
              <a:noFill/>
            </a:ln>
            <a:effectLst/>
          </c:spPr>
          <c:invertIfNegative val="0"/>
          <c:cat>
            <c:strRef>
              <c:f>'MAPE Graphs'!$L$2:$L$17</c:f>
              <c:strCache>
                <c:ptCount val="4"/>
                <c:pt idx="0">
                  <c:v>Jun-17</c:v>
                </c:pt>
                <c:pt idx="1">
                  <c:v>Jul-17</c:v>
                </c:pt>
                <c:pt idx="2">
                  <c:v>Aug-17</c:v>
                </c:pt>
                <c:pt idx="3">
                  <c:v>Sep-17</c:v>
                </c:pt>
              </c:strCache>
              <c:extLst/>
            </c:strRef>
          </c:cat>
          <c:val>
            <c:numRef>
              <c:f>'MAPE Graphs'!$G$2:$G$17</c:f>
              <c:numCache>
                <c:formatCode>0.00%</c:formatCode>
                <c:ptCount val="4"/>
                <c:pt idx="0">
                  <c:v>2.6100000000000002E-2</c:v>
                </c:pt>
                <c:pt idx="1">
                  <c:v>2.0299999999999999E-2</c:v>
                </c:pt>
                <c:pt idx="2">
                  <c:v>2.5499999999999998E-2</c:v>
                </c:pt>
                <c:pt idx="3">
                  <c:v>1.7600000000000001E-2</c:v>
                </c:pt>
              </c:numCache>
              <c:extLst/>
            </c:numRef>
          </c:val>
        </c:ser>
        <c:ser>
          <c:idx val="4"/>
          <c:order val="4"/>
          <c:tx>
            <c:strRef>
              <c:f>'MAPE Graphs'!$H$1</c:f>
              <c:strCache>
                <c:ptCount val="1"/>
                <c:pt idx="0">
                  <c:v>E1</c:v>
                </c:pt>
              </c:strCache>
            </c:strRef>
          </c:tx>
          <c:spPr>
            <a:solidFill>
              <a:schemeClr val="accent5"/>
            </a:solidFill>
            <a:ln w="19050">
              <a:noFill/>
            </a:ln>
            <a:effectLst/>
          </c:spPr>
          <c:invertIfNegative val="0"/>
          <c:cat>
            <c:strRef>
              <c:f>'MAPE Graphs'!$L$2:$L$17</c:f>
              <c:strCache>
                <c:ptCount val="4"/>
                <c:pt idx="0">
                  <c:v>Jun-17</c:v>
                </c:pt>
                <c:pt idx="1">
                  <c:v>Jul-17</c:v>
                </c:pt>
                <c:pt idx="2">
                  <c:v>Aug-17</c:v>
                </c:pt>
                <c:pt idx="3">
                  <c:v>Sep-17</c:v>
                </c:pt>
              </c:strCache>
              <c:extLst/>
            </c:strRef>
          </c:cat>
          <c:val>
            <c:numRef>
              <c:f>'MAPE Graphs'!$H$2:$H$17</c:f>
              <c:numCache>
                <c:formatCode>0.00%</c:formatCode>
                <c:ptCount val="4"/>
                <c:pt idx="0">
                  <c:v>2.9100000000000001E-2</c:v>
                </c:pt>
                <c:pt idx="1">
                  <c:v>2.0500000000000001E-2</c:v>
                </c:pt>
                <c:pt idx="2">
                  <c:v>0.03</c:v>
                </c:pt>
                <c:pt idx="3">
                  <c:v>2.1299999999999999E-2</c:v>
                </c:pt>
              </c:numCache>
              <c:extLst/>
            </c:numRef>
          </c:val>
        </c:ser>
        <c:ser>
          <c:idx val="5"/>
          <c:order val="5"/>
          <c:tx>
            <c:strRef>
              <c:f>'MAPE Graphs'!$I$1</c:f>
              <c:strCache>
                <c:ptCount val="1"/>
                <c:pt idx="0">
                  <c:v>E2</c:v>
                </c:pt>
              </c:strCache>
            </c:strRef>
          </c:tx>
          <c:spPr>
            <a:solidFill>
              <a:schemeClr val="accent6"/>
            </a:solidFill>
            <a:ln w="19050">
              <a:noFill/>
            </a:ln>
            <a:effectLst/>
          </c:spPr>
          <c:invertIfNegative val="0"/>
          <c:cat>
            <c:strRef>
              <c:f>'MAPE Graphs'!$L$2:$L$17</c:f>
              <c:strCache>
                <c:ptCount val="4"/>
                <c:pt idx="0">
                  <c:v>Jun-17</c:v>
                </c:pt>
                <c:pt idx="1">
                  <c:v>Jul-17</c:v>
                </c:pt>
                <c:pt idx="2">
                  <c:v>Aug-17</c:v>
                </c:pt>
                <c:pt idx="3">
                  <c:v>Sep-17</c:v>
                </c:pt>
              </c:strCache>
              <c:extLst/>
            </c:strRef>
          </c:cat>
          <c:val>
            <c:numRef>
              <c:f>'MAPE Graphs'!$I$2:$I$17</c:f>
              <c:numCache>
                <c:formatCode>0.00%</c:formatCode>
                <c:ptCount val="4"/>
                <c:pt idx="0">
                  <c:v>2.7900000000000001E-2</c:v>
                </c:pt>
                <c:pt idx="1">
                  <c:v>2.23E-2</c:v>
                </c:pt>
                <c:pt idx="2">
                  <c:v>3.0599999999999999E-2</c:v>
                </c:pt>
                <c:pt idx="3">
                  <c:v>1.54E-2</c:v>
                </c:pt>
              </c:numCache>
              <c:extLst/>
            </c:numRef>
          </c:val>
        </c:ser>
        <c:ser>
          <c:idx val="6"/>
          <c:order val="6"/>
          <c:tx>
            <c:strRef>
              <c:f>'MAPE Graphs'!$J$1</c:f>
              <c:strCache>
                <c:ptCount val="1"/>
                <c:pt idx="0">
                  <c:v>E3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 w="19050">
              <a:noFill/>
            </a:ln>
            <a:effectLst/>
          </c:spPr>
          <c:invertIfNegative val="0"/>
          <c:cat>
            <c:strRef>
              <c:f>'MAPE Graphs'!$L$2:$L$17</c:f>
              <c:strCache>
                <c:ptCount val="4"/>
                <c:pt idx="0">
                  <c:v>Jun-17</c:v>
                </c:pt>
                <c:pt idx="1">
                  <c:v>Jul-17</c:v>
                </c:pt>
                <c:pt idx="2">
                  <c:v>Aug-17</c:v>
                </c:pt>
                <c:pt idx="3">
                  <c:v>Sep-17</c:v>
                </c:pt>
              </c:strCache>
              <c:extLst/>
            </c:strRef>
          </c:cat>
          <c:val>
            <c:numRef>
              <c:f>'MAPE Graphs'!$J$2:$J$17</c:f>
              <c:numCache>
                <c:formatCode>0.00%</c:formatCode>
                <c:ptCount val="4"/>
                <c:pt idx="0">
                  <c:v>2.8500000000000001E-2</c:v>
                </c:pt>
                <c:pt idx="1">
                  <c:v>0.02</c:v>
                </c:pt>
                <c:pt idx="2">
                  <c:v>3.0300000000000001E-2</c:v>
                </c:pt>
                <c:pt idx="3">
                  <c:v>1.6299999999999999E-2</c:v>
                </c:pt>
              </c:numCache>
              <c:extLst/>
            </c:numRef>
          </c:val>
        </c:ser>
        <c:ser>
          <c:idx val="7"/>
          <c:order val="7"/>
          <c:tx>
            <c:strRef>
              <c:f>'MAPE Graphs'!$K$1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'MAPE Graphs'!$L$2:$L$17</c:f>
              <c:strCache>
                <c:ptCount val="4"/>
                <c:pt idx="0">
                  <c:v>Jun-17</c:v>
                </c:pt>
                <c:pt idx="1">
                  <c:v>Jul-17</c:v>
                </c:pt>
                <c:pt idx="2">
                  <c:v>Aug-17</c:v>
                </c:pt>
                <c:pt idx="3">
                  <c:v>Sep-17</c:v>
                </c:pt>
              </c:strCache>
              <c:extLst/>
            </c:strRef>
          </c:cat>
          <c:val>
            <c:numRef>
              <c:f>'MAPE Graphs'!$K$2:$K$17</c:f>
              <c:numCache>
                <c:formatCode>0.00%</c:formatCode>
                <c:ptCount val="4"/>
                <c:pt idx="0">
                  <c:v>2.7300000000000001E-2</c:v>
                </c:pt>
                <c:pt idx="1">
                  <c:v>1.9699999999999999E-2</c:v>
                </c:pt>
                <c:pt idx="2">
                  <c:v>3.0599999999999999E-2</c:v>
                </c:pt>
                <c:pt idx="3">
                  <c:v>1.7500000000000002E-2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181736"/>
        <c:axId val="433182128"/>
      </c:barChart>
      <c:catAx>
        <c:axId val="433181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182128"/>
        <c:crosses val="autoZero"/>
        <c:auto val="1"/>
        <c:lblAlgn val="ctr"/>
        <c:lblOffset val="100"/>
        <c:noMultiLvlLbl val="0"/>
      </c:catAx>
      <c:valAx>
        <c:axId val="433182128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MAPE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181736"/>
        <c:crosses val="autoZero"/>
        <c:crossBetween val="between"/>
        <c:majorUnit val="5.000000000000001E-3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June 2019 Day Ahead</a:t>
            </a:r>
          </a:p>
          <a:p>
            <a:pPr>
              <a:defRPr/>
            </a:pPr>
            <a:r>
              <a:rPr lang="en-US"/>
              <a:t>Daily Peak Demand Error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'Actual - Predicted'!$A$2</c:f>
              <c:strCache>
                <c:ptCount val="1"/>
                <c:pt idx="0">
                  <c:v>Active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'Actual - Predicted'!$NE$1:$OH$1</c:f>
              <c:numCache>
                <c:formatCode>m/d/yyyy\ h:mm</c:formatCode>
                <c:ptCount val="30"/>
                <c:pt idx="0">
                  <c:v>43617.708333333336</c:v>
                </c:pt>
                <c:pt idx="1">
                  <c:v>43618.75</c:v>
                </c:pt>
                <c:pt idx="2">
                  <c:v>43619.708333333336</c:v>
                </c:pt>
                <c:pt idx="3">
                  <c:v>43620.625</c:v>
                </c:pt>
                <c:pt idx="4">
                  <c:v>43621.708333333336</c:v>
                </c:pt>
                <c:pt idx="5">
                  <c:v>43622.708333333336</c:v>
                </c:pt>
                <c:pt idx="6">
                  <c:v>43623.708333333336</c:v>
                </c:pt>
                <c:pt idx="7">
                  <c:v>43624.75</c:v>
                </c:pt>
                <c:pt idx="8">
                  <c:v>43625.708333333336</c:v>
                </c:pt>
                <c:pt idx="9">
                  <c:v>43626.708333333336</c:v>
                </c:pt>
                <c:pt idx="10">
                  <c:v>43627.666666666664</c:v>
                </c:pt>
                <c:pt idx="11">
                  <c:v>43628.75</c:v>
                </c:pt>
                <c:pt idx="12">
                  <c:v>43629.75</c:v>
                </c:pt>
                <c:pt idx="13">
                  <c:v>43630.708333333336</c:v>
                </c:pt>
                <c:pt idx="14">
                  <c:v>43631.75</c:v>
                </c:pt>
                <c:pt idx="15">
                  <c:v>43632.625</c:v>
                </c:pt>
                <c:pt idx="16">
                  <c:v>43633.75</c:v>
                </c:pt>
                <c:pt idx="17">
                  <c:v>43634.75</c:v>
                </c:pt>
                <c:pt idx="18">
                  <c:v>43635.75</c:v>
                </c:pt>
                <c:pt idx="19">
                  <c:v>43636.75</c:v>
                </c:pt>
                <c:pt idx="20">
                  <c:v>43637.708333333336</c:v>
                </c:pt>
                <c:pt idx="21">
                  <c:v>43638.625</c:v>
                </c:pt>
                <c:pt idx="22">
                  <c:v>43639.75</c:v>
                </c:pt>
                <c:pt idx="23">
                  <c:v>43640.75</c:v>
                </c:pt>
                <c:pt idx="24">
                  <c:v>43641.708333333336</c:v>
                </c:pt>
                <c:pt idx="25">
                  <c:v>43642.708333333336</c:v>
                </c:pt>
                <c:pt idx="26">
                  <c:v>43643.708333333336</c:v>
                </c:pt>
                <c:pt idx="27">
                  <c:v>43644.666666666664</c:v>
                </c:pt>
                <c:pt idx="28">
                  <c:v>43645.708333333336</c:v>
                </c:pt>
                <c:pt idx="29">
                  <c:v>43646.75</c:v>
                </c:pt>
              </c:numCache>
            </c:numRef>
          </c:cat>
          <c:val>
            <c:numRef>
              <c:f>'Actual - Predicted'!$NE$2:$OH$2</c:f>
              <c:numCache>
                <c:formatCode>#,##0</c:formatCode>
                <c:ptCount val="30"/>
                <c:pt idx="0">
                  <c:v>1680</c:v>
                </c:pt>
                <c:pt idx="1">
                  <c:v>-1444</c:v>
                </c:pt>
                <c:pt idx="2">
                  <c:v>-971</c:v>
                </c:pt>
                <c:pt idx="3">
                  <c:v>-2684</c:v>
                </c:pt>
                <c:pt idx="4">
                  <c:v>238</c:v>
                </c:pt>
                <c:pt idx="5">
                  <c:v>1008</c:v>
                </c:pt>
                <c:pt idx="6">
                  <c:v>-901</c:v>
                </c:pt>
                <c:pt idx="7">
                  <c:v>773</c:v>
                </c:pt>
                <c:pt idx="8">
                  <c:v>-7147</c:v>
                </c:pt>
                <c:pt idx="9">
                  <c:v>2324</c:v>
                </c:pt>
                <c:pt idx="10">
                  <c:v>-1004</c:v>
                </c:pt>
                <c:pt idx="11">
                  <c:v>-1357</c:v>
                </c:pt>
                <c:pt idx="12">
                  <c:v>2931</c:v>
                </c:pt>
                <c:pt idx="13">
                  <c:v>488</c:v>
                </c:pt>
                <c:pt idx="14">
                  <c:v>-1570</c:v>
                </c:pt>
                <c:pt idx="15">
                  <c:v>-5197</c:v>
                </c:pt>
                <c:pt idx="16">
                  <c:v>-1516</c:v>
                </c:pt>
                <c:pt idx="17">
                  <c:v>166</c:v>
                </c:pt>
                <c:pt idx="18">
                  <c:v>797</c:v>
                </c:pt>
                <c:pt idx="19">
                  <c:v>-1341</c:v>
                </c:pt>
                <c:pt idx="20">
                  <c:v>155</c:v>
                </c:pt>
                <c:pt idx="21">
                  <c:v>-1116</c:v>
                </c:pt>
                <c:pt idx="22">
                  <c:v>2603</c:v>
                </c:pt>
                <c:pt idx="23">
                  <c:v>-5805</c:v>
                </c:pt>
                <c:pt idx="24">
                  <c:v>-2953</c:v>
                </c:pt>
                <c:pt idx="25">
                  <c:v>-500</c:v>
                </c:pt>
                <c:pt idx="26">
                  <c:v>-2462</c:v>
                </c:pt>
                <c:pt idx="27">
                  <c:v>1155</c:v>
                </c:pt>
                <c:pt idx="28">
                  <c:v>-206</c:v>
                </c:pt>
                <c:pt idx="29">
                  <c:v>310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'Actual - Predicted'!$A$3</c:f>
              <c:strCache>
                <c:ptCount val="1"/>
                <c:pt idx="0">
                  <c:v>A3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'Actual - Predicted'!$NE$1:$OH$1</c:f>
              <c:numCache>
                <c:formatCode>m/d/yyyy\ h:mm</c:formatCode>
                <c:ptCount val="30"/>
                <c:pt idx="0">
                  <c:v>43617.708333333336</c:v>
                </c:pt>
                <c:pt idx="1">
                  <c:v>43618.75</c:v>
                </c:pt>
                <c:pt idx="2">
                  <c:v>43619.708333333336</c:v>
                </c:pt>
                <c:pt idx="3">
                  <c:v>43620.625</c:v>
                </c:pt>
                <c:pt idx="4">
                  <c:v>43621.708333333336</c:v>
                </c:pt>
                <c:pt idx="5">
                  <c:v>43622.708333333336</c:v>
                </c:pt>
                <c:pt idx="6">
                  <c:v>43623.708333333336</c:v>
                </c:pt>
                <c:pt idx="7">
                  <c:v>43624.75</c:v>
                </c:pt>
                <c:pt idx="8">
                  <c:v>43625.708333333336</c:v>
                </c:pt>
                <c:pt idx="9">
                  <c:v>43626.708333333336</c:v>
                </c:pt>
                <c:pt idx="10">
                  <c:v>43627.666666666664</c:v>
                </c:pt>
                <c:pt idx="11">
                  <c:v>43628.75</c:v>
                </c:pt>
                <c:pt idx="12">
                  <c:v>43629.75</c:v>
                </c:pt>
                <c:pt idx="13">
                  <c:v>43630.708333333336</c:v>
                </c:pt>
                <c:pt idx="14">
                  <c:v>43631.75</c:v>
                </c:pt>
                <c:pt idx="15">
                  <c:v>43632.625</c:v>
                </c:pt>
                <c:pt idx="16">
                  <c:v>43633.75</c:v>
                </c:pt>
                <c:pt idx="17">
                  <c:v>43634.75</c:v>
                </c:pt>
                <c:pt idx="18">
                  <c:v>43635.75</c:v>
                </c:pt>
                <c:pt idx="19">
                  <c:v>43636.75</c:v>
                </c:pt>
                <c:pt idx="20">
                  <c:v>43637.708333333336</c:v>
                </c:pt>
                <c:pt idx="21">
                  <c:v>43638.625</c:v>
                </c:pt>
                <c:pt idx="22">
                  <c:v>43639.75</c:v>
                </c:pt>
                <c:pt idx="23">
                  <c:v>43640.75</c:v>
                </c:pt>
                <c:pt idx="24">
                  <c:v>43641.708333333336</c:v>
                </c:pt>
                <c:pt idx="25">
                  <c:v>43642.708333333336</c:v>
                </c:pt>
                <c:pt idx="26">
                  <c:v>43643.708333333336</c:v>
                </c:pt>
                <c:pt idx="27">
                  <c:v>43644.666666666664</c:v>
                </c:pt>
                <c:pt idx="28">
                  <c:v>43645.708333333336</c:v>
                </c:pt>
                <c:pt idx="29">
                  <c:v>43646.75</c:v>
                </c:pt>
              </c:numCache>
            </c:numRef>
          </c:cat>
          <c:val>
            <c:numRef>
              <c:f>'Actual - Predicted'!$NE$3:$OH$3</c:f>
              <c:numCache>
                <c:formatCode>#,##0</c:formatCode>
                <c:ptCount val="30"/>
                <c:pt idx="0">
                  <c:v>2820</c:v>
                </c:pt>
                <c:pt idx="1">
                  <c:v>-1627</c:v>
                </c:pt>
                <c:pt idx="2">
                  <c:v>273</c:v>
                </c:pt>
                <c:pt idx="3">
                  <c:v>-3187</c:v>
                </c:pt>
                <c:pt idx="4">
                  <c:v>-1713</c:v>
                </c:pt>
                <c:pt idx="5">
                  <c:v>889</c:v>
                </c:pt>
                <c:pt idx="6">
                  <c:v>-2260</c:v>
                </c:pt>
                <c:pt idx="7">
                  <c:v>535</c:v>
                </c:pt>
                <c:pt idx="8">
                  <c:v>-7783</c:v>
                </c:pt>
                <c:pt idx="9">
                  <c:v>1566</c:v>
                </c:pt>
                <c:pt idx="10">
                  <c:v>-1064</c:v>
                </c:pt>
                <c:pt idx="11">
                  <c:v>-961</c:v>
                </c:pt>
                <c:pt idx="12">
                  <c:v>2082</c:v>
                </c:pt>
                <c:pt idx="13">
                  <c:v>-822</c:v>
                </c:pt>
                <c:pt idx="14">
                  <c:v>-1570</c:v>
                </c:pt>
                <c:pt idx="15">
                  <c:v>-7278</c:v>
                </c:pt>
                <c:pt idx="16">
                  <c:v>-1516</c:v>
                </c:pt>
                <c:pt idx="17">
                  <c:v>74</c:v>
                </c:pt>
                <c:pt idx="18">
                  <c:v>-1343</c:v>
                </c:pt>
                <c:pt idx="19">
                  <c:v>-4008</c:v>
                </c:pt>
                <c:pt idx="20">
                  <c:v>-2034</c:v>
                </c:pt>
                <c:pt idx="21">
                  <c:v>-2407</c:v>
                </c:pt>
                <c:pt idx="22">
                  <c:v>2455</c:v>
                </c:pt>
                <c:pt idx="23">
                  <c:v>-5689</c:v>
                </c:pt>
                <c:pt idx="24">
                  <c:v>-3215</c:v>
                </c:pt>
                <c:pt idx="25">
                  <c:v>-3191</c:v>
                </c:pt>
                <c:pt idx="26">
                  <c:v>-4248</c:v>
                </c:pt>
                <c:pt idx="27">
                  <c:v>331</c:v>
                </c:pt>
                <c:pt idx="28">
                  <c:v>-1054</c:v>
                </c:pt>
                <c:pt idx="29">
                  <c:v>-378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'Actual - Predicted'!$A$4</c:f>
              <c:strCache>
                <c:ptCount val="1"/>
                <c:pt idx="0">
                  <c:v>A6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'Actual - Predicted'!$NE$1:$OH$1</c:f>
              <c:numCache>
                <c:formatCode>m/d/yyyy\ h:mm</c:formatCode>
                <c:ptCount val="30"/>
                <c:pt idx="0">
                  <c:v>43617.708333333336</c:v>
                </c:pt>
                <c:pt idx="1">
                  <c:v>43618.75</c:v>
                </c:pt>
                <c:pt idx="2">
                  <c:v>43619.708333333336</c:v>
                </c:pt>
                <c:pt idx="3">
                  <c:v>43620.625</c:v>
                </c:pt>
                <c:pt idx="4">
                  <c:v>43621.708333333336</c:v>
                </c:pt>
                <c:pt idx="5">
                  <c:v>43622.708333333336</c:v>
                </c:pt>
                <c:pt idx="6">
                  <c:v>43623.708333333336</c:v>
                </c:pt>
                <c:pt idx="7">
                  <c:v>43624.75</c:v>
                </c:pt>
                <c:pt idx="8">
                  <c:v>43625.708333333336</c:v>
                </c:pt>
                <c:pt idx="9">
                  <c:v>43626.708333333336</c:v>
                </c:pt>
                <c:pt idx="10">
                  <c:v>43627.666666666664</c:v>
                </c:pt>
                <c:pt idx="11">
                  <c:v>43628.75</c:v>
                </c:pt>
                <c:pt idx="12">
                  <c:v>43629.75</c:v>
                </c:pt>
                <c:pt idx="13">
                  <c:v>43630.708333333336</c:v>
                </c:pt>
                <c:pt idx="14">
                  <c:v>43631.75</c:v>
                </c:pt>
                <c:pt idx="15">
                  <c:v>43632.625</c:v>
                </c:pt>
                <c:pt idx="16">
                  <c:v>43633.75</c:v>
                </c:pt>
                <c:pt idx="17">
                  <c:v>43634.75</c:v>
                </c:pt>
                <c:pt idx="18">
                  <c:v>43635.75</c:v>
                </c:pt>
                <c:pt idx="19">
                  <c:v>43636.75</c:v>
                </c:pt>
                <c:pt idx="20">
                  <c:v>43637.708333333336</c:v>
                </c:pt>
                <c:pt idx="21">
                  <c:v>43638.625</c:v>
                </c:pt>
                <c:pt idx="22">
                  <c:v>43639.75</c:v>
                </c:pt>
                <c:pt idx="23">
                  <c:v>43640.75</c:v>
                </c:pt>
                <c:pt idx="24">
                  <c:v>43641.708333333336</c:v>
                </c:pt>
                <c:pt idx="25">
                  <c:v>43642.708333333336</c:v>
                </c:pt>
                <c:pt idx="26">
                  <c:v>43643.708333333336</c:v>
                </c:pt>
                <c:pt idx="27">
                  <c:v>43644.666666666664</c:v>
                </c:pt>
                <c:pt idx="28">
                  <c:v>43645.708333333336</c:v>
                </c:pt>
                <c:pt idx="29">
                  <c:v>43646.75</c:v>
                </c:pt>
              </c:numCache>
            </c:numRef>
          </c:cat>
          <c:val>
            <c:numRef>
              <c:f>'Actual - Predicted'!$NE$4:$OH$4</c:f>
              <c:numCache>
                <c:formatCode>#,##0</c:formatCode>
                <c:ptCount val="30"/>
                <c:pt idx="0">
                  <c:v>1818</c:v>
                </c:pt>
                <c:pt idx="1">
                  <c:v>-3412</c:v>
                </c:pt>
                <c:pt idx="2">
                  <c:v>-971</c:v>
                </c:pt>
                <c:pt idx="3">
                  <c:v>-4017</c:v>
                </c:pt>
                <c:pt idx="4">
                  <c:v>-960</c:v>
                </c:pt>
                <c:pt idx="5">
                  <c:v>2373</c:v>
                </c:pt>
                <c:pt idx="6">
                  <c:v>-1165</c:v>
                </c:pt>
                <c:pt idx="7">
                  <c:v>1595</c:v>
                </c:pt>
                <c:pt idx="8">
                  <c:v>-9022</c:v>
                </c:pt>
                <c:pt idx="9">
                  <c:v>1421</c:v>
                </c:pt>
                <c:pt idx="10">
                  <c:v>-731</c:v>
                </c:pt>
                <c:pt idx="11">
                  <c:v>-1158</c:v>
                </c:pt>
                <c:pt idx="12">
                  <c:v>2286</c:v>
                </c:pt>
                <c:pt idx="13">
                  <c:v>-1818</c:v>
                </c:pt>
                <c:pt idx="14">
                  <c:v>-2707</c:v>
                </c:pt>
                <c:pt idx="15">
                  <c:v>-8054</c:v>
                </c:pt>
                <c:pt idx="16">
                  <c:v>-1249</c:v>
                </c:pt>
                <c:pt idx="17">
                  <c:v>-1007</c:v>
                </c:pt>
                <c:pt idx="18">
                  <c:v>-3415</c:v>
                </c:pt>
                <c:pt idx="19">
                  <c:v>-7056</c:v>
                </c:pt>
                <c:pt idx="20">
                  <c:v>-2528</c:v>
                </c:pt>
                <c:pt idx="21">
                  <c:v>-2865</c:v>
                </c:pt>
                <c:pt idx="22">
                  <c:v>2137</c:v>
                </c:pt>
                <c:pt idx="23">
                  <c:v>-4744</c:v>
                </c:pt>
                <c:pt idx="24">
                  <c:v>-1993</c:v>
                </c:pt>
                <c:pt idx="25">
                  <c:v>-2834</c:v>
                </c:pt>
                <c:pt idx="26">
                  <c:v>-3587</c:v>
                </c:pt>
                <c:pt idx="27">
                  <c:v>328</c:v>
                </c:pt>
                <c:pt idx="28">
                  <c:v>-1295</c:v>
                </c:pt>
                <c:pt idx="29">
                  <c:v>-1314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'Actual - Predicted'!$A$5</c:f>
              <c:strCache>
                <c:ptCount val="1"/>
                <c:pt idx="0">
                  <c:v>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'Actual - Predicted'!$NE$1:$OH$1</c:f>
              <c:numCache>
                <c:formatCode>m/d/yyyy\ h:mm</c:formatCode>
                <c:ptCount val="30"/>
                <c:pt idx="0">
                  <c:v>43617.708333333336</c:v>
                </c:pt>
                <c:pt idx="1">
                  <c:v>43618.75</c:v>
                </c:pt>
                <c:pt idx="2">
                  <c:v>43619.708333333336</c:v>
                </c:pt>
                <c:pt idx="3">
                  <c:v>43620.625</c:v>
                </c:pt>
                <c:pt idx="4">
                  <c:v>43621.708333333336</c:v>
                </c:pt>
                <c:pt idx="5">
                  <c:v>43622.708333333336</c:v>
                </c:pt>
                <c:pt idx="6">
                  <c:v>43623.708333333336</c:v>
                </c:pt>
                <c:pt idx="7">
                  <c:v>43624.75</c:v>
                </c:pt>
                <c:pt idx="8">
                  <c:v>43625.708333333336</c:v>
                </c:pt>
                <c:pt idx="9">
                  <c:v>43626.708333333336</c:v>
                </c:pt>
                <c:pt idx="10">
                  <c:v>43627.666666666664</c:v>
                </c:pt>
                <c:pt idx="11">
                  <c:v>43628.75</c:v>
                </c:pt>
                <c:pt idx="12">
                  <c:v>43629.75</c:v>
                </c:pt>
                <c:pt idx="13">
                  <c:v>43630.708333333336</c:v>
                </c:pt>
                <c:pt idx="14">
                  <c:v>43631.75</c:v>
                </c:pt>
                <c:pt idx="15">
                  <c:v>43632.625</c:v>
                </c:pt>
                <c:pt idx="16">
                  <c:v>43633.75</c:v>
                </c:pt>
                <c:pt idx="17">
                  <c:v>43634.75</c:v>
                </c:pt>
                <c:pt idx="18">
                  <c:v>43635.75</c:v>
                </c:pt>
                <c:pt idx="19">
                  <c:v>43636.75</c:v>
                </c:pt>
                <c:pt idx="20">
                  <c:v>43637.708333333336</c:v>
                </c:pt>
                <c:pt idx="21">
                  <c:v>43638.625</c:v>
                </c:pt>
                <c:pt idx="22">
                  <c:v>43639.75</c:v>
                </c:pt>
                <c:pt idx="23">
                  <c:v>43640.75</c:v>
                </c:pt>
                <c:pt idx="24">
                  <c:v>43641.708333333336</c:v>
                </c:pt>
                <c:pt idx="25">
                  <c:v>43642.708333333336</c:v>
                </c:pt>
                <c:pt idx="26">
                  <c:v>43643.708333333336</c:v>
                </c:pt>
                <c:pt idx="27">
                  <c:v>43644.666666666664</c:v>
                </c:pt>
                <c:pt idx="28">
                  <c:v>43645.708333333336</c:v>
                </c:pt>
                <c:pt idx="29">
                  <c:v>43646.75</c:v>
                </c:pt>
              </c:numCache>
            </c:numRef>
          </c:cat>
          <c:val>
            <c:numRef>
              <c:f>'Actual - Predicted'!$NE$5:$OH$5</c:f>
              <c:numCache>
                <c:formatCode>#,##0</c:formatCode>
                <c:ptCount val="30"/>
                <c:pt idx="0">
                  <c:v>1209</c:v>
                </c:pt>
                <c:pt idx="1">
                  <c:v>-845</c:v>
                </c:pt>
                <c:pt idx="2">
                  <c:v>304</c:v>
                </c:pt>
                <c:pt idx="3">
                  <c:v>-2684</c:v>
                </c:pt>
                <c:pt idx="4">
                  <c:v>-1236</c:v>
                </c:pt>
                <c:pt idx="5">
                  <c:v>1008</c:v>
                </c:pt>
                <c:pt idx="6">
                  <c:v>-901</c:v>
                </c:pt>
                <c:pt idx="7">
                  <c:v>773</c:v>
                </c:pt>
                <c:pt idx="8">
                  <c:v>-7147</c:v>
                </c:pt>
                <c:pt idx="9">
                  <c:v>1855</c:v>
                </c:pt>
                <c:pt idx="10">
                  <c:v>-1004</c:v>
                </c:pt>
                <c:pt idx="11">
                  <c:v>-1357</c:v>
                </c:pt>
                <c:pt idx="12">
                  <c:v>1715</c:v>
                </c:pt>
                <c:pt idx="13">
                  <c:v>668</c:v>
                </c:pt>
                <c:pt idx="14">
                  <c:v>738</c:v>
                </c:pt>
                <c:pt idx="15">
                  <c:v>-6074</c:v>
                </c:pt>
                <c:pt idx="16">
                  <c:v>-1727</c:v>
                </c:pt>
                <c:pt idx="17">
                  <c:v>-394</c:v>
                </c:pt>
                <c:pt idx="18">
                  <c:v>344</c:v>
                </c:pt>
                <c:pt idx="19">
                  <c:v>-1283</c:v>
                </c:pt>
                <c:pt idx="20">
                  <c:v>531</c:v>
                </c:pt>
                <c:pt idx="21">
                  <c:v>-1008</c:v>
                </c:pt>
                <c:pt idx="22">
                  <c:v>2030</c:v>
                </c:pt>
                <c:pt idx="23">
                  <c:v>-6069</c:v>
                </c:pt>
                <c:pt idx="24">
                  <c:v>-3185</c:v>
                </c:pt>
                <c:pt idx="25">
                  <c:v>-500</c:v>
                </c:pt>
                <c:pt idx="26">
                  <c:v>-1892</c:v>
                </c:pt>
                <c:pt idx="27">
                  <c:v>1132</c:v>
                </c:pt>
                <c:pt idx="28">
                  <c:v>470</c:v>
                </c:pt>
                <c:pt idx="29">
                  <c:v>310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'Actual - Predicted'!$A$6</c:f>
              <c:strCache>
                <c:ptCount val="1"/>
                <c:pt idx="0">
                  <c:v>E1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'Actual - Predicted'!$NE$1:$OH$1</c:f>
              <c:numCache>
                <c:formatCode>m/d/yyyy\ h:mm</c:formatCode>
                <c:ptCount val="30"/>
                <c:pt idx="0">
                  <c:v>43617.708333333336</c:v>
                </c:pt>
                <c:pt idx="1">
                  <c:v>43618.75</c:v>
                </c:pt>
                <c:pt idx="2">
                  <c:v>43619.708333333336</c:v>
                </c:pt>
                <c:pt idx="3">
                  <c:v>43620.625</c:v>
                </c:pt>
                <c:pt idx="4">
                  <c:v>43621.708333333336</c:v>
                </c:pt>
                <c:pt idx="5">
                  <c:v>43622.708333333336</c:v>
                </c:pt>
                <c:pt idx="6">
                  <c:v>43623.708333333336</c:v>
                </c:pt>
                <c:pt idx="7">
                  <c:v>43624.75</c:v>
                </c:pt>
                <c:pt idx="8">
                  <c:v>43625.708333333336</c:v>
                </c:pt>
                <c:pt idx="9">
                  <c:v>43626.708333333336</c:v>
                </c:pt>
                <c:pt idx="10">
                  <c:v>43627.666666666664</c:v>
                </c:pt>
                <c:pt idx="11">
                  <c:v>43628.75</c:v>
                </c:pt>
                <c:pt idx="12">
                  <c:v>43629.75</c:v>
                </c:pt>
                <c:pt idx="13">
                  <c:v>43630.708333333336</c:v>
                </c:pt>
                <c:pt idx="14">
                  <c:v>43631.75</c:v>
                </c:pt>
                <c:pt idx="15">
                  <c:v>43632.625</c:v>
                </c:pt>
                <c:pt idx="16">
                  <c:v>43633.75</c:v>
                </c:pt>
                <c:pt idx="17">
                  <c:v>43634.75</c:v>
                </c:pt>
                <c:pt idx="18">
                  <c:v>43635.75</c:v>
                </c:pt>
                <c:pt idx="19">
                  <c:v>43636.75</c:v>
                </c:pt>
                <c:pt idx="20">
                  <c:v>43637.708333333336</c:v>
                </c:pt>
                <c:pt idx="21">
                  <c:v>43638.625</c:v>
                </c:pt>
                <c:pt idx="22">
                  <c:v>43639.75</c:v>
                </c:pt>
                <c:pt idx="23">
                  <c:v>43640.75</c:v>
                </c:pt>
                <c:pt idx="24">
                  <c:v>43641.708333333336</c:v>
                </c:pt>
                <c:pt idx="25">
                  <c:v>43642.708333333336</c:v>
                </c:pt>
                <c:pt idx="26">
                  <c:v>43643.708333333336</c:v>
                </c:pt>
                <c:pt idx="27">
                  <c:v>43644.666666666664</c:v>
                </c:pt>
                <c:pt idx="28">
                  <c:v>43645.708333333336</c:v>
                </c:pt>
                <c:pt idx="29">
                  <c:v>43646.75</c:v>
                </c:pt>
              </c:numCache>
            </c:numRef>
          </c:cat>
          <c:val>
            <c:numRef>
              <c:f>'Actual - Predicted'!$NE$6:$OH$6</c:f>
              <c:numCache>
                <c:formatCode>#,##0</c:formatCode>
                <c:ptCount val="30"/>
                <c:pt idx="0">
                  <c:v>1586</c:v>
                </c:pt>
                <c:pt idx="1">
                  <c:v>-1199</c:v>
                </c:pt>
                <c:pt idx="2">
                  <c:v>967</c:v>
                </c:pt>
                <c:pt idx="3">
                  <c:v>-2203</c:v>
                </c:pt>
                <c:pt idx="4">
                  <c:v>297</c:v>
                </c:pt>
                <c:pt idx="5">
                  <c:v>1532</c:v>
                </c:pt>
                <c:pt idx="6">
                  <c:v>-696</c:v>
                </c:pt>
                <c:pt idx="7">
                  <c:v>1520</c:v>
                </c:pt>
                <c:pt idx="8">
                  <c:v>-6304</c:v>
                </c:pt>
                <c:pt idx="9">
                  <c:v>3294</c:v>
                </c:pt>
                <c:pt idx="10">
                  <c:v>-991</c:v>
                </c:pt>
                <c:pt idx="11">
                  <c:v>-1226</c:v>
                </c:pt>
                <c:pt idx="12">
                  <c:v>1857</c:v>
                </c:pt>
                <c:pt idx="13">
                  <c:v>1352</c:v>
                </c:pt>
                <c:pt idx="14">
                  <c:v>1254</c:v>
                </c:pt>
                <c:pt idx="15">
                  <c:v>-4569</c:v>
                </c:pt>
                <c:pt idx="16">
                  <c:v>-468</c:v>
                </c:pt>
                <c:pt idx="17">
                  <c:v>603</c:v>
                </c:pt>
                <c:pt idx="18">
                  <c:v>797</c:v>
                </c:pt>
                <c:pt idx="19">
                  <c:v>-1627</c:v>
                </c:pt>
                <c:pt idx="20">
                  <c:v>-60</c:v>
                </c:pt>
                <c:pt idx="21">
                  <c:v>-609</c:v>
                </c:pt>
                <c:pt idx="22">
                  <c:v>2420</c:v>
                </c:pt>
                <c:pt idx="23">
                  <c:v>-6325</c:v>
                </c:pt>
                <c:pt idx="24">
                  <c:v>-3544</c:v>
                </c:pt>
                <c:pt idx="25">
                  <c:v>-1664</c:v>
                </c:pt>
                <c:pt idx="26">
                  <c:v>-2207</c:v>
                </c:pt>
                <c:pt idx="27">
                  <c:v>1155</c:v>
                </c:pt>
                <c:pt idx="28">
                  <c:v>-420</c:v>
                </c:pt>
                <c:pt idx="29">
                  <c:v>1573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'Actual - Predicted'!$A$7</c:f>
              <c:strCache>
                <c:ptCount val="1"/>
                <c:pt idx="0">
                  <c:v>E2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'Actual - Predicted'!$NE$1:$OH$1</c:f>
              <c:numCache>
                <c:formatCode>m/d/yyyy\ h:mm</c:formatCode>
                <c:ptCount val="30"/>
                <c:pt idx="0">
                  <c:v>43617.708333333336</c:v>
                </c:pt>
                <c:pt idx="1">
                  <c:v>43618.75</c:v>
                </c:pt>
                <c:pt idx="2">
                  <c:v>43619.708333333336</c:v>
                </c:pt>
                <c:pt idx="3">
                  <c:v>43620.625</c:v>
                </c:pt>
                <c:pt idx="4">
                  <c:v>43621.708333333336</c:v>
                </c:pt>
                <c:pt idx="5">
                  <c:v>43622.708333333336</c:v>
                </c:pt>
                <c:pt idx="6">
                  <c:v>43623.708333333336</c:v>
                </c:pt>
                <c:pt idx="7">
                  <c:v>43624.75</c:v>
                </c:pt>
                <c:pt idx="8">
                  <c:v>43625.708333333336</c:v>
                </c:pt>
                <c:pt idx="9">
                  <c:v>43626.708333333336</c:v>
                </c:pt>
                <c:pt idx="10">
                  <c:v>43627.666666666664</c:v>
                </c:pt>
                <c:pt idx="11">
                  <c:v>43628.75</c:v>
                </c:pt>
                <c:pt idx="12">
                  <c:v>43629.75</c:v>
                </c:pt>
                <c:pt idx="13">
                  <c:v>43630.708333333336</c:v>
                </c:pt>
                <c:pt idx="14">
                  <c:v>43631.75</c:v>
                </c:pt>
                <c:pt idx="15">
                  <c:v>43632.625</c:v>
                </c:pt>
                <c:pt idx="16">
                  <c:v>43633.75</c:v>
                </c:pt>
                <c:pt idx="17">
                  <c:v>43634.75</c:v>
                </c:pt>
                <c:pt idx="18">
                  <c:v>43635.75</c:v>
                </c:pt>
                <c:pt idx="19">
                  <c:v>43636.75</c:v>
                </c:pt>
                <c:pt idx="20">
                  <c:v>43637.708333333336</c:v>
                </c:pt>
                <c:pt idx="21">
                  <c:v>43638.625</c:v>
                </c:pt>
                <c:pt idx="22">
                  <c:v>43639.75</c:v>
                </c:pt>
                <c:pt idx="23">
                  <c:v>43640.75</c:v>
                </c:pt>
                <c:pt idx="24">
                  <c:v>43641.708333333336</c:v>
                </c:pt>
                <c:pt idx="25">
                  <c:v>43642.708333333336</c:v>
                </c:pt>
                <c:pt idx="26">
                  <c:v>43643.708333333336</c:v>
                </c:pt>
                <c:pt idx="27">
                  <c:v>43644.666666666664</c:v>
                </c:pt>
                <c:pt idx="28">
                  <c:v>43645.708333333336</c:v>
                </c:pt>
                <c:pt idx="29">
                  <c:v>43646.75</c:v>
                </c:pt>
              </c:numCache>
            </c:numRef>
          </c:cat>
          <c:val>
            <c:numRef>
              <c:f>'Actual - Predicted'!$NE$7:$OH$7</c:f>
              <c:numCache>
                <c:formatCode>#,##0</c:formatCode>
                <c:ptCount val="30"/>
                <c:pt idx="0">
                  <c:v>1393</c:v>
                </c:pt>
                <c:pt idx="1">
                  <c:v>-400</c:v>
                </c:pt>
                <c:pt idx="2">
                  <c:v>1417</c:v>
                </c:pt>
                <c:pt idx="3">
                  <c:v>-2237</c:v>
                </c:pt>
                <c:pt idx="4">
                  <c:v>55</c:v>
                </c:pt>
                <c:pt idx="5">
                  <c:v>2456</c:v>
                </c:pt>
                <c:pt idx="6">
                  <c:v>-458</c:v>
                </c:pt>
                <c:pt idx="7">
                  <c:v>722</c:v>
                </c:pt>
                <c:pt idx="8">
                  <c:v>-7062</c:v>
                </c:pt>
                <c:pt idx="9">
                  <c:v>2324</c:v>
                </c:pt>
                <c:pt idx="10">
                  <c:v>-188</c:v>
                </c:pt>
                <c:pt idx="11">
                  <c:v>-235</c:v>
                </c:pt>
                <c:pt idx="12">
                  <c:v>3593</c:v>
                </c:pt>
                <c:pt idx="13">
                  <c:v>1236</c:v>
                </c:pt>
                <c:pt idx="14">
                  <c:v>1968</c:v>
                </c:pt>
                <c:pt idx="15">
                  <c:v>-4635</c:v>
                </c:pt>
                <c:pt idx="16">
                  <c:v>-107</c:v>
                </c:pt>
                <c:pt idx="17">
                  <c:v>1313</c:v>
                </c:pt>
                <c:pt idx="18">
                  <c:v>1304</c:v>
                </c:pt>
                <c:pt idx="19">
                  <c:v>-1000</c:v>
                </c:pt>
                <c:pt idx="20">
                  <c:v>826</c:v>
                </c:pt>
                <c:pt idx="21">
                  <c:v>-467</c:v>
                </c:pt>
                <c:pt idx="22">
                  <c:v>3770</c:v>
                </c:pt>
                <c:pt idx="23">
                  <c:v>-4284</c:v>
                </c:pt>
                <c:pt idx="24">
                  <c:v>-1202</c:v>
                </c:pt>
                <c:pt idx="25">
                  <c:v>2869</c:v>
                </c:pt>
                <c:pt idx="26">
                  <c:v>235</c:v>
                </c:pt>
                <c:pt idx="27">
                  <c:v>1859</c:v>
                </c:pt>
                <c:pt idx="28">
                  <c:v>3333</c:v>
                </c:pt>
                <c:pt idx="29">
                  <c:v>1847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'Actual - Predicted'!$A$8</c:f>
              <c:strCache>
                <c:ptCount val="1"/>
                <c:pt idx="0">
                  <c:v>E3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'Actual - Predicted'!$NE$1:$OH$1</c:f>
              <c:numCache>
                <c:formatCode>m/d/yyyy\ h:mm</c:formatCode>
                <c:ptCount val="30"/>
                <c:pt idx="0">
                  <c:v>43617.708333333336</c:v>
                </c:pt>
                <c:pt idx="1">
                  <c:v>43618.75</c:v>
                </c:pt>
                <c:pt idx="2">
                  <c:v>43619.708333333336</c:v>
                </c:pt>
                <c:pt idx="3">
                  <c:v>43620.625</c:v>
                </c:pt>
                <c:pt idx="4">
                  <c:v>43621.708333333336</c:v>
                </c:pt>
                <c:pt idx="5">
                  <c:v>43622.708333333336</c:v>
                </c:pt>
                <c:pt idx="6">
                  <c:v>43623.708333333336</c:v>
                </c:pt>
                <c:pt idx="7">
                  <c:v>43624.75</c:v>
                </c:pt>
                <c:pt idx="8">
                  <c:v>43625.708333333336</c:v>
                </c:pt>
                <c:pt idx="9">
                  <c:v>43626.708333333336</c:v>
                </c:pt>
                <c:pt idx="10">
                  <c:v>43627.666666666664</c:v>
                </c:pt>
                <c:pt idx="11">
                  <c:v>43628.75</c:v>
                </c:pt>
                <c:pt idx="12">
                  <c:v>43629.75</c:v>
                </c:pt>
                <c:pt idx="13">
                  <c:v>43630.708333333336</c:v>
                </c:pt>
                <c:pt idx="14">
                  <c:v>43631.75</c:v>
                </c:pt>
                <c:pt idx="15">
                  <c:v>43632.625</c:v>
                </c:pt>
                <c:pt idx="16">
                  <c:v>43633.75</c:v>
                </c:pt>
                <c:pt idx="17">
                  <c:v>43634.75</c:v>
                </c:pt>
                <c:pt idx="18">
                  <c:v>43635.75</c:v>
                </c:pt>
                <c:pt idx="19">
                  <c:v>43636.75</c:v>
                </c:pt>
                <c:pt idx="20">
                  <c:v>43637.708333333336</c:v>
                </c:pt>
                <c:pt idx="21">
                  <c:v>43638.625</c:v>
                </c:pt>
                <c:pt idx="22">
                  <c:v>43639.75</c:v>
                </c:pt>
                <c:pt idx="23">
                  <c:v>43640.75</c:v>
                </c:pt>
                <c:pt idx="24">
                  <c:v>43641.708333333336</c:v>
                </c:pt>
                <c:pt idx="25">
                  <c:v>43642.708333333336</c:v>
                </c:pt>
                <c:pt idx="26">
                  <c:v>43643.708333333336</c:v>
                </c:pt>
                <c:pt idx="27">
                  <c:v>43644.666666666664</c:v>
                </c:pt>
                <c:pt idx="28">
                  <c:v>43645.708333333336</c:v>
                </c:pt>
                <c:pt idx="29">
                  <c:v>43646.75</c:v>
                </c:pt>
              </c:numCache>
            </c:numRef>
          </c:cat>
          <c:val>
            <c:numRef>
              <c:f>'Actual - Predicted'!$NE$8:$OH$8</c:f>
              <c:numCache>
                <c:formatCode>#,##0</c:formatCode>
                <c:ptCount val="30"/>
                <c:pt idx="0">
                  <c:v>1253</c:v>
                </c:pt>
                <c:pt idx="1">
                  <c:v>-1181</c:v>
                </c:pt>
                <c:pt idx="2">
                  <c:v>930</c:v>
                </c:pt>
                <c:pt idx="3">
                  <c:v>-2533</c:v>
                </c:pt>
                <c:pt idx="4">
                  <c:v>238</c:v>
                </c:pt>
                <c:pt idx="5">
                  <c:v>1611</c:v>
                </c:pt>
                <c:pt idx="6">
                  <c:v>-400</c:v>
                </c:pt>
                <c:pt idx="7">
                  <c:v>1206</c:v>
                </c:pt>
                <c:pt idx="8">
                  <c:v>-6478</c:v>
                </c:pt>
                <c:pt idx="9">
                  <c:v>1994</c:v>
                </c:pt>
                <c:pt idx="10">
                  <c:v>-999</c:v>
                </c:pt>
                <c:pt idx="11">
                  <c:v>-1072</c:v>
                </c:pt>
                <c:pt idx="12">
                  <c:v>2931</c:v>
                </c:pt>
                <c:pt idx="13">
                  <c:v>488</c:v>
                </c:pt>
                <c:pt idx="14">
                  <c:v>403</c:v>
                </c:pt>
                <c:pt idx="15">
                  <c:v>-5197</c:v>
                </c:pt>
                <c:pt idx="16">
                  <c:v>-798</c:v>
                </c:pt>
                <c:pt idx="17">
                  <c:v>166</c:v>
                </c:pt>
                <c:pt idx="18">
                  <c:v>398</c:v>
                </c:pt>
                <c:pt idx="19">
                  <c:v>-1341</c:v>
                </c:pt>
                <c:pt idx="20">
                  <c:v>155</c:v>
                </c:pt>
                <c:pt idx="21">
                  <c:v>-1116</c:v>
                </c:pt>
                <c:pt idx="22">
                  <c:v>2603</c:v>
                </c:pt>
                <c:pt idx="23">
                  <c:v>-5805</c:v>
                </c:pt>
                <c:pt idx="24">
                  <c:v>-2953</c:v>
                </c:pt>
                <c:pt idx="25">
                  <c:v>-1869</c:v>
                </c:pt>
                <c:pt idx="26">
                  <c:v>-2462</c:v>
                </c:pt>
                <c:pt idx="27">
                  <c:v>670</c:v>
                </c:pt>
                <c:pt idx="28">
                  <c:v>-206</c:v>
                </c:pt>
                <c:pt idx="29">
                  <c:v>1017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'Actual - Predicted'!$A$9</c:f>
              <c:strCache>
                <c:ptCount val="1"/>
                <c:pt idx="0">
                  <c:v>M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'Actual - Predicted'!$NE$1:$OH$1</c:f>
              <c:numCache>
                <c:formatCode>m/d/yyyy\ h:mm</c:formatCode>
                <c:ptCount val="30"/>
                <c:pt idx="0">
                  <c:v>43617.708333333336</c:v>
                </c:pt>
                <c:pt idx="1">
                  <c:v>43618.75</c:v>
                </c:pt>
                <c:pt idx="2">
                  <c:v>43619.708333333336</c:v>
                </c:pt>
                <c:pt idx="3">
                  <c:v>43620.625</c:v>
                </c:pt>
                <c:pt idx="4">
                  <c:v>43621.708333333336</c:v>
                </c:pt>
                <c:pt idx="5">
                  <c:v>43622.708333333336</c:v>
                </c:pt>
                <c:pt idx="6">
                  <c:v>43623.708333333336</c:v>
                </c:pt>
                <c:pt idx="7">
                  <c:v>43624.75</c:v>
                </c:pt>
                <c:pt idx="8">
                  <c:v>43625.708333333336</c:v>
                </c:pt>
                <c:pt idx="9">
                  <c:v>43626.708333333336</c:v>
                </c:pt>
                <c:pt idx="10">
                  <c:v>43627.666666666664</c:v>
                </c:pt>
                <c:pt idx="11">
                  <c:v>43628.75</c:v>
                </c:pt>
                <c:pt idx="12">
                  <c:v>43629.75</c:v>
                </c:pt>
                <c:pt idx="13">
                  <c:v>43630.708333333336</c:v>
                </c:pt>
                <c:pt idx="14">
                  <c:v>43631.75</c:v>
                </c:pt>
                <c:pt idx="15">
                  <c:v>43632.625</c:v>
                </c:pt>
                <c:pt idx="16">
                  <c:v>43633.75</c:v>
                </c:pt>
                <c:pt idx="17">
                  <c:v>43634.75</c:v>
                </c:pt>
                <c:pt idx="18">
                  <c:v>43635.75</c:v>
                </c:pt>
                <c:pt idx="19">
                  <c:v>43636.75</c:v>
                </c:pt>
                <c:pt idx="20">
                  <c:v>43637.708333333336</c:v>
                </c:pt>
                <c:pt idx="21">
                  <c:v>43638.625</c:v>
                </c:pt>
                <c:pt idx="22">
                  <c:v>43639.75</c:v>
                </c:pt>
                <c:pt idx="23">
                  <c:v>43640.75</c:v>
                </c:pt>
                <c:pt idx="24">
                  <c:v>43641.708333333336</c:v>
                </c:pt>
                <c:pt idx="25">
                  <c:v>43642.708333333336</c:v>
                </c:pt>
                <c:pt idx="26">
                  <c:v>43643.708333333336</c:v>
                </c:pt>
                <c:pt idx="27">
                  <c:v>43644.666666666664</c:v>
                </c:pt>
                <c:pt idx="28">
                  <c:v>43645.708333333336</c:v>
                </c:pt>
                <c:pt idx="29">
                  <c:v>43646.75</c:v>
                </c:pt>
              </c:numCache>
            </c:numRef>
          </c:cat>
          <c:val>
            <c:numRef>
              <c:f>'Actual - Predicted'!$NE$9:$OH$9</c:f>
              <c:numCache>
                <c:formatCode>#,##0</c:formatCode>
                <c:ptCount val="30"/>
                <c:pt idx="0">
                  <c:v>1680</c:v>
                </c:pt>
                <c:pt idx="1">
                  <c:v>-1444</c:v>
                </c:pt>
                <c:pt idx="2">
                  <c:v>487</c:v>
                </c:pt>
                <c:pt idx="3">
                  <c:v>-2810</c:v>
                </c:pt>
                <c:pt idx="4">
                  <c:v>-553</c:v>
                </c:pt>
                <c:pt idx="5">
                  <c:v>1645</c:v>
                </c:pt>
                <c:pt idx="6">
                  <c:v>-980</c:v>
                </c:pt>
                <c:pt idx="7">
                  <c:v>1059</c:v>
                </c:pt>
                <c:pt idx="8">
                  <c:v>-7299</c:v>
                </c:pt>
                <c:pt idx="9">
                  <c:v>2076</c:v>
                </c:pt>
                <c:pt idx="10">
                  <c:v>-829</c:v>
                </c:pt>
                <c:pt idx="11">
                  <c:v>-1001</c:v>
                </c:pt>
                <c:pt idx="12">
                  <c:v>2411</c:v>
                </c:pt>
                <c:pt idx="13">
                  <c:v>184</c:v>
                </c:pt>
                <c:pt idx="14">
                  <c:v>14</c:v>
                </c:pt>
                <c:pt idx="15">
                  <c:v>-5968</c:v>
                </c:pt>
                <c:pt idx="16">
                  <c:v>-978</c:v>
                </c:pt>
                <c:pt idx="17">
                  <c:v>126</c:v>
                </c:pt>
                <c:pt idx="18">
                  <c:v>-319</c:v>
                </c:pt>
                <c:pt idx="19">
                  <c:v>-2719</c:v>
                </c:pt>
                <c:pt idx="20">
                  <c:v>-519</c:v>
                </c:pt>
                <c:pt idx="21">
                  <c:v>-1412</c:v>
                </c:pt>
                <c:pt idx="22">
                  <c:v>2569</c:v>
                </c:pt>
                <c:pt idx="23">
                  <c:v>-5486</c:v>
                </c:pt>
                <c:pt idx="24">
                  <c:v>-2682</c:v>
                </c:pt>
                <c:pt idx="25">
                  <c:v>-1198</c:v>
                </c:pt>
                <c:pt idx="26">
                  <c:v>-2360</c:v>
                </c:pt>
                <c:pt idx="27">
                  <c:v>912</c:v>
                </c:pt>
                <c:pt idx="28">
                  <c:v>138</c:v>
                </c:pt>
                <c:pt idx="29">
                  <c:v>509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3182912"/>
        <c:axId val="433183304"/>
      </c:lineChart>
      <c:dateAx>
        <c:axId val="433182912"/>
        <c:scaling>
          <c:orientation val="minMax"/>
        </c:scaling>
        <c:delete val="0"/>
        <c:axPos val="b"/>
        <c:numFmt formatCode="m/d;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98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183304"/>
        <c:crosses val="autoZero"/>
        <c:auto val="1"/>
        <c:lblOffset val="100"/>
        <c:baseTimeUnit val="days"/>
      </c:dateAx>
      <c:valAx>
        <c:axId val="433183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Actual - Forecast (MW)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18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July 2019 Day Ahead</a:t>
            </a:r>
          </a:p>
          <a:p>
            <a:pPr>
              <a:defRPr/>
            </a:pPr>
            <a:r>
              <a:rPr lang="en-US"/>
              <a:t>Daily Peak Demand Error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'Actual - Predicted'!$A$2</c:f>
              <c:strCache>
                <c:ptCount val="1"/>
                <c:pt idx="0">
                  <c:v>Active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'Actual - Predicted'!$OI$1:$PM$1</c:f>
              <c:numCache>
                <c:formatCode>m/d/yyyy\ h:mm</c:formatCode>
                <c:ptCount val="31"/>
                <c:pt idx="0">
                  <c:v>43647.708333333336</c:v>
                </c:pt>
                <c:pt idx="1">
                  <c:v>43648.708333333336</c:v>
                </c:pt>
                <c:pt idx="2">
                  <c:v>43649.708333333336</c:v>
                </c:pt>
                <c:pt idx="3">
                  <c:v>43650.708333333336</c:v>
                </c:pt>
                <c:pt idx="4">
                  <c:v>43651.708333333336</c:v>
                </c:pt>
                <c:pt idx="5">
                  <c:v>43652.708333333336</c:v>
                </c:pt>
                <c:pt idx="6">
                  <c:v>43653.75</c:v>
                </c:pt>
                <c:pt idx="7">
                  <c:v>43654.666666666664</c:v>
                </c:pt>
                <c:pt idx="8">
                  <c:v>43655.75</c:v>
                </c:pt>
                <c:pt idx="9">
                  <c:v>43656.708333333336</c:v>
                </c:pt>
                <c:pt idx="10">
                  <c:v>43657.708333333336</c:v>
                </c:pt>
                <c:pt idx="11">
                  <c:v>43658.708333333336</c:v>
                </c:pt>
                <c:pt idx="12">
                  <c:v>43659.708333333336</c:v>
                </c:pt>
                <c:pt idx="13">
                  <c:v>43660.75</c:v>
                </c:pt>
                <c:pt idx="14">
                  <c:v>43661.708333333336</c:v>
                </c:pt>
                <c:pt idx="15">
                  <c:v>43662.666666666664</c:v>
                </c:pt>
                <c:pt idx="16">
                  <c:v>43663.708333333336</c:v>
                </c:pt>
                <c:pt idx="17">
                  <c:v>43664.708333333336</c:v>
                </c:pt>
                <c:pt idx="18">
                  <c:v>43665.708333333336</c:v>
                </c:pt>
                <c:pt idx="19">
                  <c:v>43666.708333333336</c:v>
                </c:pt>
                <c:pt idx="20">
                  <c:v>43667.75</c:v>
                </c:pt>
                <c:pt idx="21">
                  <c:v>43668.708333333336</c:v>
                </c:pt>
                <c:pt idx="22">
                  <c:v>43669.75</c:v>
                </c:pt>
                <c:pt idx="23">
                  <c:v>43670.75</c:v>
                </c:pt>
                <c:pt idx="24">
                  <c:v>43671.75</c:v>
                </c:pt>
                <c:pt idx="25">
                  <c:v>43672.708333333336</c:v>
                </c:pt>
                <c:pt idx="26">
                  <c:v>43673.75</c:v>
                </c:pt>
                <c:pt idx="27">
                  <c:v>43674.75</c:v>
                </c:pt>
                <c:pt idx="28">
                  <c:v>43675.666666666664</c:v>
                </c:pt>
                <c:pt idx="29">
                  <c:v>43676.708333333336</c:v>
                </c:pt>
                <c:pt idx="30">
                  <c:v>43677.708333333336</c:v>
                </c:pt>
              </c:numCache>
            </c:numRef>
          </c:cat>
          <c:val>
            <c:numRef>
              <c:f>'Actual - Predicted'!$OI$2:$PM$2</c:f>
              <c:numCache>
                <c:formatCode>#,##0</c:formatCode>
                <c:ptCount val="31"/>
                <c:pt idx="0">
                  <c:v>3428</c:v>
                </c:pt>
                <c:pt idx="1">
                  <c:v>1430</c:v>
                </c:pt>
                <c:pt idx="2">
                  <c:v>-1917</c:v>
                </c:pt>
                <c:pt idx="3">
                  <c:v>775</c:v>
                </c:pt>
                <c:pt idx="4">
                  <c:v>1597</c:v>
                </c:pt>
                <c:pt idx="5">
                  <c:v>-13</c:v>
                </c:pt>
                <c:pt idx="6">
                  <c:v>464</c:v>
                </c:pt>
                <c:pt idx="7">
                  <c:v>126</c:v>
                </c:pt>
                <c:pt idx="8">
                  <c:v>-1209</c:v>
                </c:pt>
                <c:pt idx="9">
                  <c:v>-1169</c:v>
                </c:pt>
                <c:pt idx="10">
                  <c:v>216</c:v>
                </c:pt>
                <c:pt idx="11">
                  <c:v>-916</c:v>
                </c:pt>
                <c:pt idx="12">
                  <c:v>-1932</c:v>
                </c:pt>
                <c:pt idx="13">
                  <c:v>-251</c:v>
                </c:pt>
                <c:pt idx="14">
                  <c:v>1222</c:v>
                </c:pt>
                <c:pt idx="15">
                  <c:v>2501</c:v>
                </c:pt>
                <c:pt idx="16">
                  <c:v>-328</c:v>
                </c:pt>
                <c:pt idx="17">
                  <c:v>542</c:v>
                </c:pt>
                <c:pt idx="18">
                  <c:v>1211</c:v>
                </c:pt>
                <c:pt idx="19">
                  <c:v>596</c:v>
                </c:pt>
                <c:pt idx="20">
                  <c:v>-665</c:v>
                </c:pt>
                <c:pt idx="21">
                  <c:v>-4139</c:v>
                </c:pt>
                <c:pt idx="22">
                  <c:v>-782</c:v>
                </c:pt>
                <c:pt idx="23">
                  <c:v>359</c:v>
                </c:pt>
                <c:pt idx="24">
                  <c:v>212</c:v>
                </c:pt>
                <c:pt idx="25">
                  <c:v>992</c:v>
                </c:pt>
                <c:pt idx="26">
                  <c:v>2695</c:v>
                </c:pt>
                <c:pt idx="27">
                  <c:v>1082</c:v>
                </c:pt>
                <c:pt idx="28">
                  <c:v>-2166</c:v>
                </c:pt>
                <c:pt idx="29">
                  <c:v>1623</c:v>
                </c:pt>
                <c:pt idx="30">
                  <c:v>-285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'Actual - Predicted'!$A$3</c:f>
              <c:strCache>
                <c:ptCount val="1"/>
                <c:pt idx="0">
                  <c:v>A3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'Actual - Predicted'!$OI$1:$PM$1</c:f>
              <c:numCache>
                <c:formatCode>m/d/yyyy\ h:mm</c:formatCode>
                <c:ptCount val="31"/>
                <c:pt idx="0">
                  <c:v>43647.708333333336</c:v>
                </c:pt>
                <c:pt idx="1">
                  <c:v>43648.708333333336</c:v>
                </c:pt>
                <c:pt idx="2">
                  <c:v>43649.708333333336</c:v>
                </c:pt>
                <c:pt idx="3">
                  <c:v>43650.708333333336</c:v>
                </c:pt>
                <c:pt idx="4">
                  <c:v>43651.708333333336</c:v>
                </c:pt>
                <c:pt idx="5">
                  <c:v>43652.708333333336</c:v>
                </c:pt>
                <c:pt idx="6">
                  <c:v>43653.75</c:v>
                </c:pt>
                <c:pt idx="7">
                  <c:v>43654.666666666664</c:v>
                </c:pt>
                <c:pt idx="8">
                  <c:v>43655.75</c:v>
                </c:pt>
                <c:pt idx="9">
                  <c:v>43656.708333333336</c:v>
                </c:pt>
                <c:pt idx="10">
                  <c:v>43657.708333333336</c:v>
                </c:pt>
                <c:pt idx="11">
                  <c:v>43658.708333333336</c:v>
                </c:pt>
                <c:pt idx="12">
                  <c:v>43659.708333333336</c:v>
                </c:pt>
                <c:pt idx="13">
                  <c:v>43660.75</c:v>
                </c:pt>
                <c:pt idx="14">
                  <c:v>43661.708333333336</c:v>
                </c:pt>
                <c:pt idx="15">
                  <c:v>43662.666666666664</c:v>
                </c:pt>
                <c:pt idx="16">
                  <c:v>43663.708333333336</c:v>
                </c:pt>
                <c:pt idx="17">
                  <c:v>43664.708333333336</c:v>
                </c:pt>
                <c:pt idx="18">
                  <c:v>43665.708333333336</c:v>
                </c:pt>
                <c:pt idx="19">
                  <c:v>43666.708333333336</c:v>
                </c:pt>
                <c:pt idx="20">
                  <c:v>43667.75</c:v>
                </c:pt>
                <c:pt idx="21">
                  <c:v>43668.708333333336</c:v>
                </c:pt>
                <c:pt idx="22">
                  <c:v>43669.75</c:v>
                </c:pt>
                <c:pt idx="23">
                  <c:v>43670.75</c:v>
                </c:pt>
                <c:pt idx="24">
                  <c:v>43671.75</c:v>
                </c:pt>
                <c:pt idx="25">
                  <c:v>43672.708333333336</c:v>
                </c:pt>
                <c:pt idx="26">
                  <c:v>43673.75</c:v>
                </c:pt>
                <c:pt idx="27">
                  <c:v>43674.75</c:v>
                </c:pt>
                <c:pt idx="28">
                  <c:v>43675.666666666664</c:v>
                </c:pt>
                <c:pt idx="29">
                  <c:v>43676.708333333336</c:v>
                </c:pt>
                <c:pt idx="30">
                  <c:v>43677.708333333336</c:v>
                </c:pt>
              </c:numCache>
            </c:numRef>
          </c:cat>
          <c:val>
            <c:numRef>
              <c:f>'Actual - Predicted'!$OI$3:$PM$3</c:f>
              <c:numCache>
                <c:formatCode>#,##0</c:formatCode>
                <c:ptCount val="31"/>
                <c:pt idx="0">
                  <c:v>3221</c:v>
                </c:pt>
                <c:pt idx="1">
                  <c:v>-40</c:v>
                </c:pt>
                <c:pt idx="2">
                  <c:v>-1530</c:v>
                </c:pt>
                <c:pt idx="3">
                  <c:v>-378</c:v>
                </c:pt>
                <c:pt idx="4">
                  <c:v>520</c:v>
                </c:pt>
                <c:pt idx="5">
                  <c:v>-565</c:v>
                </c:pt>
                <c:pt idx="6">
                  <c:v>187</c:v>
                </c:pt>
                <c:pt idx="7">
                  <c:v>271</c:v>
                </c:pt>
                <c:pt idx="8">
                  <c:v>-1567</c:v>
                </c:pt>
                <c:pt idx="9">
                  <c:v>-2290</c:v>
                </c:pt>
                <c:pt idx="10">
                  <c:v>-838</c:v>
                </c:pt>
                <c:pt idx="11">
                  <c:v>-1234</c:v>
                </c:pt>
                <c:pt idx="12">
                  <c:v>-3115</c:v>
                </c:pt>
                <c:pt idx="13">
                  <c:v>-2397</c:v>
                </c:pt>
                <c:pt idx="14">
                  <c:v>2428</c:v>
                </c:pt>
                <c:pt idx="15">
                  <c:v>1704</c:v>
                </c:pt>
                <c:pt idx="16">
                  <c:v>-328</c:v>
                </c:pt>
                <c:pt idx="17">
                  <c:v>311</c:v>
                </c:pt>
                <c:pt idx="18">
                  <c:v>1166</c:v>
                </c:pt>
                <c:pt idx="19">
                  <c:v>1267</c:v>
                </c:pt>
                <c:pt idx="20">
                  <c:v>-665</c:v>
                </c:pt>
                <c:pt idx="21">
                  <c:v>-4139</c:v>
                </c:pt>
                <c:pt idx="22">
                  <c:v>-2850</c:v>
                </c:pt>
                <c:pt idx="23">
                  <c:v>-1101</c:v>
                </c:pt>
                <c:pt idx="24">
                  <c:v>-157</c:v>
                </c:pt>
                <c:pt idx="25">
                  <c:v>-217</c:v>
                </c:pt>
                <c:pt idx="26">
                  <c:v>1645</c:v>
                </c:pt>
                <c:pt idx="27">
                  <c:v>484</c:v>
                </c:pt>
                <c:pt idx="28">
                  <c:v>-1663</c:v>
                </c:pt>
                <c:pt idx="29">
                  <c:v>1348</c:v>
                </c:pt>
                <c:pt idx="30">
                  <c:v>-196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'Actual - Predicted'!$A$4</c:f>
              <c:strCache>
                <c:ptCount val="1"/>
                <c:pt idx="0">
                  <c:v>A6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'Actual - Predicted'!$OI$1:$PM$1</c:f>
              <c:numCache>
                <c:formatCode>m/d/yyyy\ h:mm</c:formatCode>
                <c:ptCount val="31"/>
                <c:pt idx="0">
                  <c:v>43647.708333333336</c:v>
                </c:pt>
                <c:pt idx="1">
                  <c:v>43648.708333333336</c:v>
                </c:pt>
                <c:pt idx="2">
                  <c:v>43649.708333333336</c:v>
                </c:pt>
                <c:pt idx="3">
                  <c:v>43650.708333333336</c:v>
                </c:pt>
                <c:pt idx="4">
                  <c:v>43651.708333333336</c:v>
                </c:pt>
                <c:pt idx="5">
                  <c:v>43652.708333333336</c:v>
                </c:pt>
                <c:pt idx="6">
                  <c:v>43653.75</c:v>
                </c:pt>
                <c:pt idx="7">
                  <c:v>43654.666666666664</c:v>
                </c:pt>
                <c:pt idx="8">
                  <c:v>43655.75</c:v>
                </c:pt>
                <c:pt idx="9">
                  <c:v>43656.708333333336</c:v>
                </c:pt>
                <c:pt idx="10">
                  <c:v>43657.708333333336</c:v>
                </c:pt>
                <c:pt idx="11">
                  <c:v>43658.708333333336</c:v>
                </c:pt>
                <c:pt idx="12">
                  <c:v>43659.708333333336</c:v>
                </c:pt>
                <c:pt idx="13">
                  <c:v>43660.75</c:v>
                </c:pt>
                <c:pt idx="14">
                  <c:v>43661.708333333336</c:v>
                </c:pt>
                <c:pt idx="15">
                  <c:v>43662.666666666664</c:v>
                </c:pt>
                <c:pt idx="16">
                  <c:v>43663.708333333336</c:v>
                </c:pt>
                <c:pt idx="17">
                  <c:v>43664.708333333336</c:v>
                </c:pt>
                <c:pt idx="18">
                  <c:v>43665.708333333336</c:v>
                </c:pt>
                <c:pt idx="19">
                  <c:v>43666.708333333336</c:v>
                </c:pt>
                <c:pt idx="20">
                  <c:v>43667.75</c:v>
                </c:pt>
                <c:pt idx="21">
                  <c:v>43668.708333333336</c:v>
                </c:pt>
                <c:pt idx="22">
                  <c:v>43669.75</c:v>
                </c:pt>
                <c:pt idx="23">
                  <c:v>43670.75</c:v>
                </c:pt>
                <c:pt idx="24">
                  <c:v>43671.75</c:v>
                </c:pt>
                <c:pt idx="25">
                  <c:v>43672.708333333336</c:v>
                </c:pt>
                <c:pt idx="26">
                  <c:v>43673.75</c:v>
                </c:pt>
                <c:pt idx="27">
                  <c:v>43674.75</c:v>
                </c:pt>
                <c:pt idx="28">
                  <c:v>43675.666666666664</c:v>
                </c:pt>
                <c:pt idx="29">
                  <c:v>43676.708333333336</c:v>
                </c:pt>
                <c:pt idx="30">
                  <c:v>43677.708333333336</c:v>
                </c:pt>
              </c:numCache>
            </c:numRef>
          </c:cat>
          <c:val>
            <c:numRef>
              <c:f>'Actual - Predicted'!$OI$4:$PM$4</c:f>
              <c:numCache>
                <c:formatCode>#,##0</c:formatCode>
                <c:ptCount val="31"/>
                <c:pt idx="0">
                  <c:v>2642</c:v>
                </c:pt>
                <c:pt idx="1">
                  <c:v>-798</c:v>
                </c:pt>
                <c:pt idx="2">
                  <c:v>-1917</c:v>
                </c:pt>
                <c:pt idx="3">
                  <c:v>-1387</c:v>
                </c:pt>
                <c:pt idx="4">
                  <c:v>-670</c:v>
                </c:pt>
                <c:pt idx="5">
                  <c:v>-783</c:v>
                </c:pt>
                <c:pt idx="6">
                  <c:v>444</c:v>
                </c:pt>
                <c:pt idx="7">
                  <c:v>85</c:v>
                </c:pt>
                <c:pt idx="8">
                  <c:v>-2152</c:v>
                </c:pt>
                <c:pt idx="9">
                  <c:v>-3366</c:v>
                </c:pt>
                <c:pt idx="10">
                  <c:v>-521</c:v>
                </c:pt>
                <c:pt idx="11">
                  <c:v>572</c:v>
                </c:pt>
                <c:pt idx="12">
                  <c:v>-1421</c:v>
                </c:pt>
                <c:pt idx="13">
                  <c:v>-2451</c:v>
                </c:pt>
                <c:pt idx="14">
                  <c:v>2890</c:v>
                </c:pt>
                <c:pt idx="15">
                  <c:v>876</c:v>
                </c:pt>
                <c:pt idx="16">
                  <c:v>-1672</c:v>
                </c:pt>
                <c:pt idx="17">
                  <c:v>-483</c:v>
                </c:pt>
                <c:pt idx="18">
                  <c:v>-154</c:v>
                </c:pt>
                <c:pt idx="19">
                  <c:v>674</c:v>
                </c:pt>
                <c:pt idx="20">
                  <c:v>-253</c:v>
                </c:pt>
                <c:pt idx="21">
                  <c:v>-4377</c:v>
                </c:pt>
                <c:pt idx="22">
                  <c:v>-2291</c:v>
                </c:pt>
                <c:pt idx="23">
                  <c:v>257</c:v>
                </c:pt>
                <c:pt idx="24">
                  <c:v>539</c:v>
                </c:pt>
                <c:pt idx="25">
                  <c:v>-654</c:v>
                </c:pt>
                <c:pt idx="26">
                  <c:v>1103</c:v>
                </c:pt>
                <c:pt idx="27">
                  <c:v>18</c:v>
                </c:pt>
                <c:pt idx="28">
                  <c:v>-3586</c:v>
                </c:pt>
                <c:pt idx="29">
                  <c:v>-478</c:v>
                </c:pt>
                <c:pt idx="30">
                  <c:v>-1952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'Actual - Predicted'!$A$5</c:f>
              <c:strCache>
                <c:ptCount val="1"/>
                <c:pt idx="0">
                  <c:v>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'Actual - Predicted'!$OI$1:$PM$1</c:f>
              <c:numCache>
                <c:formatCode>m/d/yyyy\ h:mm</c:formatCode>
                <c:ptCount val="31"/>
                <c:pt idx="0">
                  <c:v>43647.708333333336</c:v>
                </c:pt>
                <c:pt idx="1">
                  <c:v>43648.708333333336</c:v>
                </c:pt>
                <c:pt idx="2">
                  <c:v>43649.708333333336</c:v>
                </c:pt>
                <c:pt idx="3">
                  <c:v>43650.708333333336</c:v>
                </c:pt>
                <c:pt idx="4">
                  <c:v>43651.708333333336</c:v>
                </c:pt>
                <c:pt idx="5">
                  <c:v>43652.708333333336</c:v>
                </c:pt>
                <c:pt idx="6">
                  <c:v>43653.75</c:v>
                </c:pt>
                <c:pt idx="7">
                  <c:v>43654.666666666664</c:v>
                </c:pt>
                <c:pt idx="8">
                  <c:v>43655.75</c:v>
                </c:pt>
                <c:pt idx="9">
                  <c:v>43656.708333333336</c:v>
                </c:pt>
                <c:pt idx="10">
                  <c:v>43657.708333333336</c:v>
                </c:pt>
                <c:pt idx="11">
                  <c:v>43658.708333333336</c:v>
                </c:pt>
                <c:pt idx="12">
                  <c:v>43659.708333333336</c:v>
                </c:pt>
                <c:pt idx="13">
                  <c:v>43660.75</c:v>
                </c:pt>
                <c:pt idx="14">
                  <c:v>43661.708333333336</c:v>
                </c:pt>
                <c:pt idx="15">
                  <c:v>43662.666666666664</c:v>
                </c:pt>
                <c:pt idx="16">
                  <c:v>43663.708333333336</c:v>
                </c:pt>
                <c:pt idx="17">
                  <c:v>43664.708333333336</c:v>
                </c:pt>
                <c:pt idx="18">
                  <c:v>43665.708333333336</c:v>
                </c:pt>
                <c:pt idx="19">
                  <c:v>43666.708333333336</c:v>
                </c:pt>
                <c:pt idx="20">
                  <c:v>43667.75</c:v>
                </c:pt>
                <c:pt idx="21">
                  <c:v>43668.708333333336</c:v>
                </c:pt>
                <c:pt idx="22">
                  <c:v>43669.75</c:v>
                </c:pt>
                <c:pt idx="23">
                  <c:v>43670.75</c:v>
                </c:pt>
                <c:pt idx="24">
                  <c:v>43671.75</c:v>
                </c:pt>
                <c:pt idx="25">
                  <c:v>43672.708333333336</c:v>
                </c:pt>
                <c:pt idx="26">
                  <c:v>43673.75</c:v>
                </c:pt>
                <c:pt idx="27">
                  <c:v>43674.75</c:v>
                </c:pt>
                <c:pt idx="28">
                  <c:v>43675.666666666664</c:v>
                </c:pt>
                <c:pt idx="29">
                  <c:v>43676.708333333336</c:v>
                </c:pt>
                <c:pt idx="30">
                  <c:v>43677.708333333336</c:v>
                </c:pt>
              </c:numCache>
            </c:numRef>
          </c:cat>
          <c:val>
            <c:numRef>
              <c:f>'Actual - Predicted'!$OI$5:$PM$5</c:f>
              <c:numCache>
                <c:formatCode>#,##0</c:formatCode>
                <c:ptCount val="31"/>
                <c:pt idx="0">
                  <c:v>3785</c:v>
                </c:pt>
                <c:pt idx="1">
                  <c:v>1511</c:v>
                </c:pt>
                <c:pt idx="2">
                  <c:v>-435</c:v>
                </c:pt>
                <c:pt idx="3">
                  <c:v>398</c:v>
                </c:pt>
                <c:pt idx="4">
                  <c:v>2352</c:v>
                </c:pt>
                <c:pt idx="5">
                  <c:v>354</c:v>
                </c:pt>
                <c:pt idx="6">
                  <c:v>484</c:v>
                </c:pt>
                <c:pt idx="7">
                  <c:v>7</c:v>
                </c:pt>
                <c:pt idx="8">
                  <c:v>-590</c:v>
                </c:pt>
                <c:pt idx="9">
                  <c:v>-900</c:v>
                </c:pt>
                <c:pt idx="10">
                  <c:v>-55</c:v>
                </c:pt>
                <c:pt idx="11">
                  <c:v>-11</c:v>
                </c:pt>
                <c:pt idx="12">
                  <c:v>-1207</c:v>
                </c:pt>
                <c:pt idx="13">
                  <c:v>478</c:v>
                </c:pt>
                <c:pt idx="14">
                  <c:v>1222</c:v>
                </c:pt>
                <c:pt idx="15">
                  <c:v>1591</c:v>
                </c:pt>
                <c:pt idx="16">
                  <c:v>283</c:v>
                </c:pt>
                <c:pt idx="17">
                  <c:v>542</c:v>
                </c:pt>
                <c:pt idx="18">
                  <c:v>1211</c:v>
                </c:pt>
                <c:pt idx="19">
                  <c:v>1257</c:v>
                </c:pt>
                <c:pt idx="20">
                  <c:v>580</c:v>
                </c:pt>
                <c:pt idx="21">
                  <c:v>-3429</c:v>
                </c:pt>
                <c:pt idx="22">
                  <c:v>-782</c:v>
                </c:pt>
                <c:pt idx="23">
                  <c:v>359</c:v>
                </c:pt>
                <c:pt idx="24">
                  <c:v>212</c:v>
                </c:pt>
                <c:pt idx="25">
                  <c:v>41</c:v>
                </c:pt>
                <c:pt idx="26">
                  <c:v>2552</c:v>
                </c:pt>
                <c:pt idx="27">
                  <c:v>1082</c:v>
                </c:pt>
                <c:pt idx="28">
                  <c:v>-2166</c:v>
                </c:pt>
                <c:pt idx="29">
                  <c:v>1675</c:v>
                </c:pt>
                <c:pt idx="30">
                  <c:v>679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'Actual - Predicted'!$A$6</c:f>
              <c:strCache>
                <c:ptCount val="1"/>
                <c:pt idx="0">
                  <c:v>E1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'Actual - Predicted'!$OI$1:$PM$1</c:f>
              <c:numCache>
                <c:formatCode>m/d/yyyy\ h:mm</c:formatCode>
                <c:ptCount val="31"/>
                <c:pt idx="0">
                  <c:v>43647.708333333336</c:v>
                </c:pt>
                <c:pt idx="1">
                  <c:v>43648.708333333336</c:v>
                </c:pt>
                <c:pt idx="2">
                  <c:v>43649.708333333336</c:v>
                </c:pt>
                <c:pt idx="3">
                  <c:v>43650.708333333336</c:v>
                </c:pt>
                <c:pt idx="4">
                  <c:v>43651.708333333336</c:v>
                </c:pt>
                <c:pt idx="5">
                  <c:v>43652.708333333336</c:v>
                </c:pt>
                <c:pt idx="6">
                  <c:v>43653.75</c:v>
                </c:pt>
                <c:pt idx="7">
                  <c:v>43654.666666666664</c:v>
                </c:pt>
                <c:pt idx="8">
                  <c:v>43655.75</c:v>
                </c:pt>
                <c:pt idx="9">
                  <c:v>43656.708333333336</c:v>
                </c:pt>
                <c:pt idx="10">
                  <c:v>43657.708333333336</c:v>
                </c:pt>
                <c:pt idx="11">
                  <c:v>43658.708333333336</c:v>
                </c:pt>
                <c:pt idx="12">
                  <c:v>43659.708333333336</c:v>
                </c:pt>
                <c:pt idx="13">
                  <c:v>43660.75</c:v>
                </c:pt>
                <c:pt idx="14">
                  <c:v>43661.708333333336</c:v>
                </c:pt>
                <c:pt idx="15">
                  <c:v>43662.666666666664</c:v>
                </c:pt>
                <c:pt idx="16">
                  <c:v>43663.708333333336</c:v>
                </c:pt>
                <c:pt idx="17">
                  <c:v>43664.708333333336</c:v>
                </c:pt>
                <c:pt idx="18">
                  <c:v>43665.708333333336</c:v>
                </c:pt>
                <c:pt idx="19">
                  <c:v>43666.708333333336</c:v>
                </c:pt>
                <c:pt idx="20">
                  <c:v>43667.75</c:v>
                </c:pt>
                <c:pt idx="21">
                  <c:v>43668.708333333336</c:v>
                </c:pt>
                <c:pt idx="22">
                  <c:v>43669.75</c:v>
                </c:pt>
                <c:pt idx="23">
                  <c:v>43670.75</c:v>
                </c:pt>
                <c:pt idx="24">
                  <c:v>43671.75</c:v>
                </c:pt>
                <c:pt idx="25">
                  <c:v>43672.708333333336</c:v>
                </c:pt>
                <c:pt idx="26">
                  <c:v>43673.75</c:v>
                </c:pt>
                <c:pt idx="27">
                  <c:v>43674.75</c:v>
                </c:pt>
                <c:pt idx="28">
                  <c:v>43675.666666666664</c:v>
                </c:pt>
                <c:pt idx="29">
                  <c:v>43676.708333333336</c:v>
                </c:pt>
                <c:pt idx="30">
                  <c:v>43677.708333333336</c:v>
                </c:pt>
              </c:numCache>
            </c:numRef>
          </c:cat>
          <c:val>
            <c:numRef>
              <c:f>'Actual - Predicted'!$OI$6:$PM$6</c:f>
              <c:numCache>
                <c:formatCode>#,##0</c:formatCode>
                <c:ptCount val="31"/>
                <c:pt idx="0">
                  <c:v>3283</c:v>
                </c:pt>
                <c:pt idx="1">
                  <c:v>1976</c:v>
                </c:pt>
                <c:pt idx="2">
                  <c:v>823</c:v>
                </c:pt>
                <c:pt idx="3">
                  <c:v>404</c:v>
                </c:pt>
                <c:pt idx="4">
                  <c:v>1548</c:v>
                </c:pt>
                <c:pt idx="5">
                  <c:v>459</c:v>
                </c:pt>
                <c:pt idx="6">
                  <c:v>1052</c:v>
                </c:pt>
                <c:pt idx="7">
                  <c:v>725</c:v>
                </c:pt>
                <c:pt idx="8">
                  <c:v>233</c:v>
                </c:pt>
                <c:pt idx="9">
                  <c:v>28</c:v>
                </c:pt>
                <c:pt idx="10">
                  <c:v>415</c:v>
                </c:pt>
                <c:pt idx="11">
                  <c:v>54</c:v>
                </c:pt>
                <c:pt idx="12">
                  <c:v>-1932</c:v>
                </c:pt>
                <c:pt idx="13">
                  <c:v>-251</c:v>
                </c:pt>
                <c:pt idx="14">
                  <c:v>2553</c:v>
                </c:pt>
                <c:pt idx="15">
                  <c:v>2651</c:v>
                </c:pt>
                <c:pt idx="16">
                  <c:v>834</c:v>
                </c:pt>
                <c:pt idx="17">
                  <c:v>996</c:v>
                </c:pt>
                <c:pt idx="18">
                  <c:v>1182</c:v>
                </c:pt>
                <c:pt idx="19">
                  <c:v>1099</c:v>
                </c:pt>
                <c:pt idx="20">
                  <c:v>609</c:v>
                </c:pt>
                <c:pt idx="21">
                  <c:v>-2467</c:v>
                </c:pt>
                <c:pt idx="22">
                  <c:v>-19</c:v>
                </c:pt>
                <c:pt idx="23">
                  <c:v>1318</c:v>
                </c:pt>
                <c:pt idx="24">
                  <c:v>1409</c:v>
                </c:pt>
                <c:pt idx="25">
                  <c:v>1345</c:v>
                </c:pt>
                <c:pt idx="26">
                  <c:v>2830</c:v>
                </c:pt>
                <c:pt idx="27">
                  <c:v>1488</c:v>
                </c:pt>
                <c:pt idx="28">
                  <c:v>-969</c:v>
                </c:pt>
                <c:pt idx="29">
                  <c:v>1784</c:v>
                </c:pt>
                <c:pt idx="30">
                  <c:v>427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'Actual - Predicted'!$A$7</c:f>
              <c:strCache>
                <c:ptCount val="1"/>
                <c:pt idx="0">
                  <c:v>E2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'Actual - Predicted'!$OI$1:$PM$1</c:f>
              <c:numCache>
                <c:formatCode>m/d/yyyy\ h:mm</c:formatCode>
                <c:ptCount val="31"/>
                <c:pt idx="0">
                  <c:v>43647.708333333336</c:v>
                </c:pt>
                <c:pt idx="1">
                  <c:v>43648.708333333336</c:v>
                </c:pt>
                <c:pt idx="2">
                  <c:v>43649.708333333336</c:v>
                </c:pt>
                <c:pt idx="3">
                  <c:v>43650.708333333336</c:v>
                </c:pt>
                <c:pt idx="4">
                  <c:v>43651.708333333336</c:v>
                </c:pt>
                <c:pt idx="5">
                  <c:v>43652.708333333336</c:v>
                </c:pt>
                <c:pt idx="6">
                  <c:v>43653.75</c:v>
                </c:pt>
                <c:pt idx="7">
                  <c:v>43654.666666666664</c:v>
                </c:pt>
                <c:pt idx="8">
                  <c:v>43655.75</c:v>
                </c:pt>
                <c:pt idx="9">
                  <c:v>43656.708333333336</c:v>
                </c:pt>
                <c:pt idx="10">
                  <c:v>43657.708333333336</c:v>
                </c:pt>
                <c:pt idx="11">
                  <c:v>43658.708333333336</c:v>
                </c:pt>
                <c:pt idx="12">
                  <c:v>43659.708333333336</c:v>
                </c:pt>
                <c:pt idx="13">
                  <c:v>43660.75</c:v>
                </c:pt>
                <c:pt idx="14">
                  <c:v>43661.708333333336</c:v>
                </c:pt>
                <c:pt idx="15">
                  <c:v>43662.666666666664</c:v>
                </c:pt>
                <c:pt idx="16">
                  <c:v>43663.708333333336</c:v>
                </c:pt>
                <c:pt idx="17">
                  <c:v>43664.708333333336</c:v>
                </c:pt>
                <c:pt idx="18">
                  <c:v>43665.708333333336</c:v>
                </c:pt>
                <c:pt idx="19">
                  <c:v>43666.708333333336</c:v>
                </c:pt>
                <c:pt idx="20">
                  <c:v>43667.75</c:v>
                </c:pt>
                <c:pt idx="21">
                  <c:v>43668.708333333336</c:v>
                </c:pt>
                <c:pt idx="22">
                  <c:v>43669.75</c:v>
                </c:pt>
                <c:pt idx="23">
                  <c:v>43670.75</c:v>
                </c:pt>
                <c:pt idx="24">
                  <c:v>43671.75</c:v>
                </c:pt>
                <c:pt idx="25">
                  <c:v>43672.708333333336</c:v>
                </c:pt>
                <c:pt idx="26">
                  <c:v>43673.75</c:v>
                </c:pt>
                <c:pt idx="27">
                  <c:v>43674.75</c:v>
                </c:pt>
                <c:pt idx="28">
                  <c:v>43675.666666666664</c:v>
                </c:pt>
                <c:pt idx="29">
                  <c:v>43676.708333333336</c:v>
                </c:pt>
                <c:pt idx="30">
                  <c:v>43677.708333333336</c:v>
                </c:pt>
              </c:numCache>
            </c:numRef>
          </c:cat>
          <c:val>
            <c:numRef>
              <c:f>'Actual - Predicted'!$OI$7:$PM$7</c:f>
              <c:numCache>
                <c:formatCode>#,##0</c:formatCode>
                <c:ptCount val="31"/>
                <c:pt idx="0">
                  <c:v>6871</c:v>
                </c:pt>
                <c:pt idx="1">
                  <c:v>2964</c:v>
                </c:pt>
                <c:pt idx="2">
                  <c:v>398</c:v>
                </c:pt>
                <c:pt idx="3">
                  <c:v>775</c:v>
                </c:pt>
                <c:pt idx="4">
                  <c:v>1258</c:v>
                </c:pt>
                <c:pt idx="5">
                  <c:v>-13</c:v>
                </c:pt>
                <c:pt idx="6">
                  <c:v>1033</c:v>
                </c:pt>
                <c:pt idx="7">
                  <c:v>324</c:v>
                </c:pt>
                <c:pt idx="8">
                  <c:v>-1209</c:v>
                </c:pt>
                <c:pt idx="9">
                  <c:v>-1169</c:v>
                </c:pt>
                <c:pt idx="10">
                  <c:v>-913</c:v>
                </c:pt>
                <c:pt idx="11">
                  <c:v>-916</c:v>
                </c:pt>
                <c:pt idx="12">
                  <c:v>-1577</c:v>
                </c:pt>
                <c:pt idx="13">
                  <c:v>-233</c:v>
                </c:pt>
                <c:pt idx="14">
                  <c:v>2589</c:v>
                </c:pt>
                <c:pt idx="15">
                  <c:v>2728</c:v>
                </c:pt>
                <c:pt idx="16">
                  <c:v>1275</c:v>
                </c:pt>
                <c:pt idx="17">
                  <c:v>1026</c:v>
                </c:pt>
                <c:pt idx="18">
                  <c:v>1290</c:v>
                </c:pt>
                <c:pt idx="19">
                  <c:v>1746</c:v>
                </c:pt>
                <c:pt idx="20">
                  <c:v>-148</c:v>
                </c:pt>
                <c:pt idx="21">
                  <c:v>-2531</c:v>
                </c:pt>
                <c:pt idx="22">
                  <c:v>-1011</c:v>
                </c:pt>
                <c:pt idx="23">
                  <c:v>392</c:v>
                </c:pt>
                <c:pt idx="24">
                  <c:v>974</c:v>
                </c:pt>
                <c:pt idx="25">
                  <c:v>849</c:v>
                </c:pt>
                <c:pt idx="26">
                  <c:v>3180</c:v>
                </c:pt>
                <c:pt idx="27">
                  <c:v>1698</c:v>
                </c:pt>
                <c:pt idx="28">
                  <c:v>-594</c:v>
                </c:pt>
                <c:pt idx="29">
                  <c:v>1623</c:v>
                </c:pt>
                <c:pt idx="30">
                  <c:v>-851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'Actual - Predicted'!$A$8</c:f>
              <c:strCache>
                <c:ptCount val="1"/>
                <c:pt idx="0">
                  <c:v>E3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'Actual - Predicted'!$OI$1:$PM$1</c:f>
              <c:numCache>
                <c:formatCode>m/d/yyyy\ h:mm</c:formatCode>
                <c:ptCount val="31"/>
                <c:pt idx="0">
                  <c:v>43647.708333333336</c:v>
                </c:pt>
                <c:pt idx="1">
                  <c:v>43648.708333333336</c:v>
                </c:pt>
                <c:pt idx="2">
                  <c:v>43649.708333333336</c:v>
                </c:pt>
                <c:pt idx="3">
                  <c:v>43650.708333333336</c:v>
                </c:pt>
                <c:pt idx="4">
                  <c:v>43651.708333333336</c:v>
                </c:pt>
                <c:pt idx="5">
                  <c:v>43652.708333333336</c:v>
                </c:pt>
                <c:pt idx="6">
                  <c:v>43653.75</c:v>
                </c:pt>
                <c:pt idx="7">
                  <c:v>43654.666666666664</c:v>
                </c:pt>
                <c:pt idx="8">
                  <c:v>43655.75</c:v>
                </c:pt>
                <c:pt idx="9">
                  <c:v>43656.708333333336</c:v>
                </c:pt>
                <c:pt idx="10">
                  <c:v>43657.708333333336</c:v>
                </c:pt>
                <c:pt idx="11">
                  <c:v>43658.708333333336</c:v>
                </c:pt>
                <c:pt idx="12">
                  <c:v>43659.708333333336</c:v>
                </c:pt>
                <c:pt idx="13">
                  <c:v>43660.75</c:v>
                </c:pt>
                <c:pt idx="14">
                  <c:v>43661.708333333336</c:v>
                </c:pt>
                <c:pt idx="15">
                  <c:v>43662.666666666664</c:v>
                </c:pt>
                <c:pt idx="16">
                  <c:v>43663.708333333336</c:v>
                </c:pt>
                <c:pt idx="17">
                  <c:v>43664.708333333336</c:v>
                </c:pt>
                <c:pt idx="18">
                  <c:v>43665.708333333336</c:v>
                </c:pt>
                <c:pt idx="19">
                  <c:v>43666.708333333336</c:v>
                </c:pt>
                <c:pt idx="20">
                  <c:v>43667.75</c:v>
                </c:pt>
                <c:pt idx="21">
                  <c:v>43668.708333333336</c:v>
                </c:pt>
                <c:pt idx="22">
                  <c:v>43669.75</c:v>
                </c:pt>
                <c:pt idx="23">
                  <c:v>43670.75</c:v>
                </c:pt>
                <c:pt idx="24">
                  <c:v>43671.75</c:v>
                </c:pt>
                <c:pt idx="25">
                  <c:v>43672.708333333336</c:v>
                </c:pt>
                <c:pt idx="26">
                  <c:v>43673.75</c:v>
                </c:pt>
                <c:pt idx="27">
                  <c:v>43674.75</c:v>
                </c:pt>
                <c:pt idx="28">
                  <c:v>43675.666666666664</c:v>
                </c:pt>
                <c:pt idx="29">
                  <c:v>43676.708333333336</c:v>
                </c:pt>
                <c:pt idx="30">
                  <c:v>43677.708333333336</c:v>
                </c:pt>
              </c:numCache>
            </c:numRef>
          </c:cat>
          <c:val>
            <c:numRef>
              <c:f>'Actual - Predicted'!$OI$8:$PM$8</c:f>
              <c:numCache>
                <c:formatCode>#,##0</c:formatCode>
                <c:ptCount val="31"/>
                <c:pt idx="0">
                  <c:v>3428</c:v>
                </c:pt>
                <c:pt idx="1">
                  <c:v>1430</c:v>
                </c:pt>
                <c:pt idx="2">
                  <c:v>-592</c:v>
                </c:pt>
                <c:pt idx="3">
                  <c:v>327</c:v>
                </c:pt>
                <c:pt idx="4">
                  <c:v>1597</c:v>
                </c:pt>
                <c:pt idx="5">
                  <c:v>-103</c:v>
                </c:pt>
                <c:pt idx="6">
                  <c:v>464</c:v>
                </c:pt>
                <c:pt idx="7">
                  <c:v>126</c:v>
                </c:pt>
                <c:pt idx="8">
                  <c:v>-857</c:v>
                </c:pt>
                <c:pt idx="9">
                  <c:v>-848</c:v>
                </c:pt>
                <c:pt idx="10">
                  <c:v>216</c:v>
                </c:pt>
                <c:pt idx="11">
                  <c:v>642</c:v>
                </c:pt>
                <c:pt idx="12">
                  <c:v>-1331</c:v>
                </c:pt>
                <c:pt idx="13">
                  <c:v>-200</c:v>
                </c:pt>
                <c:pt idx="14">
                  <c:v>2340</c:v>
                </c:pt>
                <c:pt idx="15">
                  <c:v>2501</c:v>
                </c:pt>
                <c:pt idx="16">
                  <c:v>291</c:v>
                </c:pt>
                <c:pt idx="17">
                  <c:v>504</c:v>
                </c:pt>
                <c:pt idx="18">
                  <c:v>1038</c:v>
                </c:pt>
                <c:pt idx="19">
                  <c:v>596</c:v>
                </c:pt>
                <c:pt idx="20">
                  <c:v>-183</c:v>
                </c:pt>
                <c:pt idx="21">
                  <c:v>-3131</c:v>
                </c:pt>
                <c:pt idx="22">
                  <c:v>-2</c:v>
                </c:pt>
                <c:pt idx="23">
                  <c:v>1016</c:v>
                </c:pt>
                <c:pt idx="24">
                  <c:v>1386</c:v>
                </c:pt>
                <c:pt idx="25">
                  <c:v>992</c:v>
                </c:pt>
                <c:pt idx="26">
                  <c:v>2695</c:v>
                </c:pt>
                <c:pt idx="27">
                  <c:v>1110</c:v>
                </c:pt>
                <c:pt idx="28">
                  <c:v>-807</c:v>
                </c:pt>
                <c:pt idx="29">
                  <c:v>2395</c:v>
                </c:pt>
                <c:pt idx="30">
                  <c:v>180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'Actual - Predicted'!$A$9</c:f>
              <c:strCache>
                <c:ptCount val="1"/>
                <c:pt idx="0">
                  <c:v>M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'Actual - Predicted'!$OI$1:$PM$1</c:f>
              <c:numCache>
                <c:formatCode>m/d/yyyy\ h:mm</c:formatCode>
                <c:ptCount val="31"/>
                <c:pt idx="0">
                  <c:v>43647.708333333336</c:v>
                </c:pt>
                <c:pt idx="1">
                  <c:v>43648.708333333336</c:v>
                </c:pt>
                <c:pt idx="2">
                  <c:v>43649.708333333336</c:v>
                </c:pt>
                <c:pt idx="3">
                  <c:v>43650.708333333336</c:v>
                </c:pt>
                <c:pt idx="4">
                  <c:v>43651.708333333336</c:v>
                </c:pt>
                <c:pt idx="5">
                  <c:v>43652.708333333336</c:v>
                </c:pt>
                <c:pt idx="6">
                  <c:v>43653.75</c:v>
                </c:pt>
                <c:pt idx="7">
                  <c:v>43654.666666666664</c:v>
                </c:pt>
                <c:pt idx="8">
                  <c:v>43655.75</c:v>
                </c:pt>
                <c:pt idx="9">
                  <c:v>43656.708333333336</c:v>
                </c:pt>
                <c:pt idx="10">
                  <c:v>43657.708333333336</c:v>
                </c:pt>
                <c:pt idx="11">
                  <c:v>43658.708333333336</c:v>
                </c:pt>
                <c:pt idx="12">
                  <c:v>43659.708333333336</c:v>
                </c:pt>
                <c:pt idx="13">
                  <c:v>43660.75</c:v>
                </c:pt>
                <c:pt idx="14">
                  <c:v>43661.708333333336</c:v>
                </c:pt>
                <c:pt idx="15">
                  <c:v>43662.666666666664</c:v>
                </c:pt>
                <c:pt idx="16">
                  <c:v>43663.708333333336</c:v>
                </c:pt>
                <c:pt idx="17">
                  <c:v>43664.708333333336</c:v>
                </c:pt>
                <c:pt idx="18">
                  <c:v>43665.708333333336</c:v>
                </c:pt>
                <c:pt idx="19">
                  <c:v>43666.708333333336</c:v>
                </c:pt>
                <c:pt idx="20">
                  <c:v>43667.75</c:v>
                </c:pt>
                <c:pt idx="21">
                  <c:v>43668.708333333336</c:v>
                </c:pt>
                <c:pt idx="22">
                  <c:v>43669.75</c:v>
                </c:pt>
                <c:pt idx="23">
                  <c:v>43670.75</c:v>
                </c:pt>
                <c:pt idx="24">
                  <c:v>43671.75</c:v>
                </c:pt>
                <c:pt idx="25">
                  <c:v>43672.708333333336</c:v>
                </c:pt>
                <c:pt idx="26">
                  <c:v>43673.75</c:v>
                </c:pt>
                <c:pt idx="27">
                  <c:v>43674.75</c:v>
                </c:pt>
                <c:pt idx="28">
                  <c:v>43675.666666666664</c:v>
                </c:pt>
                <c:pt idx="29">
                  <c:v>43676.708333333336</c:v>
                </c:pt>
                <c:pt idx="30">
                  <c:v>43677.708333333336</c:v>
                </c:pt>
              </c:numCache>
            </c:numRef>
          </c:cat>
          <c:val>
            <c:numRef>
              <c:f>'Actual - Predicted'!$OI$9:$PM$9</c:f>
              <c:numCache>
                <c:formatCode>#,##0</c:formatCode>
                <c:ptCount val="31"/>
                <c:pt idx="0">
                  <c:v>3872</c:v>
                </c:pt>
                <c:pt idx="1">
                  <c:v>1174</c:v>
                </c:pt>
                <c:pt idx="2">
                  <c:v>-542</c:v>
                </c:pt>
                <c:pt idx="3">
                  <c:v>23</c:v>
                </c:pt>
                <c:pt idx="4">
                  <c:v>1101</c:v>
                </c:pt>
                <c:pt idx="5">
                  <c:v>-109</c:v>
                </c:pt>
                <c:pt idx="6">
                  <c:v>611</c:v>
                </c:pt>
                <c:pt idx="7">
                  <c:v>256</c:v>
                </c:pt>
                <c:pt idx="8">
                  <c:v>-1024</c:v>
                </c:pt>
                <c:pt idx="9">
                  <c:v>-1424</c:v>
                </c:pt>
                <c:pt idx="10">
                  <c:v>-283</c:v>
                </c:pt>
                <c:pt idx="11">
                  <c:v>-149</c:v>
                </c:pt>
                <c:pt idx="12">
                  <c:v>-1764</c:v>
                </c:pt>
                <c:pt idx="13">
                  <c:v>-842</c:v>
                </c:pt>
                <c:pt idx="14">
                  <c:v>2337</c:v>
                </c:pt>
                <c:pt idx="15">
                  <c:v>2008</c:v>
                </c:pt>
                <c:pt idx="16">
                  <c:v>114</c:v>
                </c:pt>
                <c:pt idx="17">
                  <c:v>483</c:v>
                </c:pt>
                <c:pt idx="18">
                  <c:v>956</c:v>
                </c:pt>
                <c:pt idx="19">
                  <c:v>1106</c:v>
                </c:pt>
                <c:pt idx="20">
                  <c:v>-10</c:v>
                </c:pt>
                <c:pt idx="21">
                  <c:v>-3346</c:v>
                </c:pt>
                <c:pt idx="22">
                  <c:v>-1159</c:v>
                </c:pt>
                <c:pt idx="23">
                  <c:v>374</c:v>
                </c:pt>
                <c:pt idx="24">
                  <c:v>727</c:v>
                </c:pt>
                <c:pt idx="25">
                  <c:v>393</c:v>
                </c:pt>
                <c:pt idx="26">
                  <c:v>2334</c:v>
                </c:pt>
                <c:pt idx="27">
                  <c:v>980</c:v>
                </c:pt>
                <c:pt idx="28">
                  <c:v>-1631</c:v>
                </c:pt>
                <c:pt idx="29">
                  <c:v>1391</c:v>
                </c:pt>
                <c:pt idx="30">
                  <c:v>-285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3184088"/>
        <c:axId val="433184480"/>
      </c:lineChart>
      <c:dateAx>
        <c:axId val="433184088"/>
        <c:scaling>
          <c:orientation val="minMax"/>
        </c:scaling>
        <c:delete val="0"/>
        <c:axPos val="b"/>
        <c:numFmt formatCode="m/d;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98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184480"/>
        <c:crosses val="autoZero"/>
        <c:auto val="1"/>
        <c:lblOffset val="100"/>
        <c:baseTimeUnit val="days"/>
      </c:dateAx>
      <c:valAx>
        <c:axId val="43318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Actual - Forecast (MW)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184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August 2019 Day Ahead</a:t>
            </a:r>
          </a:p>
          <a:p>
            <a:pPr>
              <a:defRPr/>
            </a:pPr>
            <a:r>
              <a:rPr lang="en-US"/>
              <a:t>Daily Peak Demand Error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'Actual - Predicted'!$A$2</c:f>
              <c:strCache>
                <c:ptCount val="1"/>
                <c:pt idx="0">
                  <c:v>Active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'Actual - Predicted'!$PN$1:$QR$1</c:f>
              <c:numCache>
                <c:formatCode>m/d/yyyy\ h:mm</c:formatCode>
                <c:ptCount val="31"/>
                <c:pt idx="0">
                  <c:v>43678.708333333336</c:v>
                </c:pt>
                <c:pt idx="1">
                  <c:v>43679.708333333336</c:v>
                </c:pt>
                <c:pt idx="2">
                  <c:v>43680.708333333336</c:v>
                </c:pt>
                <c:pt idx="3">
                  <c:v>43681.75</c:v>
                </c:pt>
                <c:pt idx="4">
                  <c:v>43682.708333333336</c:v>
                </c:pt>
                <c:pt idx="5">
                  <c:v>43683.708333333336</c:v>
                </c:pt>
                <c:pt idx="6">
                  <c:v>43684.708333333336</c:v>
                </c:pt>
                <c:pt idx="7">
                  <c:v>43685.708333333336</c:v>
                </c:pt>
                <c:pt idx="8">
                  <c:v>43686.708333333336</c:v>
                </c:pt>
                <c:pt idx="9">
                  <c:v>43687.708333333336</c:v>
                </c:pt>
                <c:pt idx="10">
                  <c:v>43688.75</c:v>
                </c:pt>
                <c:pt idx="11">
                  <c:v>43689.708333333336</c:v>
                </c:pt>
                <c:pt idx="12">
                  <c:v>43690.666666666664</c:v>
                </c:pt>
                <c:pt idx="13">
                  <c:v>43691.708333333336</c:v>
                </c:pt>
                <c:pt idx="14">
                  <c:v>43692.708333333336</c:v>
                </c:pt>
                <c:pt idx="15">
                  <c:v>43693.708333333336</c:v>
                </c:pt>
                <c:pt idx="16">
                  <c:v>43694.708333333336</c:v>
                </c:pt>
                <c:pt idx="17">
                  <c:v>43695.75</c:v>
                </c:pt>
                <c:pt idx="18">
                  <c:v>43696.708333333336</c:v>
                </c:pt>
                <c:pt idx="19">
                  <c:v>43697.75</c:v>
                </c:pt>
                <c:pt idx="20">
                  <c:v>43698.708333333336</c:v>
                </c:pt>
                <c:pt idx="21">
                  <c:v>43699.708333333336</c:v>
                </c:pt>
                <c:pt idx="22">
                  <c:v>43700.666666666664</c:v>
                </c:pt>
                <c:pt idx="23">
                  <c:v>43701.666666666664</c:v>
                </c:pt>
                <c:pt idx="24">
                  <c:v>43702.75</c:v>
                </c:pt>
                <c:pt idx="25">
                  <c:v>43703.708333333336</c:v>
                </c:pt>
                <c:pt idx="26">
                  <c:v>43704.708333333336</c:v>
                </c:pt>
                <c:pt idx="27">
                  <c:v>43705.708333333336</c:v>
                </c:pt>
                <c:pt idx="28">
                  <c:v>43706.708333333336</c:v>
                </c:pt>
                <c:pt idx="29">
                  <c:v>43707.583333333336</c:v>
                </c:pt>
                <c:pt idx="30">
                  <c:v>43708.708333333336</c:v>
                </c:pt>
              </c:numCache>
            </c:numRef>
          </c:cat>
          <c:val>
            <c:numRef>
              <c:f>'Actual - Predicted'!$PN$2:$QR$2</c:f>
              <c:numCache>
                <c:formatCode>#,##0</c:formatCode>
                <c:ptCount val="31"/>
                <c:pt idx="0">
                  <c:v>-1468</c:v>
                </c:pt>
                <c:pt idx="1">
                  <c:v>-880</c:v>
                </c:pt>
                <c:pt idx="2">
                  <c:v>-3373</c:v>
                </c:pt>
                <c:pt idx="3">
                  <c:v>558</c:v>
                </c:pt>
                <c:pt idx="4">
                  <c:v>3013</c:v>
                </c:pt>
                <c:pt idx="5">
                  <c:v>621</c:v>
                </c:pt>
                <c:pt idx="6">
                  <c:v>-63</c:v>
                </c:pt>
                <c:pt idx="7">
                  <c:v>-1315</c:v>
                </c:pt>
                <c:pt idx="8">
                  <c:v>-393</c:v>
                </c:pt>
                <c:pt idx="9">
                  <c:v>232</c:v>
                </c:pt>
                <c:pt idx="10">
                  <c:v>-101</c:v>
                </c:pt>
                <c:pt idx="11">
                  <c:v>-541</c:v>
                </c:pt>
                <c:pt idx="12">
                  <c:v>-1108</c:v>
                </c:pt>
                <c:pt idx="13">
                  <c:v>458</c:v>
                </c:pt>
                <c:pt idx="14">
                  <c:v>-60</c:v>
                </c:pt>
                <c:pt idx="15">
                  <c:v>29</c:v>
                </c:pt>
                <c:pt idx="16">
                  <c:v>-888</c:v>
                </c:pt>
                <c:pt idx="17">
                  <c:v>344</c:v>
                </c:pt>
                <c:pt idx="18">
                  <c:v>550</c:v>
                </c:pt>
                <c:pt idx="19">
                  <c:v>-2375</c:v>
                </c:pt>
                <c:pt idx="20">
                  <c:v>-622</c:v>
                </c:pt>
                <c:pt idx="21">
                  <c:v>50</c:v>
                </c:pt>
                <c:pt idx="22">
                  <c:v>-3350</c:v>
                </c:pt>
                <c:pt idx="23">
                  <c:v>-220</c:v>
                </c:pt>
                <c:pt idx="24">
                  <c:v>-1763</c:v>
                </c:pt>
                <c:pt idx="25">
                  <c:v>-463</c:v>
                </c:pt>
                <c:pt idx="26">
                  <c:v>-9507</c:v>
                </c:pt>
                <c:pt idx="27">
                  <c:v>1520</c:v>
                </c:pt>
                <c:pt idx="28">
                  <c:v>2709</c:v>
                </c:pt>
                <c:pt idx="29">
                  <c:v>-392</c:v>
                </c:pt>
                <c:pt idx="30">
                  <c:v>-6702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'Actual - Predicted'!$A$3</c:f>
              <c:strCache>
                <c:ptCount val="1"/>
                <c:pt idx="0">
                  <c:v>A3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'Actual - Predicted'!$PN$1:$QR$1</c:f>
              <c:numCache>
                <c:formatCode>m/d/yyyy\ h:mm</c:formatCode>
                <c:ptCount val="31"/>
                <c:pt idx="0">
                  <c:v>43678.708333333336</c:v>
                </c:pt>
                <c:pt idx="1">
                  <c:v>43679.708333333336</c:v>
                </c:pt>
                <c:pt idx="2">
                  <c:v>43680.708333333336</c:v>
                </c:pt>
                <c:pt idx="3">
                  <c:v>43681.75</c:v>
                </c:pt>
                <c:pt idx="4">
                  <c:v>43682.708333333336</c:v>
                </c:pt>
                <c:pt idx="5">
                  <c:v>43683.708333333336</c:v>
                </c:pt>
                <c:pt idx="6">
                  <c:v>43684.708333333336</c:v>
                </c:pt>
                <c:pt idx="7">
                  <c:v>43685.708333333336</c:v>
                </c:pt>
                <c:pt idx="8">
                  <c:v>43686.708333333336</c:v>
                </c:pt>
                <c:pt idx="9">
                  <c:v>43687.708333333336</c:v>
                </c:pt>
                <c:pt idx="10">
                  <c:v>43688.75</c:v>
                </c:pt>
                <c:pt idx="11">
                  <c:v>43689.708333333336</c:v>
                </c:pt>
                <c:pt idx="12">
                  <c:v>43690.666666666664</c:v>
                </c:pt>
                <c:pt idx="13">
                  <c:v>43691.708333333336</c:v>
                </c:pt>
                <c:pt idx="14">
                  <c:v>43692.708333333336</c:v>
                </c:pt>
                <c:pt idx="15">
                  <c:v>43693.708333333336</c:v>
                </c:pt>
                <c:pt idx="16">
                  <c:v>43694.708333333336</c:v>
                </c:pt>
                <c:pt idx="17">
                  <c:v>43695.75</c:v>
                </c:pt>
                <c:pt idx="18">
                  <c:v>43696.708333333336</c:v>
                </c:pt>
                <c:pt idx="19">
                  <c:v>43697.75</c:v>
                </c:pt>
                <c:pt idx="20">
                  <c:v>43698.708333333336</c:v>
                </c:pt>
                <c:pt idx="21">
                  <c:v>43699.708333333336</c:v>
                </c:pt>
                <c:pt idx="22">
                  <c:v>43700.666666666664</c:v>
                </c:pt>
                <c:pt idx="23">
                  <c:v>43701.666666666664</c:v>
                </c:pt>
                <c:pt idx="24">
                  <c:v>43702.75</c:v>
                </c:pt>
                <c:pt idx="25">
                  <c:v>43703.708333333336</c:v>
                </c:pt>
                <c:pt idx="26">
                  <c:v>43704.708333333336</c:v>
                </c:pt>
                <c:pt idx="27">
                  <c:v>43705.708333333336</c:v>
                </c:pt>
                <c:pt idx="28">
                  <c:v>43706.708333333336</c:v>
                </c:pt>
                <c:pt idx="29">
                  <c:v>43707.583333333336</c:v>
                </c:pt>
                <c:pt idx="30">
                  <c:v>43708.708333333336</c:v>
                </c:pt>
              </c:numCache>
            </c:numRef>
          </c:cat>
          <c:val>
            <c:numRef>
              <c:f>'Actual - Predicted'!$PN$3:$QR$3</c:f>
              <c:numCache>
                <c:formatCode>#,##0</c:formatCode>
                <c:ptCount val="31"/>
                <c:pt idx="0">
                  <c:v>-818</c:v>
                </c:pt>
                <c:pt idx="1">
                  <c:v>-835</c:v>
                </c:pt>
                <c:pt idx="2">
                  <c:v>-4652</c:v>
                </c:pt>
                <c:pt idx="3">
                  <c:v>95</c:v>
                </c:pt>
                <c:pt idx="4">
                  <c:v>3941</c:v>
                </c:pt>
                <c:pt idx="5">
                  <c:v>1298</c:v>
                </c:pt>
                <c:pt idx="6">
                  <c:v>-29</c:v>
                </c:pt>
                <c:pt idx="7">
                  <c:v>-2117</c:v>
                </c:pt>
                <c:pt idx="8">
                  <c:v>-2222</c:v>
                </c:pt>
                <c:pt idx="9">
                  <c:v>-325</c:v>
                </c:pt>
                <c:pt idx="10">
                  <c:v>-827</c:v>
                </c:pt>
                <c:pt idx="11">
                  <c:v>-2652</c:v>
                </c:pt>
                <c:pt idx="12">
                  <c:v>-1985</c:v>
                </c:pt>
                <c:pt idx="13">
                  <c:v>-656</c:v>
                </c:pt>
                <c:pt idx="14">
                  <c:v>-766</c:v>
                </c:pt>
                <c:pt idx="15">
                  <c:v>-1042</c:v>
                </c:pt>
                <c:pt idx="16">
                  <c:v>-913</c:v>
                </c:pt>
                <c:pt idx="17">
                  <c:v>-1108</c:v>
                </c:pt>
                <c:pt idx="18">
                  <c:v>-285</c:v>
                </c:pt>
                <c:pt idx="19">
                  <c:v>-2324</c:v>
                </c:pt>
                <c:pt idx="20">
                  <c:v>-2136</c:v>
                </c:pt>
                <c:pt idx="21">
                  <c:v>-1355</c:v>
                </c:pt>
                <c:pt idx="22">
                  <c:v>-4433</c:v>
                </c:pt>
                <c:pt idx="23">
                  <c:v>-2085</c:v>
                </c:pt>
                <c:pt idx="24">
                  <c:v>-3031</c:v>
                </c:pt>
                <c:pt idx="25">
                  <c:v>-439</c:v>
                </c:pt>
                <c:pt idx="26">
                  <c:v>-11183</c:v>
                </c:pt>
                <c:pt idx="27">
                  <c:v>132</c:v>
                </c:pt>
                <c:pt idx="28">
                  <c:v>2426</c:v>
                </c:pt>
                <c:pt idx="29">
                  <c:v>-1695</c:v>
                </c:pt>
                <c:pt idx="30">
                  <c:v>-9007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'Actual - Predicted'!$A$4</c:f>
              <c:strCache>
                <c:ptCount val="1"/>
                <c:pt idx="0">
                  <c:v>A6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'Actual - Predicted'!$PN$1:$QR$1</c:f>
              <c:numCache>
                <c:formatCode>m/d/yyyy\ h:mm</c:formatCode>
                <c:ptCount val="31"/>
                <c:pt idx="0">
                  <c:v>43678.708333333336</c:v>
                </c:pt>
                <c:pt idx="1">
                  <c:v>43679.708333333336</c:v>
                </c:pt>
                <c:pt idx="2">
                  <c:v>43680.708333333336</c:v>
                </c:pt>
                <c:pt idx="3">
                  <c:v>43681.75</c:v>
                </c:pt>
                <c:pt idx="4">
                  <c:v>43682.708333333336</c:v>
                </c:pt>
                <c:pt idx="5">
                  <c:v>43683.708333333336</c:v>
                </c:pt>
                <c:pt idx="6">
                  <c:v>43684.708333333336</c:v>
                </c:pt>
                <c:pt idx="7">
                  <c:v>43685.708333333336</c:v>
                </c:pt>
                <c:pt idx="8">
                  <c:v>43686.708333333336</c:v>
                </c:pt>
                <c:pt idx="9">
                  <c:v>43687.708333333336</c:v>
                </c:pt>
                <c:pt idx="10">
                  <c:v>43688.75</c:v>
                </c:pt>
                <c:pt idx="11">
                  <c:v>43689.708333333336</c:v>
                </c:pt>
                <c:pt idx="12">
                  <c:v>43690.666666666664</c:v>
                </c:pt>
                <c:pt idx="13">
                  <c:v>43691.708333333336</c:v>
                </c:pt>
                <c:pt idx="14">
                  <c:v>43692.708333333336</c:v>
                </c:pt>
                <c:pt idx="15">
                  <c:v>43693.708333333336</c:v>
                </c:pt>
                <c:pt idx="16">
                  <c:v>43694.708333333336</c:v>
                </c:pt>
                <c:pt idx="17">
                  <c:v>43695.75</c:v>
                </c:pt>
                <c:pt idx="18">
                  <c:v>43696.708333333336</c:v>
                </c:pt>
                <c:pt idx="19">
                  <c:v>43697.75</c:v>
                </c:pt>
                <c:pt idx="20">
                  <c:v>43698.708333333336</c:v>
                </c:pt>
                <c:pt idx="21">
                  <c:v>43699.708333333336</c:v>
                </c:pt>
                <c:pt idx="22">
                  <c:v>43700.666666666664</c:v>
                </c:pt>
                <c:pt idx="23">
                  <c:v>43701.666666666664</c:v>
                </c:pt>
                <c:pt idx="24">
                  <c:v>43702.75</c:v>
                </c:pt>
                <c:pt idx="25">
                  <c:v>43703.708333333336</c:v>
                </c:pt>
                <c:pt idx="26">
                  <c:v>43704.708333333336</c:v>
                </c:pt>
                <c:pt idx="27">
                  <c:v>43705.708333333336</c:v>
                </c:pt>
                <c:pt idx="28">
                  <c:v>43706.708333333336</c:v>
                </c:pt>
                <c:pt idx="29">
                  <c:v>43707.583333333336</c:v>
                </c:pt>
                <c:pt idx="30">
                  <c:v>43708.708333333336</c:v>
                </c:pt>
              </c:numCache>
            </c:numRef>
          </c:cat>
          <c:val>
            <c:numRef>
              <c:f>'Actual - Predicted'!$PN$4:$QR$4</c:f>
              <c:numCache>
                <c:formatCode>#,##0</c:formatCode>
                <c:ptCount val="31"/>
                <c:pt idx="0">
                  <c:v>-1176</c:v>
                </c:pt>
                <c:pt idx="1">
                  <c:v>-1463</c:v>
                </c:pt>
                <c:pt idx="2">
                  <c:v>-4278</c:v>
                </c:pt>
                <c:pt idx="3">
                  <c:v>-686</c:v>
                </c:pt>
                <c:pt idx="4">
                  <c:v>3338</c:v>
                </c:pt>
                <c:pt idx="5">
                  <c:v>290</c:v>
                </c:pt>
                <c:pt idx="6">
                  <c:v>-1123</c:v>
                </c:pt>
                <c:pt idx="7">
                  <c:v>-2982</c:v>
                </c:pt>
                <c:pt idx="8">
                  <c:v>-3060</c:v>
                </c:pt>
                <c:pt idx="9">
                  <c:v>212</c:v>
                </c:pt>
                <c:pt idx="10">
                  <c:v>-1015</c:v>
                </c:pt>
                <c:pt idx="11">
                  <c:v>-2923</c:v>
                </c:pt>
                <c:pt idx="12">
                  <c:v>-2326</c:v>
                </c:pt>
                <c:pt idx="13">
                  <c:v>-715</c:v>
                </c:pt>
                <c:pt idx="14">
                  <c:v>326</c:v>
                </c:pt>
                <c:pt idx="15">
                  <c:v>-1429</c:v>
                </c:pt>
                <c:pt idx="16">
                  <c:v>-894</c:v>
                </c:pt>
                <c:pt idx="17">
                  <c:v>-1484</c:v>
                </c:pt>
                <c:pt idx="18">
                  <c:v>-1338</c:v>
                </c:pt>
                <c:pt idx="19">
                  <c:v>-2964</c:v>
                </c:pt>
                <c:pt idx="20">
                  <c:v>-2469</c:v>
                </c:pt>
                <c:pt idx="21">
                  <c:v>-1643</c:v>
                </c:pt>
                <c:pt idx="22">
                  <c:v>-4542</c:v>
                </c:pt>
                <c:pt idx="23">
                  <c:v>-2380</c:v>
                </c:pt>
                <c:pt idx="24">
                  <c:v>-4142</c:v>
                </c:pt>
                <c:pt idx="25">
                  <c:v>-1877</c:v>
                </c:pt>
                <c:pt idx="26">
                  <c:v>-12410</c:v>
                </c:pt>
                <c:pt idx="27">
                  <c:v>419</c:v>
                </c:pt>
                <c:pt idx="28">
                  <c:v>2673</c:v>
                </c:pt>
                <c:pt idx="29">
                  <c:v>-997</c:v>
                </c:pt>
                <c:pt idx="30">
                  <c:v>-9361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'Actual - Predicted'!$A$5</c:f>
              <c:strCache>
                <c:ptCount val="1"/>
                <c:pt idx="0">
                  <c:v>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'Actual - Predicted'!$PN$1:$QR$1</c:f>
              <c:numCache>
                <c:formatCode>m/d/yyyy\ h:mm</c:formatCode>
                <c:ptCount val="31"/>
                <c:pt idx="0">
                  <c:v>43678.708333333336</c:v>
                </c:pt>
                <c:pt idx="1">
                  <c:v>43679.708333333336</c:v>
                </c:pt>
                <c:pt idx="2">
                  <c:v>43680.708333333336</c:v>
                </c:pt>
                <c:pt idx="3">
                  <c:v>43681.75</c:v>
                </c:pt>
                <c:pt idx="4">
                  <c:v>43682.708333333336</c:v>
                </c:pt>
                <c:pt idx="5">
                  <c:v>43683.708333333336</c:v>
                </c:pt>
                <c:pt idx="6">
                  <c:v>43684.708333333336</c:v>
                </c:pt>
                <c:pt idx="7">
                  <c:v>43685.708333333336</c:v>
                </c:pt>
                <c:pt idx="8">
                  <c:v>43686.708333333336</c:v>
                </c:pt>
                <c:pt idx="9">
                  <c:v>43687.708333333336</c:v>
                </c:pt>
                <c:pt idx="10">
                  <c:v>43688.75</c:v>
                </c:pt>
                <c:pt idx="11">
                  <c:v>43689.708333333336</c:v>
                </c:pt>
                <c:pt idx="12">
                  <c:v>43690.666666666664</c:v>
                </c:pt>
                <c:pt idx="13">
                  <c:v>43691.708333333336</c:v>
                </c:pt>
                <c:pt idx="14">
                  <c:v>43692.708333333336</c:v>
                </c:pt>
                <c:pt idx="15">
                  <c:v>43693.708333333336</c:v>
                </c:pt>
                <c:pt idx="16">
                  <c:v>43694.708333333336</c:v>
                </c:pt>
                <c:pt idx="17">
                  <c:v>43695.75</c:v>
                </c:pt>
                <c:pt idx="18">
                  <c:v>43696.708333333336</c:v>
                </c:pt>
                <c:pt idx="19">
                  <c:v>43697.75</c:v>
                </c:pt>
                <c:pt idx="20">
                  <c:v>43698.708333333336</c:v>
                </c:pt>
                <c:pt idx="21">
                  <c:v>43699.708333333336</c:v>
                </c:pt>
                <c:pt idx="22">
                  <c:v>43700.666666666664</c:v>
                </c:pt>
                <c:pt idx="23">
                  <c:v>43701.666666666664</c:v>
                </c:pt>
                <c:pt idx="24">
                  <c:v>43702.75</c:v>
                </c:pt>
                <c:pt idx="25">
                  <c:v>43703.708333333336</c:v>
                </c:pt>
                <c:pt idx="26">
                  <c:v>43704.708333333336</c:v>
                </c:pt>
                <c:pt idx="27">
                  <c:v>43705.708333333336</c:v>
                </c:pt>
                <c:pt idx="28">
                  <c:v>43706.708333333336</c:v>
                </c:pt>
                <c:pt idx="29">
                  <c:v>43707.583333333336</c:v>
                </c:pt>
                <c:pt idx="30">
                  <c:v>43708.708333333336</c:v>
                </c:pt>
              </c:numCache>
            </c:numRef>
          </c:cat>
          <c:val>
            <c:numRef>
              <c:f>'Actual - Predicted'!$PN$5:$QR$5</c:f>
              <c:numCache>
                <c:formatCode>#,##0</c:formatCode>
                <c:ptCount val="31"/>
                <c:pt idx="0">
                  <c:v>-1085</c:v>
                </c:pt>
                <c:pt idx="1">
                  <c:v>-880</c:v>
                </c:pt>
                <c:pt idx="2">
                  <c:v>-4897</c:v>
                </c:pt>
                <c:pt idx="3">
                  <c:v>558</c:v>
                </c:pt>
                <c:pt idx="4">
                  <c:v>2672</c:v>
                </c:pt>
                <c:pt idx="5">
                  <c:v>621</c:v>
                </c:pt>
                <c:pt idx="6">
                  <c:v>-316</c:v>
                </c:pt>
                <c:pt idx="7">
                  <c:v>-1127</c:v>
                </c:pt>
                <c:pt idx="8">
                  <c:v>-371</c:v>
                </c:pt>
                <c:pt idx="9">
                  <c:v>232</c:v>
                </c:pt>
                <c:pt idx="10">
                  <c:v>240</c:v>
                </c:pt>
                <c:pt idx="11">
                  <c:v>-368</c:v>
                </c:pt>
                <c:pt idx="12">
                  <c:v>3</c:v>
                </c:pt>
                <c:pt idx="13">
                  <c:v>-104</c:v>
                </c:pt>
                <c:pt idx="14">
                  <c:v>-60</c:v>
                </c:pt>
                <c:pt idx="15">
                  <c:v>19</c:v>
                </c:pt>
                <c:pt idx="16">
                  <c:v>-888</c:v>
                </c:pt>
                <c:pt idx="17">
                  <c:v>344</c:v>
                </c:pt>
                <c:pt idx="18">
                  <c:v>550</c:v>
                </c:pt>
                <c:pt idx="19">
                  <c:v>-1040</c:v>
                </c:pt>
                <c:pt idx="20">
                  <c:v>-588</c:v>
                </c:pt>
                <c:pt idx="21">
                  <c:v>50</c:v>
                </c:pt>
                <c:pt idx="22">
                  <c:v>-2856</c:v>
                </c:pt>
                <c:pt idx="23">
                  <c:v>78</c:v>
                </c:pt>
                <c:pt idx="24">
                  <c:v>-1186</c:v>
                </c:pt>
                <c:pt idx="25">
                  <c:v>-463</c:v>
                </c:pt>
                <c:pt idx="26">
                  <c:v>-9177</c:v>
                </c:pt>
                <c:pt idx="27">
                  <c:v>2284</c:v>
                </c:pt>
                <c:pt idx="28">
                  <c:v>2679</c:v>
                </c:pt>
                <c:pt idx="29">
                  <c:v>-281</c:v>
                </c:pt>
                <c:pt idx="30">
                  <c:v>-6398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'Actual - Predicted'!$A$6</c:f>
              <c:strCache>
                <c:ptCount val="1"/>
                <c:pt idx="0">
                  <c:v>E1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'Actual - Predicted'!$PN$1:$QR$1</c:f>
              <c:numCache>
                <c:formatCode>m/d/yyyy\ h:mm</c:formatCode>
                <c:ptCount val="31"/>
                <c:pt idx="0">
                  <c:v>43678.708333333336</c:v>
                </c:pt>
                <c:pt idx="1">
                  <c:v>43679.708333333336</c:v>
                </c:pt>
                <c:pt idx="2">
                  <c:v>43680.708333333336</c:v>
                </c:pt>
                <c:pt idx="3">
                  <c:v>43681.75</c:v>
                </c:pt>
                <c:pt idx="4">
                  <c:v>43682.708333333336</c:v>
                </c:pt>
                <c:pt idx="5">
                  <c:v>43683.708333333336</c:v>
                </c:pt>
                <c:pt idx="6">
                  <c:v>43684.708333333336</c:v>
                </c:pt>
                <c:pt idx="7">
                  <c:v>43685.708333333336</c:v>
                </c:pt>
                <c:pt idx="8">
                  <c:v>43686.708333333336</c:v>
                </c:pt>
                <c:pt idx="9">
                  <c:v>43687.708333333336</c:v>
                </c:pt>
                <c:pt idx="10">
                  <c:v>43688.75</c:v>
                </c:pt>
                <c:pt idx="11">
                  <c:v>43689.708333333336</c:v>
                </c:pt>
                <c:pt idx="12">
                  <c:v>43690.666666666664</c:v>
                </c:pt>
                <c:pt idx="13">
                  <c:v>43691.708333333336</c:v>
                </c:pt>
                <c:pt idx="14">
                  <c:v>43692.708333333336</c:v>
                </c:pt>
                <c:pt idx="15">
                  <c:v>43693.708333333336</c:v>
                </c:pt>
                <c:pt idx="16">
                  <c:v>43694.708333333336</c:v>
                </c:pt>
                <c:pt idx="17">
                  <c:v>43695.75</c:v>
                </c:pt>
                <c:pt idx="18">
                  <c:v>43696.708333333336</c:v>
                </c:pt>
                <c:pt idx="19">
                  <c:v>43697.75</c:v>
                </c:pt>
                <c:pt idx="20">
                  <c:v>43698.708333333336</c:v>
                </c:pt>
                <c:pt idx="21">
                  <c:v>43699.708333333336</c:v>
                </c:pt>
                <c:pt idx="22">
                  <c:v>43700.666666666664</c:v>
                </c:pt>
                <c:pt idx="23">
                  <c:v>43701.666666666664</c:v>
                </c:pt>
                <c:pt idx="24">
                  <c:v>43702.75</c:v>
                </c:pt>
                <c:pt idx="25">
                  <c:v>43703.708333333336</c:v>
                </c:pt>
                <c:pt idx="26">
                  <c:v>43704.708333333336</c:v>
                </c:pt>
                <c:pt idx="27">
                  <c:v>43705.708333333336</c:v>
                </c:pt>
                <c:pt idx="28">
                  <c:v>43706.708333333336</c:v>
                </c:pt>
                <c:pt idx="29">
                  <c:v>43707.583333333336</c:v>
                </c:pt>
                <c:pt idx="30">
                  <c:v>43708.708333333336</c:v>
                </c:pt>
              </c:numCache>
            </c:numRef>
          </c:cat>
          <c:val>
            <c:numRef>
              <c:f>'Actual - Predicted'!$PN$6:$QR$6</c:f>
              <c:numCache>
                <c:formatCode>#,##0</c:formatCode>
                <c:ptCount val="31"/>
                <c:pt idx="0">
                  <c:v>-319</c:v>
                </c:pt>
                <c:pt idx="1">
                  <c:v>-560</c:v>
                </c:pt>
                <c:pt idx="2">
                  <c:v>-3008</c:v>
                </c:pt>
                <c:pt idx="3">
                  <c:v>1335</c:v>
                </c:pt>
                <c:pt idx="4">
                  <c:v>3771</c:v>
                </c:pt>
                <c:pt idx="5">
                  <c:v>1416</c:v>
                </c:pt>
                <c:pt idx="6">
                  <c:v>1217</c:v>
                </c:pt>
                <c:pt idx="7">
                  <c:v>-1277</c:v>
                </c:pt>
                <c:pt idx="8">
                  <c:v>-870</c:v>
                </c:pt>
                <c:pt idx="9">
                  <c:v>-116</c:v>
                </c:pt>
                <c:pt idx="10">
                  <c:v>441</c:v>
                </c:pt>
                <c:pt idx="11">
                  <c:v>-922</c:v>
                </c:pt>
                <c:pt idx="12">
                  <c:v>-1074</c:v>
                </c:pt>
                <c:pt idx="13">
                  <c:v>458</c:v>
                </c:pt>
                <c:pt idx="14">
                  <c:v>-431</c:v>
                </c:pt>
                <c:pt idx="15">
                  <c:v>29</c:v>
                </c:pt>
                <c:pt idx="16">
                  <c:v>-147</c:v>
                </c:pt>
                <c:pt idx="17">
                  <c:v>445</c:v>
                </c:pt>
                <c:pt idx="18">
                  <c:v>-105</c:v>
                </c:pt>
                <c:pt idx="19">
                  <c:v>-2375</c:v>
                </c:pt>
                <c:pt idx="20">
                  <c:v>-622</c:v>
                </c:pt>
                <c:pt idx="21">
                  <c:v>-427</c:v>
                </c:pt>
                <c:pt idx="22">
                  <c:v>-3654</c:v>
                </c:pt>
                <c:pt idx="23">
                  <c:v>-394</c:v>
                </c:pt>
                <c:pt idx="24">
                  <c:v>-1804</c:v>
                </c:pt>
                <c:pt idx="25">
                  <c:v>1336</c:v>
                </c:pt>
                <c:pt idx="26">
                  <c:v>-9731</c:v>
                </c:pt>
                <c:pt idx="27">
                  <c:v>880</c:v>
                </c:pt>
                <c:pt idx="28">
                  <c:v>2608</c:v>
                </c:pt>
                <c:pt idx="29">
                  <c:v>2</c:v>
                </c:pt>
                <c:pt idx="30">
                  <c:v>-6043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'Actual - Predicted'!$A$7</c:f>
              <c:strCache>
                <c:ptCount val="1"/>
                <c:pt idx="0">
                  <c:v>E2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'Actual - Predicted'!$PN$1:$QR$1</c:f>
              <c:numCache>
                <c:formatCode>m/d/yyyy\ h:mm</c:formatCode>
                <c:ptCount val="31"/>
                <c:pt idx="0">
                  <c:v>43678.708333333336</c:v>
                </c:pt>
                <c:pt idx="1">
                  <c:v>43679.708333333336</c:v>
                </c:pt>
                <c:pt idx="2">
                  <c:v>43680.708333333336</c:v>
                </c:pt>
                <c:pt idx="3">
                  <c:v>43681.75</c:v>
                </c:pt>
                <c:pt idx="4">
                  <c:v>43682.708333333336</c:v>
                </c:pt>
                <c:pt idx="5">
                  <c:v>43683.708333333336</c:v>
                </c:pt>
                <c:pt idx="6">
                  <c:v>43684.708333333336</c:v>
                </c:pt>
                <c:pt idx="7">
                  <c:v>43685.708333333336</c:v>
                </c:pt>
                <c:pt idx="8">
                  <c:v>43686.708333333336</c:v>
                </c:pt>
                <c:pt idx="9">
                  <c:v>43687.708333333336</c:v>
                </c:pt>
                <c:pt idx="10">
                  <c:v>43688.75</c:v>
                </c:pt>
                <c:pt idx="11">
                  <c:v>43689.708333333336</c:v>
                </c:pt>
                <c:pt idx="12">
                  <c:v>43690.666666666664</c:v>
                </c:pt>
                <c:pt idx="13">
                  <c:v>43691.708333333336</c:v>
                </c:pt>
                <c:pt idx="14">
                  <c:v>43692.708333333336</c:v>
                </c:pt>
                <c:pt idx="15">
                  <c:v>43693.708333333336</c:v>
                </c:pt>
                <c:pt idx="16">
                  <c:v>43694.708333333336</c:v>
                </c:pt>
                <c:pt idx="17">
                  <c:v>43695.75</c:v>
                </c:pt>
                <c:pt idx="18">
                  <c:v>43696.708333333336</c:v>
                </c:pt>
                <c:pt idx="19">
                  <c:v>43697.75</c:v>
                </c:pt>
                <c:pt idx="20">
                  <c:v>43698.708333333336</c:v>
                </c:pt>
                <c:pt idx="21">
                  <c:v>43699.708333333336</c:v>
                </c:pt>
                <c:pt idx="22">
                  <c:v>43700.666666666664</c:v>
                </c:pt>
                <c:pt idx="23">
                  <c:v>43701.666666666664</c:v>
                </c:pt>
                <c:pt idx="24">
                  <c:v>43702.75</c:v>
                </c:pt>
                <c:pt idx="25">
                  <c:v>43703.708333333336</c:v>
                </c:pt>
                <c:pt idx="26">
                  <c:v>43704.708333333336</c:v>
                </c:pt>
                <c:pt idx="27">
                  <c:v>43705.708333333336</c:v>
                </c:pt>
                <c:pt idx="28">
                  <c:v>43706.708333333336</c:v>
                </c:pt>
                <c:pt idx="29">
                  <c:v>43707.583333333336</c:v>
                </c:pt>
                <c:pt idx="30">
                  <c:v>43708.708333333336</c:v>
                </c:pt>
              </c:numCache>
            </c:numRef>
          </c:cat>
          <c:val>
            <c:numRef>
              <c:f>'Actual - Predicted'!$PN$7:$QR$7</c:f>
              <c:numCache>
                <c:formatCode>#,##0</c:formatCode>
                <c:ptCount val="31"/>
                <c:pt idx="0">
                  <c:v>-1468</c:v>
                </c:pt>
                <c:pt idx="1">
                  <c:v>-797</c:v>
                </c:pt>
                <c:pt idx="2">
                  <c:v>-2906</c:v>
                </c:pt>
                <c:pt idx="3">
                  <c:v>856</c:v>
                </c:pt>
                <c:pt idx="4">
                  <c:v>3821</c:v>
                </c:pt>
                <c:pt idx="5">
                  <c:v>1143</c:v>
                </c:pt>
                <c:pt idx="6">
                  <c:v>285</c:v>
                </c:pt>
                <c:pt idx="7">
                  <c:v>-797</c:v>
                </c:pt>
                <c:pt idx="8">
                  <c:v>-53</c:v>
                </c:pt>
                <c:pt idx="9">
                  <c:v>-542</c:v>
                </c:pt>
                <c:pt idx="10">
                  <c:v>-705</c:v>
                </c:pt>
                <c:pt idx="11">
                  <c:v>-1013</c:v>
                </c:pt>
                <c:pt idx="12">
                  <c:v>-813</c:v>
                </c:pt>
                <c:pt idx="13">
                  <c:v>155</c:v>
                </c:pt>
                <c:pt idx="14">
                  <c:v>-397</c:v>
                </c:pt>
                <c:pt idx="15">
                  <c:v>-302</c:v>
                </c:pt>
                <c:pt idx="16">
                  <c:v>-232</c:v>
                </c:pt>
                <c:pt idx="17">
                  <c:v>691</c:v>
                </c:pt>
                <c:pt idx="18">
                  <c:v>1017</c:v>
                </c:pt>
                <c:pt idx="19">
                  <c:v>-1265</c:v>
                </c:pt>
                <c:pt idx="20">
                  <c:v>-692</c:v>
                </c:pt>
                <c:pt idx="21">
                  <c:v>-31</c:v>
                </c:pt>
                <c:pt idx="22">
                  <c:v>-2752</c:v>
                </c:pt>
                <c:pt idx="23">
                  <c:v>119</c:v>
                </c:pt>
                <c:pt idx="24">
                  <c:v>-1147</c:v>
                </c:pt>
                <c:pt idx="25">
                  <c:v>313</c:v>
                </c:pt>
                <c:pt idx="26">
                  <c:v>-8803</c:v>
                </c:pt>
                <c:pt idx="27">
                  <c:v>2158</c:v>
                </c:pt>
                <c:pt idx="28">
                  <c:v>3179</c:v>
                </c:pt>
                <c:pt idx="29">
                  <c:v>103</c:v>
                </c:pt>
                <c:pt idx="30">
                  <c:v>-5665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'Actual - Predicted'!$A$8</c:f>
              <c:strCache>
                <c:ptCount val="1"/>
                <c:pt idx="0">
                  <c:v>E3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'Actual - Predicted'!$PN$1:$QR$1</c:f>
              <c:numCache>
                <c:formatCode>m/d/yyyy\ h:mm</c:formatCode>
                <c:ptCount val="31"/>
                <c:pt idx="0">
                  <c:v>43678.708333333336</c:v>
                </c:pt>
                <c:pt idx="1">
                  <c:v>43679.708333333336</c:v>
                </c:pt>
                <c:pt idx="2">
                  <c:v>43680.708333333336</c:v>
                </c:pt>
                <c:pt idx="3">
                  <c:v>43681.75</c:v>
                </c:pt>
                <c:pt idx="4">
                  <c:v>43682.708333333336</c:v>
                </c:pt>
                <c:pt idx="5">
                  <c:v>43683.708333333336</c:v>
                </c:pt>
                <c:pt idx="6">
                  <c:v>43684.708333333336</c:v>
                </c:pt>
                <c:pt idx="7">
                  <c:v>43685.708333333336</c:v>
                </c:pt>
                <c:pt idx="8">
                  <c:v>43686.708333333336</c:v>
                </c:pt>
                <c:pt idx="9">
                  <c:v>43687.708333333336</c:v>
                </c:pt>
                <c:pt idx="10">
                  <c:v>43688.75</c:v>
                </c:pt>
                <c:pt idx="11">
                  <c:v>43689.708333333336</c:v>
                </c:pt>
                <c:pt idx="12">
                  <c:v>43690.666666666664</c:v>
                </c:pt>
                <c:pt idx="13">
                  <c:v>43691.708333333336</c:v>
                </c:pt>
                <c:pt idx="14">
                  <c:v>43692.708333333336</c:v>
                </c:pt>
                <c:pt idx="15">
                  <c:v>43693.708333333336</c:v>
                </c:pt>
                <c:pt idx="16">
                  <c:v>43694.708333333336</c:v>
                </c:pt>
                <c:pt idx="17">
                  <c:v>43695.75</c:v>
                </c:pt>
                <c:pt idx="18">
                  <c:v>43696.708333333336</c:v>
                </c:pt>
                <c:pt idx="19">
                  <c:v>43697.75</c:v>
                </c:pt>
                <c:pt idx="20">
                  <c:v>43698.708333333336</c:v>
                </c:pt>
                <c:pt idx="21">
                  <c:v>43699.708333333336</c:v>
                </c:pt>
                <c:pt idx="22">
                  <c:v>43700.666666666664</c:v>
                </c:pt>
                <c:pt idx="23">
                  <c:v>43701.666666666664</c:v>
                </c:pt>
                <c:pt idx="24">
                  <c:v>43702.75</c:v>
                </c:pt>
                <c:pt idx="25">
                  <c:v>43703.708333333336</c:v>
                </c:pt>
                <c:pt idx="26">
                  <c:v>43704.708333333336</c:v>
                </c:pt>
                <c:pt idx="27">
                  <c:v>43705.708333333336</c:v>
                </c:pt>
                <c:pt idx="28">
                  <c:v>43706.708333333336</c:v>
                </c:pt>
                <c:pt idx="29">
                  <c:v>43707.583333333336</c:v>
                </c:pt>
                <c:pt idx="30">
                  <c:v>43708.708333333336</c:v>
                </c:pt>
              </c:numCache>
            </c:numRef>
          </c:cat>
          <c:val>
            <c:numRef>
              <c:f>'Actual - Predicted'!$PN$8:$QR$8</c:f>
              <c:numCache>
                <c:formatCode>#,##0</c:formatCode>
                <c:ptCount val="31"/>
                <c:pt idx="0">
                  <c:v>-623</c:v>
                </c:pt>
                <c:pt idx="1">
                  <c:v>-1058</c:v>
                </c:pt>
                <c:pt idx="2">
                  <c:v>-3373</c:v>
                </c:pt>
                <c:pt idx="3">
                  <c:v>724</c:v>
                </c:pt>
                <c:pt idx="4">
                  <c:v>3013</c:v>
                </c:pt>
                <c:pt idx="5">
                  <c:v>1020</c:v>
                </c:pt>
                <c:pt idx="6">
                  <c:v>-63</c:v>
                </c:pt>
                <c:pt idx="7">
                  <c:v>-1315</c:v>
                </c:pt>
                <c:pt idx="8">
                  <c:v>-393</c:v>
                </c:pt>
                <c:pt idx="9">
                  <c:v>-829</c:v>
                </c:pt>
                <c:pt idx="10">
                  <c:v>-101</c:v>
                </c:pt>
                <c:pt idx="11">
                  <c:v>-541</c:v>
                </c:pt>
                <c:pt idx="12">
                  <c:v>-456</c:v>
                </c:pt>
                <c:pt idx="13">
                  <c:v>565</c:v>
                </c:pt>
                <c:pt idx="14">
                  <c:v>244</c:v>
                </c:pt>
                <c:pt idx="15">
                  <c:v>439</c:v>
                </c:pt>
                <c:pt idx="16">
                  <c:v>-473</c:v>
                </c:pt>
                <c:pt idx="17">
                  <c:v>424</c:v>
                </c:pt>
                <c:pt idx="18">
                  <c:v>1173</c:v>
                </c:pt>
                <c:pt idx="19">
                  <c:v>-533</c:v>
                </c:pt>
                <c:pt idx="20">
                  <c:v>-232</c:v>
                </c:pt>
                <c:pt idx="21">
                  <c:v>67</c:v>
                </c:pt>
                <c:pt idx="22">
                  <c:v>-3056</c:v>
                </c:pt>
                <c:pt idx="23">
                  <c:v>-220</c:v>
                </c:pt>
                <c:pt idx="24">
                  <c:v>-1651</c:v>
                </c:pt>
                <c:pt idx="25">
                  <c:v>286</c:v>
                </c:pt>
                <c:pt idx="26">
                  <c:v>-8640</c:v>
                </c:pt>
                <c:pt idx="27">
                  <c:v>2145</c:v>
                </c:pt>
                <c:pt idx="28">
                  <c:v>2650</c:v>
                </c:pt>
                <c:pt idx="29">
                  <c:v>-87</c:v>
                </c:pt>
                <c:pt idx="30">
                  <c:v>-6396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'Actual - Predicted'!$A$9</c:f>
              <c:strCache>
                <c:ptCount val="1"/>
                <c:pt idx="0">
                  <c:v>M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'Actual - Predicted'!$PN$1:$QR$1</c:f>
              <c:numCache>
                <c:formatCode>m/d/yyyy\ h:mm</c:formatCode>
                <c:ptCount val="31"/>
                <c:pt idx="0">
                  <c:v>43678.708333333336</c:v>
                </c:pt>
                <c:pt idx="1">
                  <c:v>43679.708333333336</c:v>
                </c:pt>
                <c:pt idx="2">
                  <c:v>43680.708333333336</c:v>
                </c:pt>
                <c:pt idx="3">
                  <c:v>43681.75</c:v>
                </c:pt>
                <c:pt idx="4">
                  <c:v>43682.708333333336</c:v>
                </c:pt>
                <c:pt idx="5">
                  <c:v>43683.708333333336</c:v>
                </c:pt>
                <c:pt idx="6">
                  <c:v>43684.708333333336</c:v>
                </c:pt>
                <c:pt idx="7">
                  <c:v>43685.708333333336</c:v>
                </c:pt>
                <c:pt idx="8">
                  <c:v>43686.708333333336</c:v>
                </c:pt>
                <c:pt idx="9">
                  <c:v>43687.708333333336</c:v>
                </c:pt>
                <c:pt idx="10">
                  <c:v>43688.75</c:v>
                </c:pt>
                <c:pt idx="11">
                  <c:v>43689.708333333336</c:v>
                </c:pt>
                <c:pt idx="12">
                  <c:v>43690.666666666664</c:v>
                </c:pt>
                <c:pt idx="13">
                  <c:v>43691.708333333336</c:v>
                </c:pt>
                <c:pt idx="14">
                  <c:v>43692.708333333336</c:v>
                </c:pt>
                <c:pt idx="15">
                  <c:v>43693.708333333336</c:v>
                </c:pt>
                <c:pt idx="16">
                  <c:v>43694.708333333336</c:v>
                </c:pt>
                <c:pt idx="17">
                  <c:v>43695.75</c:v>
                </c:pt>
                <c:pt idx="18">
                  <c:v>43696.708333333336</c:v>
                </c:pt>
                <c:pt idx="19">
                  <c:v>43697.75</c:v>
                </c:pt>
                <c:pt idx="20">
                  <c:v>43698.708333333336</c:v>
                </c:pt>
                <c:pt idx="21">
                  <c:v>43699.708333333336</c:v>
                </c:pt>
                <c:pt idx="22">
                  <c:v>43700.666666666664</c:v>
                </c:pt>
                <c:pt idx="23">
                  <c:v>43701.666666666664</c:v>
                </c:pt>
                <c:pt idx="24">
                  <c:v>43702.75</c:v>
                </c:pt>
                <c:pt idx="25">
                  <c:v>43703.708333333336</c:v>
                </c:pt>
                <c:pt idx="26">
                  <c:v>43704.708333333336</c:v>
                </c:pt>
                <c:pt idx="27">
                  <c:v>43705.708333333336</c:v>
                </c:pt>
                <c:pt idx="28">
                  <c:v>43706.708333333336</c:v>
                </c:pt>
                <c:pt idx="29">
                  <c:v>43707.583333333336</c:v>
                </c:pt>
                <c:pt idx="30">
                  <c:v>43708.708333333336</c:v>
                </c:pt>
              </c:numCache>
            </c:numRef>
          </c:cat>
          <c:val>
            <c:numRef>
              <c:f>'Actual - Predicted'!$PN$9:$QR$9</c:f>
              <c:numCache>
                <c:formatCode>#,##0</c:formatCode>
                <c:ptCount val="31"/>
                <c:pt idx="0">
                  <c:v>-915</c:v>
                </c:pt>
                <c:pt idx="1">
                  <c:v>-932</c:v>
                </c:pt>
                <c:pt idx="2">
                  <c:v>-3852</c:v>
                </c:pt>
                <c:pt idx="3">
                  <c:v>480</c:v>
                </c:pt>
                <c:pt idx="4">
                  <c:v>3426</c:v>
                </c:pt>
                <c:pt idx="5">
                  <c:v>965</c:v>
                </c:pt>
                <c:pt idx="6">
                  <c:v>-5</c:v>
                </c:pt>
                <c:pt idx="7">
                  <c:v>-1603</c:v>
                </c:pt>
                <c:pt idx="8">
                  <c:v>-1161</c:v>
                </c:pt>
                <c:pt idx="9">
                  <c:v>-228</c:v>
                </c:pt>
                <c:pt idx="10">
                  <c:v>-328</c:v>
                </c:pt>
                <c:pt idx="11">
                  <c:v>-1403</c:v>
                </c:pt>
                <c:pt idx="12">
                  <c:v>-1108</c:v>
                </c:pt>
                <c:pt idx="13">
                  <c:v>-50</c:v>
                </c:pt>
                <c:pt idx="14">
                  <c:v>-181</c:v>
                </c:pt>
                <c:pt idx="15">
                  <c:v>-381</c:v>
                </c:pt>
                <c:pt idx="16">
                  <c:v>-591</c:v>
                </c:pt>
                <c:pt idx="17">
                  <c:v>-114</c:v>
                </c:pt>
                <c:pt idx="18">
                  <c:v>169</c:v>
                </c:pt>
                <c:pt idx="19">
                  <c:v>-1750</c:v>
                </c:pt>
                <c:pt idx="20">
                  <c:v>-1123</c:v>
                </c:pt>
                <c:pt idx="21">
                  <c:v>-556</c:v>
                </c:pt>
                <c:pt idx="22">
                  <c:v>-3350</c:v>
                </c:pt>
                <c:pt idx="23">
                  <c:v>-500</c:v>
                </c:pt>
                <c:pt idx="24">
                  <c:v>-1763</c:v>
                </c:pt>
                <c:pt idx="25">
                  <c:v>207</c:v>
                </c:pt>
                <c:pt idx="26">
                  <c:v>-9507</c:v>
                </c:pt>
                <c:pt idx="27">
                  <c:v>1520</c:v>
                </c:pt>
                <c:pt idx="28">
                  <c:v>2709</c:v>
                </c:pt>
                <c:pt idx="29">
                  <c:v>-392</c:v>
                </c:pt>
                <c:pt idx="30">
                  <c:v>-6702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3185264"/>
        <c:axId val="433185656"/>
      </c:lineChart>
      <c:dateAx>
        <c:axId val="433185264"/>
        <c:scaling>
          <c:orientation val="minMax"/>
        </c:scaling>
        <c:delete val="0"/>
        <c:axPos val="b"/>
        <c:numFmt formatCode="m/d;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98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185656"/>
        <c:crosses val="autoZero"/>
        <c:auto val="1"/>
        <c:lblOffset val="100"/>
        <c:baseTimeUnit val="days"/>
      </c:dateAx>
      <c:valAx>
        <c:axId val="433185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Actual - Forecast (MW)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18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September 2019 Day</a:t>
            </a:r>
            <a:r>
              <a:rPr lang="en-US" baseline="0"/>
              <a:t> Ahead</a:t>
            </a:r>
          </a:p>
          <a:p>
            <a:pPr>
              <a:defRPr/>
            </a:pPr>
            <a:r>
              <a:rPr lang="en-US" baseline="0"/>
              <a:t>Daily Peak Demand Error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'Actual - Predicted'!$A$2</c:f>
              <c:strCache>
                <c:ptCount val="1"/>
                <c:pt idx="0">
                  <c:v>Active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'Actual - Predicted'!$QS$1:$RQ$1</c:f>
              <c:numCache>
                <c:formatCode>m/d/yyyy\ h:mm</c:formatCode>
                <c:ptCount val="25"/>
                <c:pt idx="0">
                  <c:v>43709.708333333336</c:v>
                </c:pt>
                <c:pt idx="1">
                  <c:v>43710.708333333336</c:v>
                </c:pt>
                <c:pt idx="2">
                  <c:v>43711.708333333336</c:v>
                </c:pt>
                <c:pt idx="3">
                  <c:v>43712.708333333336</c:v>
                </c:pt>
                <c:pt idx="4">
                  <c:v>43713.708333333336</c:v>
                </c:pt>
                <c:pt idx="5">
                  <c:v>43714.708333333336</c:v>
                </c:pt>
                <c:pt idx="6">
                  <c:v>43715.708333333336</c:v>
                </c:pt>
                <c:pt idx="7">
                  <c:v>43716.708333333336</c:v>
                </c:pt>
                <c:pt idx="8">
                  <c:v>43717.708333333336</c:v>
                </c:pt>
                <c:pt idx="9">
                  <c:v>43718.708333333336</c:v>
                </c:pt>
                <c:pt idx="10">
                  <c:v>43719.666666666664</c:v>
                </c:pt>
                <c:pt idx="11">
                  <c:v>43720.708333333336</c:v>
                </c:pt>
                <c:pt idx="12">
                  <c:v>43721.708333333336</c:v>
                </c:pt>
                <c:pt idx="13">
                  <c:v>43722.708333333336</c:v>
                </c:pt>
                <c:pt idx="14">
                  <c:v>43723.708333333336</c:v>
                </c:pt>
                <c:pt idx="15">
                  <c:v>43724.708333333336</c:v>
                </c:pt>
                <c:pt idx="16">
                  <c:v>43725.708333333336</c:v>
                </c:pt>
                <c:pt idx="17">
                  <c:v>43726.708333333336</c:v>
                </c:pt>
                <c:pt idx="18">
                  <c:v>43727.666666666664</c:v>
                </c:pt>
                <c:pt idx="19">
                  <c:v>43728.666666666664</c:v>
                </c:pt>
                <c:pt idx="20">
                  <c:v>43729.708333333336</c:v>
                </c:pt>
                <c:pt idx="21">
                  <c:v>43730.708333333336</c:v>
                </c:pt>
                <c:pt idx="22">
                  <c:v>43731.708333333336</c:v>
                </c:pt>
                <c:pt idx="23">
                  <c:v>43733.708333333336</c:v>
                </c:pt>
                <c:pt idx="24">
                  <c:v>43734.708333333336</c:v>
                </c:pt>
              </c:numCache>
            </c:numRef>
          </c:cat>
          <c:val>
            <c:numRef>
              <c:f>'Actual - Predicted'!$QS$2:$RQ$2</c:f>
              <c:numCache>
                <c:formatCode>#,##0</c:formatCode>
                <c:ptCount val="25"/>
                <c:pt idx="0">
                  <c:v>-555</c:v>
                </c:pt>
                <c:pt idx="1">
                  <c:v>911</c:v>
                </c:pt>
                <c:pt idx="2">
                  <c:v>614</c:v>
                </c:pt>
                <c:pt idx="3">
                  <c:v>-1455</c:v>
                </c:pt>
                <c:pt idx="4">
                  <c:v>-2825</c:v>
                </c:pt>
                <c:pt idx="5">
                  <c:v>-1495</c:v>
                </c:pt>
                <c:pt idx="6">
                  <c:v>570</c:v>
                </c:pt>
                <c:pt idx="7">
                  <c:v>956</c:v>
                </c:pt>
                <c:pt idx="8">
                  <c:v>748</c:v>
                </c:pt>
                <c:pt idx="9">
                  <c:v>-2037</c:v>
                </c:pt>
                <c:pt idx="10">
                  <c:v>-1384</c:v>
                </c:pt>
                <c:pt idx="11">
                  <c:v>-992</c:v>
                </c:pt>
                <c:pt idx="12">
                  <c:v>-2291</c:v>
                </c:pt>
                <c:pt idx="13">
                  <c:v>-502</c:v>
                </c:pt>
                <c:pt idx="14">
                  <c:v>169</c:v>
                </c:pt>
                <c:pt idx="15">
                  <c:v>-1372</c:v>
                </c:pt>
                <c:pt idx="16">
                  <c:v>-3122</c:v>
                </c:pt>
                <c:pt idx="17">
                  <c:v>2560</c:v>
                </c:pt>
                <c:pt idx="18">
                  <c:v>-5070</c:v>
                </c:pt>
                <c:pt idx="19">
                  <c:v>1853</c:v>
                </c:pt>
                <c:pt idx="20">
                  <c:v>2509</c:v>
                </c:pt>
                <c:pt idx="21">
                  <c:v>759</c:v>
                </c:pt>
                <c:pt idx="22">
                  <c:v>871</c:v>
                </c:pt>
                <c:pt idx="23">
                  <c:v>2060</c:v>
                </c:pt>
                <c:pt idx="24">
                  <c:v>-141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'Actual - Predicted'!$A$3</c:f>
              <c:strCache>
                <c:ptCount val="1"/>
                <c:pt idx="0">
                  <c:v>A3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'Actual - Predicted'!$QS$1:$RQ$1</c:f>
              <c:numCache>
                <c:formatCode>m/d/yyyy\ h:mm</c:formatCode>
                <c:ptCount val="25"/>
                <c:pt idx="0">
                  <c:v>43709.708333333336</c:v>
                </c:pt>
                <c:pt idx="1">
                  <c:v>43710.708333333336</c:v>
                </c:pt>
                <c:pt idx="2">
                  <c:v>43711.708333333336</c:v>
                </c:pt>
                <c:pt idx="3">
                  <c:v>43712.708333333336</c:v>
                </c:pt>
                <c:pt idx="4">
                  <c:v>43713.708333333336</c:v>
                </c:pt>
                <c:pt idx="5">
                  <c:v>43714.708333333336</c:v>
                </c:pt>
                <c:pt idx="6">
                  <c:v>43715.708333333336</c:v>
                </c:pt>
                <c:pt idx="7">
                  <c:v>43716.708333333336</c:v>
                </c:pt>
                <c:pt idx="8">
                  <c:v>43717.708333333336</c:v>
                </c:pt>
                <c:pt idx="9">
                  <c:v>43718.708333333336</c:v>
                </c:pt>
                <c:pt idx="10">
                  <c:v>43719.666666666664</c:v>
                </c:pt>
                <c:pt idx="11">
                  <c:v>43720.708333333336</c:v>
                </c:pt>
                <c:pt idx="12">
                  <c:v>43721.708333333336</c:v>
                </c:pt>
                <c:pt idx="13">
                  <c:v>43722.708333333336</c:v>
                </c:pt>
                <c:pt idx="14">
                  <c:v>43723.708333333336</c:v>
                </c:pt>
                <c:pt idx="15">
                  <c:v>43724.708333333336</c:v>
                </c:pt>
                <c:pt idx="16">
                  <c:v>43725.708333333336</c:v>
                </c:pt>
                <c:pt idx="17">
                  <c:v>43726.708333333336</c:v>
                </c:pt>
                <c:pt idx="18">
                  <c:v>43727.666666666664</c:v>
                </c:pt>
                <c:pt idx="19">
                  <c:v>43728.666666666664</c:v>
                </c:pt>
                <c:pt idx="20">
                  <c:v>43729.708333333336</c:v>
                </c:pt>
                <c:pt idx="21">
                  <c:v>43730.708333333336</c:v>
                </c:pt>
                <c:pt idx="22">
                  <c:v>43731.708333333336</c:v>
                </c:pt>
                <c:pt idx="23">
                  <c:v>43733.708333333336</c:v>
                </c:pt>
                <c:pt idx="24">
                  <c:v>43734.708333333336</c:v>
                </c:pt>
              </c:numCache>
            </c:numRef>
          </c:cat>
          <c:val>
            <c:numRef>
              <c:f>'Actual - Predicted'!$QS$3:$RQ$3</c:f>
              <c:numCache>
                <c:formatCode>#,##0</c:formatCode>
                <c:ptCount val="25"/>
                <c:pt idx="0">
                  <c:v>-1756</c:v>
                </c:pt>
                <c:pt idx="1">
                  <c:v>-559</c:v>
                </c:pt>
                <c:pt idx="2">
                  <c:v>-839</c:v>
                </c:pt>
                <c:pt idx="3">
                  <c:v>-3392</c:v>
                </c:pt>
                <c:pt idx="4">
                  <c:v>-4743</c:v>
                </c:pt>
                <c:pt idx="5">
                  <c:v>-3905</c:v>
                </c:pt>
                <c:pt idx="6">
                  <c:v>-1369</c:v>
                </c:pt>
                <c:pt idx="7">
                  <c:v>1753</c:v>
                </c:pt>
                <c:pt idx="8">
                  <c:v>2012</c:v>
                </c:pt>
                <c:pt idx="9">
                  <c:v>-1861</c:v>
                </c:pt>
                <c:pt idx="10">
                  <c:v>-1767</c:v>
                </c:pt>
                <c:pt idx="11">
                  <c:v>-1516</c:v>
                </c:pt>
                <c:pt idx="12">
                  <c:v>-2280</c:v>
                </c:pt>
                <c:pt idx="13">
                  <c:v>-1964</c:v>
                </c:pt>
                <c:pt idx="14">
                  <c:v>-362</c:v>
                </c:pt>
                <c:pt idx="15">
                  <c:v>-1758</c:v>
                </c:pt>
                <c:pt idx="16">
                  <c:v>-3968</c:v>
                </c:pt>
                <c:pt idx="17">
                  <c:v>636</c:v>
                </c:pt>
                <c:pt idx="18">
                  <c:v>-5460</c:v>
                </c:pt>
                <c:pt idx="19">
                  <c:v>864</c:v>
                </c:pt>
                <c:pt idx="20">
                  <c:v>1203</c:v>
                </c:pt>
                <c:pt idx="21">
                  <c:v>-340</c:v>
                </c:pt>
                <c:pt idx="22">
                  <c:v>1758</c:v>
                </c:pt>
                <c:pt idx="23">
                  <c:v>1577</c:v>
                </c:pt>
                <c:pt idx="24">
                  <c:v>-671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'Actual - Predicted'!$A$4</c:f>
              <c:strCache>
                <c:ptCount val="1"/>
                <c:pt idx="0">
                  <c:v>A6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'Actual - Predicted'!$QS$1:$RQ$1</c:f>
              <c:numCache>
                <c:formatCode>m/d/yyyy\ h:mm</c:formatCode>
                <c:ptCount val="25"/>
                <c:pt idx="0">
                  <c:v>43709.708333333336</c:v>
                </c:pt>
                <c:pt idx="1">
                  <c:v>43710.708333333336</c:v>
                </c:pt>
                <c:pt idx="2">
                  <c:v>43711.708333333336</c:v>
                </c:pt>
                <c:pt idx="3">
                  <c:v>43712.708333333336</c:v>
                </c:pt>
                <c:pt idx="4">
                  <c:v>43713.708333333336</c:v>
                </c:pt>
                <c:pt idx="5">
                  <c:v>43714.708333333336</c:v>
                </c:pt>
                <c:pt idx="6">
                  <c:v>43715.708333333336</c:v>
                </c:pt>
                <c:pt idx="7">
                  <c:v>43716.708333333336</c:v>
                </c:pt>
                <c:pt idx="8">
                  <c:v>43717.708333333336</c:v>
                </c:pt>
                <c:pt idx="9">
                  <c:v>43718.708333333336</c:v>
                </c:pt>
                <c:pt idx="10">
                  <c:v>43719.666666666664</c:v>
                </c:pt>
                <c:pt idx="11">
                  <c:v>43720.708333333336</c:v>
                </c:pt>
                <c:pt idx="12">
                  <c:v>43721.708333333336</c:v>
                </c:pt>
                <c:pt idx="13">
                  <c:v>43722.708333333336</c:v>
                </c:pt>
                <c:pt idx="14">
                  <c:v>43723.708333333336</c:v>
                </c:pt>
                <c:pt idx="15">
                  <c:v>43724.708333333336</c:v>
                </c:pt>
                <c:pt idx="16">
                  <c:v>43725.708333333336</c:v>
                </c:pt>
                <c:pt idx="17">
                  <c:v>43726.708333333336</c:v>
                </c:pt>
                <c:pt idx="18">
                  <c:v>43727.666666666664</c:v>
                </c:pt>
                <c:pt idx="19">
                  <c:v>43728.666666666664</c:v>
                </c:pt>
                <c:pt idx="20">
                  <c:v>43729.708333333336</c:v>
                </c:pt>
                <c:pt idx="21">
                  <c:v>43730.708333333336</c:v>
                </c:pt>
                <c:pt idx="22">
                  <c:v>43731.708333333336</c:v>
                </c:pt>
                <c:pt idx="23">
                  <c:v>43733.708333333336</c:v>
                </c:pt>
                <c:pt idx="24">
                  <c:v>43734.708333333336</c:v>
                </c:pt>
              </c:numCache>
            </c:numRef>
          </c:cat>
          <c:val>
            <c:numRef>
              <c:f>'Actual - Predicted'!$QS$4:$RQ$4</c:f>
              <c:numCache>
                <c:formatCode>#,##0</c:formatCode>
                <c:ptCount val="25"/>
                <c:pt idx="0">
                  <c:v>-1787</c:v>
                </c:pt>
                <c:pt idx="1">
                  <c:v>-174</c:v>
                </c:pt>
                <c:pt idx="2">
                  <c:v>-410</c:v>
                </c:pt>
                <c:pt idx="3">
                  <c:v>-3292</c:v>
                </c:pt>
                <c:pt idx="4">
                  <c:v>-4862</c:v>
                </c:pt>
                <c:pt idx="5">
                  <c:v>-4064</c:v>
                </c:pt>
                <c:pt idx="6">
                  <c:v>-1103</c:v>
                </c:pt>
                <c:pt idx="7">
                  <c:v>1789</c:v>
                </c:pt>
                <c:pt idx="8">
                  <c:v>1615</c:v>
                </c:pt>
                <c:pt idx="9">
                  <c:v>-2495</c:v>
                </c:pt>
                <c:pt idx="10">
                  <c:v>-2519</c:v>
                </c:pt>
                <c:pt idx="11">
                  <c:v>-2239</c:v>
                </c:pt>
                <c:pt idx="12">
                  <c:v>-2856</c:v>
                </c:pt>
                <c:pt idx="13">
                  <c:v>-1668</c:v>
                </c:pt>
                <c:pt idx="14">
                  <c:v>-432</c:v>
                </c:pt>
                <c:pt idx="15">
                  <c:v>-2123</c:v>
                </c:pt>
                <c:pt idx="16">
                  <c:v>-4395</c:v>
                </c:pt>
                <c:pt idx="17">
                  <c:v>694</c:v>
                </c:pt>
                <c:pt idx="18">
                  <c:v>-5209</c:v>
                </c:pt>
                <c:pt idx="19">
                  <c:v>305</c:v>
                </c:pt>
                <c:pt idx="20">
                  <c:v>274</c:v>
                </c:pt>
                <c:pt idx="21">
                  <c:v>-383</c:v>
                </c:pt>
                <c:pt idx="22">
                  <c:v>990</c:v>
                </c:pt>
                <c:pt idx="23">
                  <c:v>1143</c:v>
                </c:pt>
                <c:pt idx="24">
                  <c:v>-1188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'Actual - Predicted'!$A$5</c:f>
              <c:strCache>
                <c:ptCount val="1"/>
                <c:pt idx="0">
                  <c:v>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'Actual - Predicted'!$QS$1:$RQ$1</c:f>
              <c:numCache>
                <c:formatCode>m/d/yyyy\ h:mm</c:formatCode>
                <c:ptCount val="25"/>
                <c:pt idx="0">
                  <c:v>43709.708333333336</c:v>
                </c:pt>
                <c:pt idx="1">
                  <c:v>43710.708333333336</c:v>
                </c:pt>
                <c:pt idx="2">
                  <c:v>43711.708333333336</c:v>
                </c:pt>
                <c:pt idx="3">
                  <c:v>43712.708333333336</c:v>
                </c:pt>
                <c:pt idx="4">
                  <c:v>43713.708333333336</c:v>
                </c:pt>
                <c:pt idx="5">
                  <c:v>43714.708333333336</c:v>
                </c:pt>
                <c:pt idx="6">
                  <c:v>43715.708333333336</c:v>
                </c:pt>
                <c:pt idx="7">
                  <c:v>43716.708333333336</c:v>
                </c:pt>
                <c:pt idx="8">
                  <c:v>43717.708333333336</c:v>
                </c:pt>
                <c:pt idx="9">
                  <c:v>43718.708333333336</c:v>
                </c:pt>
                <c:pt idx="10">
                  <c:v>43719.666666666664</c:v>
                </c:pt>
                <c:pt idx="11">
                  <c:v>43720.708333333336</c:v>
                </c:pt>
                <c:pt idx="12">
                  <c:v>43721.708333333336</c:v>
                </c:pt>
                <c:pt idx="13">
                  <c:v>43722.708333333336</c:v>
                </c:pt>
                <c:pt idx="14">
                  <c:v>43723.708333333336</c:v>
                </c:pt>
                <c:pt idx="15">
                  <c:v>43724.708333333336</c:v>
                </c:pt>
                <c:pt idx="16">
                  <c:v>43725.708333333336</c:v>
                </c:pt>
                <c:pt idx="17">
                  <c:v>43726.708333333336</c:v>
                </c:pt>
                <c:pt idx="18">
                  <c:v>43727.666666666664</c:v>
                </c:pt>
                <c:pt idx="19">
                  <c:v>43728.666666666664</c:v>
                </c:pt>
                <c:pt idx="20">
                  <c:v>43729.708333333336</c:v>
                </c:pt>
                <c:pt idx="21">
                  <c:v>43730.708333333336</c:v>
                </c:pt>
                <c:pt idx="22">
                  <c:v>43731.708333333336</c:v>
                </c:pt>
                <c:pt idx="23">
                  <c:v>43733.708333333336</c:v>
                </c:pt>
                <c:pt idx="24">
                  <c:v>43734.708333333336</c:v>
                </c:pt>
              </c:numCache>
            </c:numRef>
          </c:cat>
          <c:val>
            <c:numRef>
              <c:f>'Actual - Predicted'!$QS$5:$RQ$5</c:f>
              <c:numCache>
                <c:formatCode>#,##0</c:formatCode>
                <c:ptCount val="25"/>
                <c:pt idx="0">
                  <c:v>-605</c:v>
                </c:pt>
                <c:pt idx="1">
                  <c:v>1229</c:v>
                </c:pt>
                <c:pt idx="2">
                  <c:v>1003</c:v>
                </c:pt>
                <c:pt idx="3">
                  <c:v>-602</c:v>
                </c:pt>
                <c:pt idx="4">
                  <c:v>-2252</c:v>
                </c:pt>
                <c:pt idx="5">
                  <c:v>-1818</c:v>
                </c:pt>
                <c:pt idx="6">
                  <c:v>570</c:v>
                </c:pt>
                <c:pt idx="7">
                  <c:v>1400</c:v>
                </c:pt>
                <c:pt idx="8">
                  <c:v>438</c:v>
                </c:pt>
                <c:pt idx="9">
                  <c:v>-2165</c:v>
                </c:pt>
                <c:pt idx="10">
                  <c:v>-1567</c:v>
                </c:pt>
                <c:pt idx="11">
                  <c:v>-1430</c:v>
                </c:pt>
                <c:pt idx="12">
                  <c:v>-1430</c:v>
                </c:pt>
                <c:pt idx="13">
                  <c:v>-502</c:v>
                </c:pt>
                <c:pt idx="14">
                  <c:v>-37</c:v>
                </c:pt>
                <c:pt idx="15">
                  <c:v>-1366</c:v>
                </c:pt>
                <c:pt idx="16">
                  <c:v>-3584</c:v>
                </c:pt>
                <c:pt idx="17">
                  <c:v>950</c:v>
                </c:pt>
                <c:pt idx="18">
                  <c:v>-5070</c:v>
                </c:pt>
                <c:pt idx="19">
                  <c:v>1493</c:v>
                </c:pt>
                <c:pt idx="20">
                  <c:v>2485</c:v>
                </c:pt>
                <c:pt idx="21">
                  <c:v>542</c:v>
                </c:pt>
                <c:pt idx="22">
                  <c:v>871</c:v>
                </c:pt>
                <c:pt idx="23">
                  <c:v>2011</c:v>
                </c:pt>
                <c:pt idx="24">
                  <c:v>-76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'Actual - Predicted'!$A$6</c:f>
              <c:strCache>
                <c:ptCount val="1"/>
                <c:pt idx="0">
                  <c:v>E1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'Actual - Predicted'!$QS$1:$RQ$1</c:f>
              <c:numCache>
                <c:formatCode>m/d/yyyy\ h:mm</c:formatCode>
                <c:ptCount val="25"/>
                <c:pt idx="0">
                  <c:v>43709.708333333336</c:v>
                </c:pt>
                <c:pt idx="1">
                  <c:v>43710.708333333336</c:v>
                </c:pt>
                <c:pt idx="2">
                  <c:v>43711.708333333336</c:v>
                </c:pt>
                <c:pt idx="3">
                  <c:v>43712.708333333336</c:v>
                </c:pt>
                <c:pt idx="4">
                  <c:v>43713.708333333336</c:v>
                </c:pt>
                <c:pt idx="5">
                  <c:v>43714.708333333336</c:v>
                </c:pt>
                <c:pt idx="6">
                  <c:v>43715.708333333336</c:v>
                </c:pt>
                <c:pt idx="7">
                  <c:v>43716.708333333336</c:v>
                </c:pt>
                <c:pt idx="8">
                  <c:v>43717.708333333336</c:v>
                </c:pt>
                <c:pt idx="9">
                  <c:v>43718.708333333336</c:v>
                </c:pt>
                <c:pt idx="10">
                  <c:v>43719.666666666664</c:v>
                </c:pt>
                <c:pt idx="11">
                  <c:v>43720.708333333336</c:v>
                </c:pt>
                <c:pt idx="12">
                  <c:v>43721.708333333336</c:v>
                </c:pt>
                <c:pt idx="13">
                  <c:v>43722.708333333336</c:v>
                </c:pt>
                <c:pt idx="14">
                  <c:v>43723.708333333336</c:v>
                </c:pt>
                <c:pt idx="15">
                  <c:v>43724.708333333336</c:v>
                </c:pt>
                <c:pt idx="16">
                  <c:v>43725.708333333336</c:v>
                </c:pt>
                <c:pt idx="17">
                  <c:v>43726.708333333336</c:v>
                </c:pt>
                <c:pt idx="18">
                  <c:v>43727.666666666664</c:v>
                </c:pt>
                <c:pt idx="19">
                  <c:v>43728.666666666664</c:v>
                </c:pt>
                <c:pt idx="20">
                  <c:v>43729.708333333336</c:v>
                </c:pt>
                <c:pt idx="21">
                  <c:v>43730.708333333336</c:v>
                </c:pt>
                <c:pt idx="22">
                  <c:v>43731.708333333336</c:v>
                </c:pt>
                <c:pt idx="23">
                  <c:v>43733.708333333336</c:v>
                </c:pt>
                <c:pt idx="24">
                  <c:v>43734.708333333336</c:v>
                </c:pt>
              </c:numCache>
            </c:numRef>
          </c:cat>
          <c:val>
            <c:numRef>
              <c:f>'Actual - Predicted'!$QS$6:$RQ$6</c:f>
              <c:numCache>
                <c:formatCode>#,##0</c:formatCode>
                <c:ptCount val="25"/>
                <c:pt idx="0">
                  <c:v>55</c:v>
                </c:pt>
                <c:pt idx="1">
                  <c:v>1429</c:v>
                </c:pt>
                <c:pt idx="2">
                  <c:v>1402</c:v>
                </c:pt>
                <c:pt idx="3">
                  <c:v>-910</c:v>
                </c:pt>
                <c:pt idx="4">
                  <c:v>-2120</c:v>
                </c:pt>
                <c:pt idx="5">
                  <c:v>-1495</c:v>
                </c:pt>
                <c:pt idx="6">
                  <c:v>761</c:v>
                </c:pt>
                <c:pt idx="7">
                  <c:v>956</c:v>
                </c:pt>
                <c:pt idx="8">
                  <c:v>748</c:v>
                </c:pt>
                <c:pt idx="9">
                  <c:v>-1756</c:v>
                </c:pt>
                <c:pt idx="10">
                  <c:v>-1689</c:v>
                </c:pt>
                <c:pt idx="11">
                  <c:v>-1299</c:v>
                </c:pt>
                <c:pt idx="12">
                  <c:v>-2291</c:v>
                </c:pt>
                <c:pt idx="13">
                  <c:v>-981</c:v>
                </c:pt>
                <c:pt idx="14">
                  <c:v>169</c:v>
                </c:pt>
                <c:pt idx="15">
                  <c:v>-1127</c:v>
                </c:pt>
                <c:pt idx="16">
                  <c:v>-2906</c:v>
                </c:pt>
                <c:pt idx="17">
                  <c:v>1570</c:v>
                </c:pt>
                <c:pt idx="18">
                  <c:v>-5675</c:v>
                </c:pt>
                <c:pt idx="19">
                  <c:v>1342</c:v>
                </c:pt>
                <c:pt idx="20">
                  <c:v>2649</c:v>
                </c:pt>
                <c:pt idx="21">
                  <c:v>721</c:v>
                </c:pt>
                <c:pt idx="22">
                  <c:v>874</c:v>
                </c:pt>
                <c:pt idx="23">
                  <c:v>2282</c:v>
                </c:pt>
                <c:pt idx="24">
                  <c:v>-210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'Actual - Predicted'!$A$7</c:f>
              <c:strCache>
                <c:ptCount val="1"/>
                <c:pt idx="0">
                  <c:v>E2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'Actual - Predicted'!$QS$1:$RQ$1</c:f>
              <c:numCache>
                <c:formatCode>m/d/yyyy\ h:mm</c:formatCode>
                <c:ptCount val="25"/>
                <c:pt idx="0">
                  <c:v>43709.708333333336</c:v>
                </c:pt>
                <c:pt idx="1">
                  <c:v>43710.708333333336</c:v>
                </c:pt>
                <c:pt idx="2">
                  <c:v>43711.708333333336</c:v>
                </c:pt>
                <c:pt idx="3">
                  <c:v>43712.708333333336</c:v>
                </c:pt>
                <c:pt idx="4">
                  <c:v>43713.708333333336</c:v>
                </c:pt>
                <c:pt idx="5">
                  <c:v>43714.708333333336</c:v>
                </c:pt>
                <c:pt idx="6">
                  <c:v>43715.708333333336</c:v>
                </c:pt>
                <c:pt idx="7">
                  <c:v>43716.708333333336</c:v>
                </c:pt>
                <c:pt idx="8">
                  <c:v>43717.708333333336</c:v>
                </c:pt>
                <c:pt idx="9">
                  <c:v>43718.708333333336</c:v>
                </c:pt>
                <c:pt idx="10">
                  <c:v>43719.666666666664</c:v>
                </c:pt>
                <c:pt idx="11">
                  <c:v>43720.708333333336</c:v>
                </c:pt>
                <c:pt idx="12">
                  <c:v>43721.708333333336</c:v>
                </c:pt>
                <c:pt idx="13">
                  <c:v>43722.708333333336</c:v>
                </c:pt>
                <c:pt idx="14">
                  <c:v>43723.708333333336</c:v>
                </c:pt>
                <c:pt idx="15">
                  <c:v>43724.708333333336</c:v>
                </c:pt>
                <c:pt idx="16">
                  <c:v>43725.708333333336</c:v>
                </c:pt>
                <c:pt idx="17">
                  <c:v>43726.708333333336</c:v>
                </c:pt>
                <c:pt idx="18">
                  <c:v>43727.666666666664</c:v>
                </c:pt>
                <c:pt idx="19">
                  <c:v>43728.666666666664</c:v>
                </c:pt>
                <c:pt idx="20">
                  <c:v>43729.708333333336</c:v>
                </c:pt>
                <c:pt idx="21">
                  <c:v>43730.708333333336</c:v>
                </c:pt>
                <c:pt idx="22">
                  <c:v>43731.708333333336</c:v>
                </c:pt>
                <c:pt idx="23">
                  <c:v>43733.708333333336</c:v>
                </c:pt>
                <c:pt idx="24">
                  <c:v>43734.708333333336</c:v>
                </c:pt>
              </c:numCache>
            </c:numRef>
          </c:cat>
          <c:val>
            <c:numRef>
              <c:f>'Actual - Predicted'!$QS$7:$RQ$7</c:f>
              <c:numCache>
                <c:formatCode>#,##0</c:formatCode>
                <c:ptCount val="25"/>
                <c:pt idx="0">
                  <c:v>-115</c:v>
                </c:pt>
                <c:pt idx="1">
                  <c:v>274</c:v>
                </c:pt>
                <c:pt idx="2">
                  <c:v>-502</c:v>
                </c:pt>
                <c:pt idx="3">
                  <c:v>-2536</c:v>
                </c:pt>
                <c:pt idx="4">
                  <c:v>-3606</c:v>
                </c:pt>
                <c:pt idx="5">
                  <c:v>-2980</c:v>
                </c:pt>
                <c:pt idx="6">
                  <c:v>-198</c:v>
                </c:pt>
                <c:pt idx="7">
                  <c:v>1382</c:v>
                </c:pt>
                <c:pt idx="8">
                  <c:v>1850</c:v>
                </c:pt>
                <c:pt idx="9">
                  <c:v>-529</c:v>
                </c:pt>
                <c:pt idx="10">
                  <c:v>-411</c:v>
                </c:pt>
                <c:pt idx="11">
                  <c:v>20</c:v>
                </c:pt>
                <c:pt idx="12">
                  <c:v>-1287</c:v>
                </c:pt>
                <c:pt idx="13">
                  <c:v>-171</c:v>
                </c:pt>
                <c:pt idx="14">
                  <c:v>-866</c:v>
                </c:pt>
                <c:pt idx="15">
                  <c:v>-1890</c:v>
                </c:pt>
                <c:pt idx="16">
                  <c:v>-2865</c:v>
                </c:pt>
                <c:pt idx="17">
                  <c:v>2560</c:v>
                </c:pt>
                <c:pt idx="18">
                  <c:v>-3759</c:v>
                </c:pt>
                <c:pt idx="19">
                  <c:v>3044</c:v>
                </c:pt>
                <c:pt idx="20">
                  <c:v>2657</c:v>
                </c:pt>
                <c:pt idx="21">
                  <c:v>1060</c:v>
                </c:pt>
                <c:pt idx="22">
                  <c:v>1606</c:v>
                </c:pt>
                <c:pt idx="23">
                  <c:v>1868</c:v>
                </c:pt>
                <c:pt idx="24">
                  <c:v>-190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'Actual - Predicted'!$A$8</c:f>
              <c:strCache>
                <c:ptCount val="1"/>
                <c:pt idx="0">
                  <c:v>E3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'Actual - Predicted'!$QS$1:$RQ$1</c:f>
              <c:numCache>
                <c:formatCode>m/d/yyyy\ h:mm</c:formatCode>
                <c:ptCount val="25"/>
                <c:pt idx="0">
                  <c:v>43709.708333333336</c:v>
                </c:pt>
                <c:pt idx="1">
                  <c:v>43710.708333333336</c:v>
                </c:pt>
                <c:pt idx="2">
                  <c:v>43711.708333333336</c:v>
                </c:pt>
                <c:pt idx="3">
                  <c:v>43712.708333333336</c:v>
                </c:pt>
                <c:pt idx="4">
                  <c:v>43713.708333333336</c:v>
                </c:pt>
                <c:pt idx="5">
                  <c:v>43714.708333333336</c:v>
                </c:pt>
                <c:pt idx="6">
                  <c:v>43715.708333333336</c:v>
                </c:pt>
                <c:pt idx="7">
                  <c:v>43716.708333333336</c:v>
                </c:pt>
                <c:pt idx="8">
                  <c:v>43717.708333333336</c:v>
                </c:pt>
                <c:pt idx="9">
                  <c:v>43718.708333333336</c:v>
                </c:pt>
                <c:pt idx="10">
                  <c:v>43719.666666666664</c:v>
                </c:pt>
                <c:pt idx="11">
                  <c:v>43720.708333333336</c:v>
                </c:pt>
                <c:pt idx="12">
                  <c:v>43721.708333333336</c:v>
                </c:pt>
                <c:pt idx="13">
                  <c:v>43722.708333333336</c:v>
                </c:pt>
                <c:pt idx="14">
                  <c:v>43723.708333333336</c:v>
                </c:pt>
                <c:pt idx="15">
                  <c:v>43724.708333333336</c:v>
                </c:pt>
                <c:pt idx="16">
                  <c:v>43725.708333333336</c:v>
                </c:pt>
                <c:pt idx="17">
                  <c:v>43726.708333333336</c:v>
                </c:pt>
                <c:pt idx="18">
                  <c:v>43727.666666666664</c:v>
                </c:pt>
                <c:pt idx="19">
                  <c:v>43728.666666666664</c:v>
                </c:pt>
                <c:pt idx="20">
                  <c:v>43729.708333333336</c:v>
                </c:pt>
                <c:pt idx="21">
                  <c:v>43730.708333333336</c:v>
                </c:pt>
                <c:pt idx="22">
                  <c:v>43731.708333333336</c:v>
                </c:pt>
                <c:pt idx="23">
                  <c:v>43733.708333333336</c:v>
                </c:pt>
                <c:pt idx="24">
                  <c:v>43734.708333333336</c:v>
                </c:pt>
              </c:numCache>
            </c:numRef>
          </c:cat>
          <c:val>
            <c:numRef>
              <c:f>'Actual - Predicted'!$QS$8:$RQ$8</c:f>
              <c:numCache>
                <c:formatCode>#,##0</c:formatCode>
                <c:ptCount val="25"/>
                <c:pt idx="0">
                  <c:v>-357</c:v>
                </c:pt>
                <c:pt idx="1">
                  <c:v>2182</c:v>
                </c:pt>
                <c:pt idx="2">
                  <c:v>2003</c:v>
                </c:pt>
                <c:pt idx="3">
                  <c:v>163</c:v>
                </c:pt>
                <c:pt idx="4">
                  <c:v>-1405</c:v>
                </c:pt>
                <c:pt idx="5">
                  <c:v>-849</c:v>
                </c:pt>
                <c:pt idx="6">
                  <c:v>861</c:v>
                </c:pt>
                <c:pt idx="7">
                  <c:v>967</c:v>
                </c:pt>
                <c:pt idx="8">
                  <c:v>385</c:v>
                </c:pt>
                <c:pt idx="9">
                  <c:v>-2037</c:v>
                </c:pt>
                <c:pt idx="10">
                  <c:v>-1486</c:v>
                </c:pt>
                <c:pt idx="11">
                  <c:v>-737</c:v>
                </c:pt>
                <c:pt idx="12">
                  <c:v>-1267</c:v>
                </c:pt>
                <c:pt idx="13">
                  <c:v>213</c:v>
                </c:pt>
                <c:pt idx="14">
                  <c:v>771</c:v>
                </c:pt>
                <c:pt idx="15">
                  <c:v>-718</c:v>
                </c:pt>
                <c:pt idx="16">
                  <c:v>-3131</c:v>
                </c:pt>
                <c:pt idx="17">
                  <c:v>1516</c:v>
                </c:pt>
                <c:pt idx="18">
                  <c:v>-5116</c:v>
                </c:pt>
                <c:pt idx="19">
                  <c:v>1531</c:v>
                </c:pt>
                <c:pt idx="20">
                  <c:v>2245</c:v>
                </c:pt>
                <c:pt idx="21">
                  <c:v>716</c:v>
                </c:pt>
                <c:pt idx="22">
                  <c:v>1112</c:v>
                </c:pt>
                <c:pt idx="23">
                  <c:v>2080</c:v>
                </c:pt>
                <c:pt idx="24">
                  <c:v>-88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'Actual - Predicted'!$A$9</c:f>
              <c:strCache>
                <c:ptCount val="1"/>
                <c:pt idx="0">
                  <c:v>M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'Actual - Predicted'!$QS$1:$RQ$1</c:f>
              <c:numCache>
                <c:formatCode>m/d/yyyy\ h:mm</c:formatCode>
                <c:ptCount val="25"/>
                <c:pt idx="0">
                  <c:v>43709.708333333336</c:v>
                </c:pt>
                <c:pt idx="1">
                  <c:v>43710.708333333336</c:v>
                </c:pt>
                <c:pt idx="2">
                  <c:v>43711.708333333336</c:v>
                </c:pt>
                <c:pt idx="3">
                  <c:v>43712.708333333336</c:v>
                </c:pt>
                <c:pt idx="4">
                  <c:v>43713.708333333336</c:v>
                </c:pt>
                <c:pt idx="5">
                  <c:v>43714.708333333336</c:v>
                </c:pt>
                <c:pt idx="6">
                  <c:v>43715.708333333336</c:v>
                </c:pt>
                <c:pt idx="7">
                  <c:v>43716.708333333336</c:v>
                </c:pt>
                <c:pt idx="8">
                  <c:v>43717.708333333336</c:v>
                </c:pt>
                <c:pt idx="9">
                  <c:v>43718.708333333336</c:v>
                </c:pt>
                <c:pt idx="10">
                  <c:v>43719.666666666664</c:v>
                </c:pt>
                <c:pt idx="11">
                  <c:v>43720.708333333336</c:v>
                </c:pt>
                <c:pt idx="12">
                  <c:v>43721.708333333336</c:v>
                </c:pt>
                <c:pt idx="13">
                  <c:v>43722.708333333336</c:v>
                </c:pt>
                <c:pt idx="14">
                  <c:v>43723.708333333336</c:v>
                </c:pt>
                <c:pt idx="15">
                  <c:v>43724.708333333336</c:v>
                </c:pt>
                <c:pt idx="16">
                  <c:v>43725.708333333336</c:v>
                </c:pt>
                <c:pt idx="17">
                  <c:v>43726.708333333336</c:v>
                </c:pt>
                <c:pt idx="18">
                  <c:v>43727.666666666664</c:v>
                </c:pt>
                <c:pt idx="19">
                  <c:v>43728.666666666664</c:v>
                </c:pt>
                <c:pt idx="20">
                  <c:v>43729.708333333336</c:v>
                </c:pt>
                <c:pt idx="21">
                  <c:v>43730.708333333336</c:v>
                </c:pt>
                <c:pt idx="22">
                  <c:v>43731.708333333336</c:v>
                </c:pt>
                <c:pt idx="23">
                  <c:v>43733.708333333336</c:v>
                </c:pt>
                <c:pt idx="24">
                  <c:v>43734.708333333336</c:v>
                </c:pt>
              </c:numCache>
            </c:numRef>
          </c:cat>
          <c:val>
            <c:numRef>
              <c:f>'Actual - Predicted'!$QS$9:$RQ$9</c:f>
              <c:numCache>
                <c:formatCode>#,##0</c:formatCode>
                <c:ptCount val="25"/>
                <c:pt idx="0">
                  <c:v>-555</c:v>
                </c:pt>
                <c:pt idx="1">
                  <c:v>911</c:v>
                </c:pt>
                <c:pt idx="2">
                  <c:v>614</c:v>
                </c:pt>
                <c:pt idx="3">
                  <c:v>-1455</c:v>
                </c:pt>
                <c:pt idx="4">
                  <c:v>-2825</c:v>
                </c:pt>
                <c:pt idx="5">
                  <c:v>-2209</c:v>
                </c:pt>
                <c:pt idx="6">
                  <c:v>125</c:v>
                </c:pt>
                <c:pt idx="7">
                  <c:v>1292</c:v>
                </c:pt>
                <c:pt idx="8">
                  <c:v>1087</c:v>
                </c:pt>
                <c:pt idx="9">
                  <c:v>-1670</c:v>
                </c:pt>
                <c:pt idx="10">
                  <c:v>-1384</c:v>
                </c:pt>
                <c:pt idx="11">
                  <c:v>-992</c:v>
                </c:pt>
                <c:pt idx="12">
                  <c:v>-1711</c:v>
                </c:pt>
                <c:pt idx="13">
                  <c:v>-681</c:v>
                </c:pt>
                <c:pt idx="14">
                  <c:v>-65</c:v>
                </c:pt>
                <c:pt idx="15">
                  <c:v>-1372</c:v>
                </c:pt>
                <c:pt idx="16">
                  <c:v>-3122</c:v>
                </c:pt>
                <c:pt idx="17">
                  <c:v>1649</c:v>
                </c:pt>
                <c:pt idx="18">
                  <c:v>-4905</c:v>
                </c:pt>
                <c:pt idx="19">
                  <c:v>1853</c:v>
                </c:pt>
                <c:pt idx="20">
                  <c:v>2509</c:v>
                </c:pt>
                <c:pt idx="21">
                  <c:v>759</c:v>
                </c:pt>
                <c:pt idx="22">
                  <c:v>1116</c:v>
                </c:pt>
                <c:pt idx="23">
                  <c:v>2060</c:v>
                </c:pt>
                <c:pt idx="24">
                  <c:v>-141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3186440"/>
        <c:axId val="433186832"/>
      </c:lineChart>
      <c:dateAx>
        <c:axId val="433186440"/>
        <c:scaling>
          <c:orientation val="minMax"/>
        </c:scaling>
        <c:delete val="0"/>
        <c:axPos val="b"/>
        <c:numFmt formatCode="m/d;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98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186832"/>
        <c:crosses val="autoZero"/>
        <c:auto val="1"/>
        <c:lblOffset val="100"/>
        <c:baseTimeUnit val="days"/>
      </c:dateAx>
      <c:valAx>
        <c:axId val="43318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Actual - Forecast (MW)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186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2019 Summer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'Bias Summary'!$RR$1</c:f>
              <c:strCache>
                <c:ptCount val="1"/>
                <c:pt idx="0">
                  <c:v>Average Over Forecast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'Bias Summary'!$A$2:$A$9</c:f>
              <c:strCache>
                <c:ptCount val="8"/>
                <c:pt idx="0">
                  <c:v>Active</c:v>
                </c:pt>
                <c:pt idx="1">
                  <c:v>A3</c:v>
                </c:pt>
                <c:pt idx="2">
                  <c:v>A6</c:v>
                </c:pt>
                <c:pt idx="3">
                  <c:v>E</c:v>
                </c:pt>
                <c:pt idx="4">
                  <c:v>E1</c:v>
                </c:pt>
                <c:pt idx="5">
                  <c:v>E2</c:v>
                </c:pt>
                <c:pt idx="6">
                  <c:v>E3</c:v>
                </c:pt>
                <c:pt idx="7">
                  <c:v>M</c:v>
                </c:pt>
              </c:strCache>
            </c:strRef>
          </c:cat>
          <c:val>
            <c:numRef>
              <c:f>'Bias Summary'!$RY$11:$RY$18</c:f>
              <c:numCache>
                <c:formatCode>#,##0</c:formatCode>
                <c:ptCount val="8"/>
                <c:pt idx="0">
                  <c:v>1790.015873015873</c:v>
                </c:pt>
                <c:pt idx="1">
                  <c:v>2143.4285714285716</c:v>
                </c:pt>
                <c:pt idx="2">
                  <c:v>2443.5348837209303</c:v>
                </c:pt>
                <c:pt idx="3">
                  <c:v>1780.1754385964912</c:v>
                </c:pt>
                <c:pt idx="4">
                  <c:v>1847.8461538461538</c:v>
                </c:pt>
                <c:pt idx="5">
                  <c:v>1478.0172413793102</c:v>
                </c:pt>
                <c:pt idx="6">
                  <c:v>1630.8181818181818</c:v>
                </c:pt>
                <c:pt idx="7">
                  <c:v>1657.4558823529412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187616"/>
        <c:axId val="433188008"/>
      </c:barChart>
      <c:lineChart>
        <c:grouping val="standard"/>
        <c:varyColors val="0"/>
        <c:ser>
          <c:idx val="1"/>
          <c:order val="1"/>
          <c:tx>
            <c:strRef>
              <c:f>'Bias Summary'!$RS$1</c:f>
              <c:strCache>
                <c:ptCount val="1"/>
                <c:pt idx="0">
                  <c:v>Percent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'Bias Summary'!$RY$2:$RY$9</c:f>
              <c:numCache>
                <c:formatCode>0%</c:formatCode>
                <c:ptCount val="8"/>
                <c:pt idx="0">
                  <c:v>0.53846153846153844</c:v>
                </c:pt>
                <c:pt idx="1">
                  <c:v>0.71794871794871795</c:v>
                </c:pt>
                <c:pt idx="2">
                  <c:v>0.7350427350427351</c:v>
                </c:pt>
                <c:pt idx="3">
                  <c:v>0.48717948717948717</c:v>
                </c:pt>
                <c:pt idx="4">
                  <c:v>0.44444444444444442</c:v>
                </c:pt>
                <c:pt idx="5">
                  <c:v>0.49572649572649574</c:v>
                </c:pt>
                <c:pt idx="6">
                  <c:v>0.47008547008547008</c:v>
                </c:pt>
                <c:pt idx="7">
                  <c:v>0.58119658119658124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188792"/>
        <c:axId val="433188400"/>
      </c:lineChart>
      <c:catAx>
        <c:axId val="43318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188008"/>
        <c:crosses val="autoZero"/>
        <c:auto val="1"/>
        <c:lblAlgn val="ctr"/>
        <c:lblOffset val="100"/>
        <c:noMultiLvlLbl val="0"/>
      </c:catAx>
      <c:valAx>
        <c:axId val="433188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187616"/>
        <c:crosses val="autoZero"/>
        <c:crossBetween val="between"/>
      </c:valAx>
      <c:valAx>
        <c:axId val="433188400"/>
        <c:scaling>
          <c:orientation val="minMax"/>
          <c:min val="0.4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188792"/>
        <c:crosses val="max"/>
        <c:crossBetween val="between"/>
      </c:valAx>
      <c:catAx>
        <c:axId val="433188792"/>
        <c:scaling>
          <c:orientation val="minMax"/>
        </c:scaling>
        <c:delete val="1"/>
        <c:axPos val="b"/>
        <c:majorTickMark val="out"/>
        <c:minorTickMark val="none"/>
        <c:tickLblPos val="nextTo"/>
        <c:crossAx val="4331884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2018 Summer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'Bias Summary'!$RR$1</c:f>
              <c:strCache>
                <c:ptCount val="1"/>
                <c:pt idx="0">
                  <c:v>Average Over Forecast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'Bias Summary'!$A$2:$A$9</c:f>
              <c:strCache>
                <c:ptCount val="8"/>
                <c:pt idx="0">
                  <c:v>Active</c:v>
                </c:pt>
                <c:pt idx="1">
                  <c:v>A3</c:v>
                </c:pt>
                <c:pt idx="2">
                  <c:v>A6</c:v>
                </c:pt>
                <c:pt idx="3">
                  <c:v>E</c:v>
                </c:pt>
                <c:pt idx="4">
                  <c:v>E1</c:v>
                </c:pt>
                <c:pt idx="5">
                  <c:v>E2</c:v>
                </c:pt>
                <c:pt idx="6">
                  <c:v>E3</c:v>
                </c:pt>
                <c:pt idx="7">
                  <c:v>M</c:v>
                </c:pt>
              </c:strCache>
            </c:strRef>
          </c:cat>
          <c:val>
            <c:numRef>
              <c:f>'Bias Summary'!$RW$11:$RW$18</c:f>
              <c:numCache>
                <c:formatCode>#,##0</c:formatCode>
                <c:ptCount val="8"/>
                <c:pt idx="0">
                  <c:v>1565.8428571428572</c:v>
                </c:pt>
                <c:pt idx="1">
                  <c:v>1816.6379310344828</c:v>
                </c:pt>
                <c:pt idx="2">
                  <c:v>1787.6666666666667</c:v>
                </c:pt>
                <c:pt idx="3">
                  <c:v>1556.090909090909</c:v>
                </c:pt>
                <c:pt idx="4">
                  <c:v>1429.7297297297298</c:v>
                </c:pt>
                <c:pt idx="5">
                  <c:v>1666.6756756756756</c:v>
                </c:pt>
                <c:pt idx="6">
                  <c:v>1380.3272727272727</c:v>
                </c:pt>
                <c:pt idx="7">
                  <c:v>1441.2835820895523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8254384"/>
        <c:axId val="608254776"/>
      </c:barChart>
      <c:lineChart>
        <c:grouping val="standard"/>
        <c:varyColors val="0"/>
        <c:ser>
          <c:idx val="1"/>
          <c:order val="1"/>
          <c:tx>
            <c:strRef>
              <c:f>'Bias Summary'!$RS$1</c:f>
              <c:strCache>
                <c:ptCount val="1"/>
                <c:pt idx="0">
                  <c:v>Percent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'Bias Summary'!$RW$2:$RW$9</c:f>
              <c:numCache>
                <c:formatCode>0%</c:formatCode>
                <c:ptCount val="8"/>
                <c:pt idx="0">
                  <c:v>0.57377049180327866</c:v>
                </c:pt>
                <c:pt idx="1">
                  <c:v>0.47540983606557374</c:v>
                </c:pt>
                <c:pt idx="2">
                  <c:v>0.46721311475409838</c:v>
                </c:pt>
                <c:pt idx="3">
                  <c:v>0.54098360655737709</c:v>
                </c:pt>
                <c:pt idx="4">
                  <c:v>0.60655737704918034</c:v>
                </c:pt>
                <c:pt idx="5">
                  <c:v>0.60655737704918034</c:v>
                </c:pt>
                <c:pt idx="6">
                  <c:v>0.45081967213114754</c:v>
                </c:pt>
                <c:pt idx="7">
                  <c:v>0.54918032786885251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8255560"/>
        <c:axId val="608255168"/>
      </c:lineChart>
      <c:catAx>
        <c:axId val="60825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254776"/>
        <c:crosses val="autoZero"/>
        <c:auto val="1"/>
        <c:lblAlgn val="ctr"/>
        <c:lblOffset val="100"/>
        <c:noMultiLvlLbl val="0"/>
      </c:catAx>
      <c:valAx>
        <c:axId val="608254776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254384"/>
        <c:crosses val="autoZero"/>
        <c:crossBetween val="between"/>
      </c:valAx>
      <c:valAx>
        <c:axId val="608255168"/>
        <c:scaling>
          <c:orientation val="minMax"/>
          <c:max val="0.8"/>
          <c:min val="0.4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255560"/>
        <c:crosses val="max"/>
        <c:crossBetween val="between"/>
      </c:valAx>
      <c:catAx>
        <c:axId val="608255560"/>
        <c:scaling>
          <c:orientation val="minMax"/>
        </c:scaling>
        <c:delete val="1"/>
        <c:axPos val="b"/>
        <c:majorTickMark val="out"/>
        <c:minorTickMark val="none"/>
        <c:tickLblPos val="nextTo"/>
        <c:crossAx val="6082551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1-d-ahead model performance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Sheet1!$U$9</c:f>
              <c:strCache>
                <c:ptCount val="1"/>
                <c:pt idx="0">
                  <c:v>A3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Sheet1!$T$10:$T$16</c:f>
              <c:strCache>
                <c:ptCount val="7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</c:strCache>
            </c:strRef>
          </c:cat>
          <c:val>
            <c:numRef>
              <c:f>Sheet1!$U$10:$U$16</c:f>
              <c:numCache>
                <c:formatCode>0%</c:formatCode>
                <c:ptCount val="7"/>
                <c:pt idx="0">
                  <c:v>0.14410013738360555</c:v>
                </c:pt>
                <c:pt idx="1">
                  <c:v>0.15051137230957107</c:v>
                </c:pt>
                <c:pt idx="2">
                  <c:v>9.1741718821553964E-2</c:v>
                </c:pt>
                <c:pt idx="3">
                  <c:v>8.1666921080751034E-2</c:v>
                </c:pt>
                <c:pt idx="4">
                  <c:v>0.11112807205006869</c:v>
                </c:pt>
                <c:pt idx="5">
                  <c:v>0.23920012211876049</c:v>
                </c:pt>
                <c:pt idx="6">
                  <c:v>0.18165165623568921</c:v>
                </c:pt>
              </c:numCache>
            </c:numRef>
          </c:val>
        </c:ser>
        <c:ser>
          <c:idx val="1"/>
          <c:order val="1"/>
          <c:tx>
            <c:strRef>
              <c:f>Sheet1!$V$9</c:f>
              <c:strCache>
                <c:ptCount val="1"/>
                <c:pt idx="0">
                  <c:v>A6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Sheet1!$T$10:$T$16</c:f>
              <c:strCache>
                <c:ptCount val="7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</c:strCache>
            </c:strRef>
          </c:cat>
          <c:val>
            <c:numRef>
              <c:f>Sheet1!$V$10:$V$16</c:f>
              <c:numCache>
                <c:formatCode>0%</c:formatCode>
                <c:ptCount val="7"/>
                <c:pt idx="0">
                  <c:v>0.1483742940009159</c:v>
                </c:pt>
                <c:pt idx="1">
                  <c:v>0.1338726911921844</c:v>
                </c:pt>
                <c:pt idx="2">
                  <c:v>8.6551671500534264E-2</c:v>
                </c:pt>
                <c:pt idx="3">
                  <c:v>6.7165318272019534E-2</c:v>
                </c:pt>
                <c:pt idx="4">
                  <c:v>0.10654861853152191</c:v>
                </c:pt>
                <c:pt idx="5">
                  <c:v>0.19890093115554877</c:v>
                </c:pt>
                <c:pt idx="6">
                  <c:v>0.25858647534727525</c:v>
                </c:pt>
              </c:numCache>
            </c:numRef>
          </c:val>
        </c:ser>
        <c:ser>
          <c:idx val="2"/>
          <c:order val="2"/>
          <c:tx>
            <c:strRef>
              <c:f>Sheet1!$W$9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Sheet1!$T$10:$T$16</c:f>
              <c:strCache>
                <c:ptCount val="7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</c:strCache>
            </c:strRef>
          </c:cat>
          <c:val>
            <c:numRef>
              <c:f>Sheet1!$W$10:$W$16</c:f>
              <c:numCache>
                <c:formatCode>0%</c:formatCode>
                <c:ptCount val="7"/>
                <c:pt idx="0">
                  <c:v>0.14822164555029765</c:v>
                </c:pt>
                <c:pt idx="1">
                  <c:v>0.15799114638986414</c:v>
                </c:pt>
                <c:pt idx="2">
                  <c:v>0.15676995878491834</c:v>
                </c:pt>
                <c:pt idx="3">
                  <c:v>0.12975118302549229</c:v>
                </c:pt>
                <c:pt idx="4">
                  <c:v>0.15051137230957107</c:v>
                </c:pt>
                <c:pt idx="5">
                  <c:v>0.1408945199206228</c:v>
                </c:pt>
                <c:pt idx="6">
                  <c:v>0.11586017401923371</c:v>
                </c:pt>
              </c:numCache>
            </c:numRef>
          </c:val>
        </c:ser>
        <c:ser>
          <c:idx val="3"/>
          <c:order val="3"/>
          <c:tx>
            <c:strRef>
              <c:f>Sheet1!$X$9</c:f>
              <c:strCache>
                <c:ptCount val="1"/>
                <c:pt idx="0">
                  <c:v>E1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Sheet1!$T$10:$T$16</c:f>
              <c:strCache>
                <c:ptCount val="7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</c:strCache>
            </c:strRef>
          </c:cat>
          <c:val>
            <c:numRef>
              <c:f>Sheet1!$X$10:$X$16</c:f>
              <c:numCache>
                <c:formatCode>0%</c:formatCode>
                <c:ptCount val="7"/>
                <c:pt idx="0">
                  <c:v>0.15341169287131737</c:v>
                </c:pt>
                <c:pt idx="1">
                  <c:v>0.14516867653793314</c:v>
                </c:pt>
                <c:pt idx="2">
                  <c:v>0.14638986414287894</c:v>
                </c:pt>
                <c:pt idx="3">
                  <c:v>0.12105022134025339</c:v>
                </c:pt>
                <c:pt idx="4">
                  <c:v>0.15905968554419173</c:v>
                </c:pt>
                <c:pt idx="5">
                  <c:v>0.1355518241489849</c:v>
                </c:pt>
                <c:pt idx="6">
                  <c:v>0.13936803541444054</c:v>
                </c:pt>
              </c:numCache>
            </c:numRef>
          </c:val>
        </c:ser>
        <c:ser>
          <c:idx val="4"/>
          <c:order val="4"/>
          <c:tx>
            <c:strRef>
              <c:f>Sheet1!$Y$9</c:f>
              <c:strCache>
                <c:ptCount val="1"/>
                <c:pt idx="0">
                  <c:v>E2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Sheet1!$T$10:$T$16</c:f>
              <c:strCache>
                <c:ptCount val="7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</c:strCache>
            </c:strRef>
          </c:cat>
          <c:val>
            <c:numRef>
              <c:f>Sheet1!$Y$10:$Y$16</c:f>
              <c:numCache>
                <c:formatCode>0%</c:formatCode>
                <c:ptCount val="7"/>
                <c:pt idx="0">
                  <c:v>0.15020607540833461</c:v>
                </c:pt>
                <c:pt idx="1">
                  <c:v>0.13158296443291101</c:v>
                </c:pt>
                <c:pt idx="2">
                  <c:v>0.10624332163028545</c:v>
                </c:pt>
                <c:pt idx="3">
                  <c:v>0.10532743092657609</c:v>
                </c:pt>
                <c:pt idx="4">
                  <c:v>0.1355518241489849</c:v>
                </c:pt>
                <c:pt idx="5">
                  <c:v>0.14074187147000458</c:v>
                </c:pt>
                <c:pt idx="6">
                  <c:v>0.23034651198290337</c:v>
                </c:pt>
              </c:numCache>
            </c:numRef>
          </c:val>
        </c:ser>
        <c:ser>
          <c:idx val="5"/>
          <c:order val="5"/>
          <c:tx>
            <c:strRef>
              <c:f>Sheet1!$Z$9</c:f>
              <c:strCache>
                <c:ptCount val="1"/>
                <c:pt idx="0">
                  <c:v>E3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Sheet1!$T$10:$T$16</c:f>
              <c:strCache>
                <c:ptCount val="7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</c:strCache>
            </c:strRef>
          </c:cat>
          <c:val>
            <c:numRef>
              <c:f>Sheet1!$Z$10:$Z$16</c:f>
              <c:numCache>
                <c:formatCode>0%</c:formatCode>
                <c:ptCount val="7"/>
                <c:pt idx="0">
                  <c:v>0.14913753625400702</c:v>
                </c:pt>
                <c:pt idx="1">
                  <c:v>0.1798198748282705</c:v>
                </c:pt>
                <c:pt idx="2">
                  <c:v>0.1752404213097237</c:v>
                </c:pt>
                <c:pt idx="3">
                  <c:v>0.14883223935277057</c:v>
                </c:pt>
                <c:pt idx="4">
                  <c:v>0.1425736528774233</c:v>
                </c:pt>
                <c:pt idx="5">
                  <c:v>0.13036177682796521</c:v>
                </c:pt>
                <c:pt idx="6">
                  <c:v>7.403449854983972E-2</c:v>
                </c:pt>
              </c:numCache>
            </c:numRef>
          </c:val>
        </c:ser>
        <c:ser>
          <c:idx val="6"/>
          <c:order val="6"/>
          <c:tx>
            <c:strRef>
              <c:f>Sheet1!$AA$9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Sheet1!$T$10:$T$16</c:f>
              <c:strCache>
                <c:ptCount val="7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</c:strCache>
            </c:strRef>
          </c:cat>
          <c:val>
            <c:numRef>
              <c:f>Sheet1!$AA$10:$AA$16</c:f>
              <c:numCache>
                <c:formatCode>0%</c:formatCode>
                <c:ptCount val="7"/>
                <c:pt idx="0">
                  <c:v>0.10654861853152191</c:v>
                </c:pt>
                <c:pt idx="1">
                  <c:v>0.10105327430926576</c:v>
                </c:pt>
                <c:pt idx="2">
                  <c:v>0.23721569226072356</c:v>
                </c:pt>
                <c:pt idx="3">
                  <c:v>0.34620668600213705</c:v>
                </c:pt>
                <c:pt idx="4">
                  <c:v>0.19447412608762021</c:v>
                </c:pt>
                <c:pt idx="5">
                  <c:v>1.4348954358113265E-2</c:v>
                </c:pt>
                <c:pt idx="6">
                  <c:v>1.5264845061822624E-4</c:v>
                </c:pt>
              </c:numCache>
            </c:numRef>
          </c:val>
        </c:ser>
        <c:ser>
          <c:idx val="7"/>
          <c:order val="7"/>
          <c:tx>
            <c:strRef>
              <c:f>Sheet1!$AB$9</c:f>
              <c:strCache>
                <c:ptCount val="1"/>
                <c:pt idx="0">
                  <c:v>Selected Model</c:v>
                </c:pt>
              </c:strCache>
            </c:strRef>
          </c:tx>
          <c:spPr>
            <a:pattFill prst="pct25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val>
            <c:numRef>
              <c:f>Sheet1!$AB$10:$AB$16</c:f>
              <c:numCache>
                <c:formatCode>0%</c:formatCode>
                <c:ptCount val="7"/>
                <c:pt idx="0">
                  <c:v>0.14181041062433217</c:v>
                </c:pt>
                <c:pt idx="1">
                  <c:v>0.1512746145626622</c:v>
                </c:pt>
                <c:pt idx="2">
                  <c:v>0.16226530300717448</c:v>
                </c:pt>
                <c:pt idx="3">
                  <c:v>0.1599755762479011</c:v>
                </c:pt>
                <c:pt idx="4">
                  <c:v>0.14593191879102427</c:v>
                </c:pt>
                <c:pt idx="5">
                  <c:v>0.12776675316745534</c:v>
                </c:pt>
                <c:pt idx="6">
                  <c:v>0.11097542359945047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9329968"/>
        <c:axId val="609330360"/>
      </c:barChart>
      <c:catAx>
        <c:axId val="609329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Accuracy Rank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330360"/>
        <c:crosses val="autoZero"/>
        <c:auto val="1"/>
        <c:lblAlgn val="ctr"/>
        <c:lblOffset val="100"/>
        <c:noMultiLvlLbl val="0"/>
      </c:catAx>
      <c:valAx>
        <c:axId val="609330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Percent of Hours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32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2017 Summer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'Bias Summary'!$RR$1</c:f>
              <c:strCache>
                <c:ptCount val="1"/>
                <c:pt idx="0">
                  <c:v>Average Over Forecast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'Bias Summary'!$A$2:$A$9</c:f>
              <c:strCache>
                <c:ptCount val="8"/>
                <c:pt idx="0">
                  <c:v>Active</c:v>
                </c:pt>
                <c:pt idx="1">
                  <c:v>A3</c:v>
                </c:pt>
                <c:pt idx="2">
                  <c:v>A6</c:v>
                </c:pt>
                <c:pt idx="3">
                  <c:v>E</c:v>
                </c:pt>
                <c:pt idx="4">
                  <c:v>E1</c:v>
                </c:pt>
                <c:pt idx="5">
                  <c:v>E2</c:v>
                </c:pt>
                <c:pt idx="6">
                  <c:v>E3</c:v>
                </c:pt>
                <c:pt idx="7">
                  <c:v>M</c:v>
                </c:pt>
              </c:strCache>
            </c:strRef>
          </c:cat>
          <c:val>
            <c:numRef>
              <c:f>'Bias Summary'!$RU$11:$RU$18</c:f>
              <c:numCache>
                <c:formatCode>#,##0</c:formatCode>
                <c:ptCount val="8"/>
                <c:pt idx="0">
                  <c:v>1589.9866666666667</c:v>
                </c:pt>
                <c:pt idx="1">
                  <c:v>1876.8412698412699</c:v>
                </c:pt>
                <c:pt idx="2">
                  <c:v>1951.3870967741937</c:v>
                </c:pt>
                <c:pt idx="3">
                  <c:v>1613.5689655172414</c:v>
                </c:pt>
                <c:pt idx="4">
                  <c:v>1693.2745098039215</c:v>
                </c:pt>
                <c:pt idx="5">
                  <c:v>1803.3461538461538</c:v>
                </c:pt>
                <c:pt idx="6">
                  <c:v>1600.3205128205129</c:v>
                </c:pt>
                <c:pt idx="7">
                  <c:v>1749.3508771929824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8256344"/>
        <c:axId val="608256736"/>
      </c:barChart>
      <c:lineChart>
        <c:grouping val="standard"/>
        <c:varyColors val="0"/>
        <c:ser>
          <c:idx val="1"/>
          <c:order val="1"/>
          <c:tx>
            <c:strRef>
              <c:f>'Bias Summary'!$RS$1</c:f>
              <c:strCache>
                <c:ptCount val="1"/>
                <c:pt idx="0">
                  <c:v>Percent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'Bias Summary'!$RU$2:$RU$9</c:f>
              <c:numCache>
                <c:formatCode>0%</c:formatCode>
                <c:ptCount val="8"/>
                <c:pt idx="0">
                  <c:v>0.61475409836065575</c:v>
                </c:pt>
                <c:pt idx="1">
                  <c:v>0.51639344262295084</c:v>
                </c:pt>
                <c:pt idx="2">
                  <c:v>0.50819672131147542</c:v>
                </c:pt>
                <c:pt idx="3">
                  <c:v>0.47540983606557374</c:v>
                </c:pt>
                <c:pt idx="4">
                  <c:v>0.41803278688524592</c:v>
                </c:pt>
                <c:pt idx="5">
                  <c:v>0.42622950819672129</c:v>
                </c:pt>
                <c:pt idx="6">
                  <c:v>0.63934426229508201</c:v>
                </c:pt>
                <c:pt idx="7">
                  <c:v>0.46721311475409838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8257520"/>
        <c:axId val="608257128"/>
      </c:lineChart>
      <c:catAx>
        <c:axId val="608256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256736"/>
        <c:crosses val="autoZero"/>
        <c:auto val="1"/>
        <c:lblAlgn val="ctr"/>
        <c:lblOffset val="100"/>
        <c:noMultiLvlLbl val="0"/>
      </c:catAx>
      <c:valAx>
        <c:axId val="608256736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256344"/>
        <c:crosses val="autoZero"/>
        <c:crossBetween val="between"/>
      </c:valAx>
      <c:valAx>
        <c:axId val="608257128"/>
        <c:scaling>
          <c:orientation val="minMax"/>
          <c:max val="0.8"/>
          <c:min val="0.4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257520"/>
        <c:crosses val="max"/>
        <c:crossBetween val="between"/>
      </c:valAx>
      <c:catAx>
        <c:axId val="608257520"/>
        <c:scaling>
          <c:orientation val="minMax"/>
        </c:scaling>
        <c:delete val="1"/>
        <c:axPos val="b"/>
        <c:majorTickMark val="out"/>
        <c:minorTickMark val="none"/>
        <c:tickLblPos val="nextTo"/>
        <c:crossAx val="6082571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2017 - 2019 Summer Months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'Bias Summary'!$RR$1</c:f>
              <c:strCache>
                <c:ptCount val="1"/>
                <c:pt idx="0">
                  <c:v>Average Over Forecast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'Bias Summary'!$A$2:$A$9</c:f>
              <c:strCache>
                <c:ptCount val="8"/>
                <c:pt idx="0">
                  <c:v>Active</c:v>
                </c:pt>
                <c:pt idx="1">
                  <c:v>A3</c:v>
                </c:pt>
                <c:pt idx="2">
                  <c:v>A6</c:v>
                </c:pt>
                <c:pt idx="3">
                  <c:v>E</c:v>
                </c:pt>
                <c:pt idx="4">
                  <c:v>E1</c:v>
                </c:pt>
                <c:pt idx="5">
                  <c:v>E2</c:v>
                </c:pt>
                <c:pt idx="6">
                  <c:v>E3</c:v>
                </c:pt>
                <c:pt idx="7">
                  <c:v>M</c:v>
                </c:pt>
              </c:strCache>
            </c:strRef>
          </c:cat>
          <c:val>
            <c:numRef>
              <c:f>'Bias Summary'!$RS$11:$RS$18</c:f>
              <c:numCache>
                <c:formatCode>#,##0</c:formatCode>
                <c:ptCount val="8"/>
                <c:pt idx="0">
                  <c:v>1642.4471153846155</c:v>
                </c:pt>
                <c:pt idx="1">
                  <c:v>1969.0439024390244</c:v>
                </c:pt>
                <c:pt idx="2">
                  <c:v>2112.3268292682928</c:v>
                </c:pt>
                <c:pt idx="3">
                  <c:v>1645.0773480662983</c:v>
                </c:pt>
                <c:pt idx="4">
                  <c:v>1628.5028248587571</c:v>
                </c:pt>
                <c:pt idx="5">
                  <c:v>1645.8315217391305</c:v>
                </c:pt>
                <c:pt idx="6">
                  <c:v>1544.8829787234042</c:v>
                </c:pt>
                <c:pt idx="7">
                  <c:v>1609.3020833333333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8340688"/>
        <c:axId val="608341080"/>
      </c:barChart>
      <c:lineChart>
        <c:grouping val="standard"/>
        <c:varyColors val="0"/>
        <c:ser>
          <c:idx val="1"/>
          <c:order val="1"/>
          <c:tx>
            <c:strRef>
              <c:f>'Bias Summary'!$RS$1</c:f>
              <c:strCache>
                <c:ptCount val="1"/>
                <c:pt idx="0">
                  <c:v>Percent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'Bias Summary'!$RS$2:$RS$9</c:f>
              <c:numCache>
                <c:formatCode>0%</c:formatCode>
                <c:ptCount val="8"/>
                <c:pt idx="0">
                  <c:v>0.57617728531855961</c:v>
                </c:pt>
                <c:pt idx="1">
                  <c:v>0.56786703601108035</c:v>
                </c:pt>
                <c:pt idx="2">
                  <c:v>0.56786703601108035</c:v>
                </c:pt>
                <c:pt idx="3">
                  <c:v>0.50138504155124652</c:v>
                </c:pt>
                <c:pt idx="4">
                  <c:v>0.49030470914127422</c:v>
                </c:pt>
                <c:pt idx="5">
                  <c:v>0.50969529085872578</c:v>
                </c:pt>
                <c:pt idx="6">
                  <c:v>0.52077562326869808</c:v>
                </c:pt>
                <c:pt idx="7">
                  <c:v>0.53185595567867039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8341864"/>
        <c:axId val="608341472"/>
      </c:lineChart>
      <c:catAx>
        <c:axId val="60834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341080"/>
        <c:crosses val="autoZero"/>
        <c:auto val="1"/>
        <c:lblAlgn val="ctr"/>
        <c:lblOffset val="100"/>
        <c:noMultiLvlLbl val="0"/>
      </c:catAx>
      <c:valAx>
        <c:axId val="608341080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340688"/>
        <c:crosses val="autoZero"/>
        <c:crossBetween val="between"/>
      </c:valAx>
      <c:valAx>
        <c:axId val="608341472"/>
        <c:scaling>
          <c:orientation val="minMax"/>
          <c:max val="0.8"/>
          <c:min val="0.4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341864"/>
        <c:crosses val="max"/>
        <c:crossBetween val="between"/>
      </c:valAx>
      <c:catAx>
        <c:axId val="608341864"/>
        <c:scaling>
          <c:orientation val="minMax"/>
        </c:scaling>
        <c:delete val="1"/>
        <c:axPos val="b"/>
        <c:majorTickMark val="out"/>
        <c:minorTickMark val="none"/>
        <c:tickLblPos val="nextTo"/>
        <c:crossAx val="6083414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3-d-ahead model performance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Sheet1!$U$9</c:f>
              <c:strCache>
                <c:ptCount val="1"/>
                <c:pt idx="0">
                  <c:v>A3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Sheet1!$T$10:$T$16</c:f>
              <c:strCache>
                <c:ptCount val="7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</c:strCache>
            </c:strRef>
          </c:cat>
          <c:val>
            <c:numRef>
              <c:f>Sheet1!$U$10:$U$16</c:f>
              <c:numCache>
                <c:formatCode>0%</c:formatCode>
                <c:ptCount val="7"/>
                <c:pt idx="0">
                  <c:v>0.1553961227293543</c:v>
                </c:pt>
                <c:pt idx="1">
                  <c:v>0.16058617005037398</c:v>
                </c:pt>
                <c:pt idx="2">
                  <c:v>8.7772859105480078E-2</c:v>
                </c:pt>
                <c:pt idx="3">
                  <c:v>7.5255686154785534E-2</c:v>
                </c:pt>
                <c:pt idx="4">
                  <c:v>0.10212181346359335</c:v>
                </c:pt>
                <c:pt idx="5">
                  <c:v>0.23996336437185162</c:v>
                </c:pt>
                <c:pt idx="6">
                  <c:v>0.17890398412456113</c:v>
                </c:pt>
              </c:numCache>
            </c:numRef>
          </c:val>
        </c:ser>
        <c:ser>
          <c:idx val="1"/>
          <c:order val="1"/>
          <c:tx>
            <c:strRef>
              <c:f>Sheet1!$V$9</c:f>
              <c:strCache>
                <c:ptCount val="1"/>
                <c:pt idx="0">
                  <c:v>A6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Sheet1!$T$10:$T$16</c:f>
              <c:strCache>
                <c:ptCount val="7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</c:strCache>
            </c:strRef>
          </c:cat>
          <c:val>
            <c:numRef>
              <c:f>Sheet1!$V$10:$V$16</c:f>
              <c:numCache>
                <c:formatCode>0%</c:formatCode>
                <c:ptCount val="7"/>
                <c:pt idx="0">
                  <c:v>0.16440238131582965</c:v>
                </c:pt>
                <c:pt idx="1">
                  <c:v>0.13524652724774844</c:v>
                </c:pt>
                <c:pt idx="2">
                  <c:v>8.624637459929782E-2</c:v>
                </c:pt>
                <c:pt idx="3">
                  <c:v>6.1822622500381619E-2</c:v>
                </c:pt>
                <c:pt idx="4">
                  <c:v>0.10029003205617464</c:v>
                </c:pt>
                <c:pt idx="5">
                  <c:v>0.19829033735307586</c:v>
                </c:pt>
                <c:pt idx="6">
                  <c:v>0.25370172492749199</c:v>
                </c:pt>
              </c:numCache>
            </c:numRef>
          </c:val>
        </c:ser>
        <c:ser>
          <c:idx val="2"/>
          <c:order val="2"/>
          <c:tx>
            <c:strRef>
              <c:f>Sheet1!$W$9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Sheet1!$T$10:$T$16</c:f>
              <c:strCache>
                <c:ptCount val="7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</c:strCache>
            </c:strRef>
          </c:cat>
          <c:val>
            <c:numRef>
              <c:f>Sheet1!$W$10:$W$16</c:f>
              <c:numCache>
                <c:formatCode>0%</c:formatCode>
                <c:ptCount val="7"/>
                <c:pt idx="0">
                  <c:v>0.14333689513051442</c:v>
                </c:pt>
                <c:pt idx="1">
                  <c:v>0.1669974049763395</c:v>
                </c:pt>
                <c:pt idx="2">
                  <c:v>0.16730270187757595</c:v>
                </c:pt>
                <c:pt idx="3">
                  <c:v>0.12868264387116471</c:v>
                </c:pt>
                <c:pt idx="4">
                  <c:v>0.13997862921691345</c:v>
                </c:pt>
                <c:pt idx="5">
                  <c:v>0.13936803541444054</c:v>
                </c:pt>
                <c:pt idx="6">
                  <c:v>0.11433368951305144</c:v>
                </c:pt>
              </c:numCache>
            </c:numRef>
          </c:val>
        </c:ser>
        <c:ser>
          <c:idx val="3"/>
          <c:order val="3"/>
          <c:tx>
            <c:strRef>
              <c:f>Sheet1!$X$9</c:f>
              <c:strCache>
                <c:ptCount val="1"/>
                <c:pt idx="0">
                  <c:v>E1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Sheet1!$T$10:$T$16</c:f>
              <c:strCache>
                <c:ptCount val="7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</c:strCache>
            </c:strRef>
          </c:cat>
          <c:val>
            <c:numRef>
              <c:f>Sheet1!$X$10:$X$16</c:f>
              <c:numCache>
                <c:formatCode>0%</c:formatCode>
                <c:ptCount val="7"/>
                <c:pt idx="0">
                  <c:v>0.15524347427873608</c:v>
                </c:pt>
                <c:pt idx="1">
                  <c:v>0.16363913906273853</c:v>
                </c:pt>
                <c:pt idx="2">
                  <c:v>0.15386963822317204</c:v>
                </c:pt>
                <c:pt idx="3">
                  <c:v>0.11891314303159822</c:v>
                </c:pt>
                <c:pt idx="4">
                  <c:v>0.14638986414287894</c:v>
                </c:pt>
                <c:pt idx="5">
                  <c:v>0.14043657456876812</c:v>
                </c:pt>
                <c:pt idx="6">
                  <c:v>0.12150816669210808</c:v>
                </c:pt>
              </c:numCache>
            </c:numRef>
          </c:val>
        </c:ser>
        <c:ser>
          <c:idx val="4"/>
          <c:order val="4"/>
          <c:tx>
            <c:strRef>
              <c:f>Sheet1!$Y$9</c:f>
              <c:strCache>
                <c:ptCount val="1"/>
                <c:pt idx="0">
                  <c:v>E2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Sheet1!$T$10:$T$16</c:f>
              <c:strCache>
                <c:ptCount val="7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</c:strCache>
            </c:strRef>
          </c:cat>
          <c:val>
            <c:numRef>
              <c:f>Sheet1!$Y$10:$Y$16</c:f>
              <c:numCache>
                <c:formatCode>0%</c:formatCode>
                <c:ptCount val="7"/>
                <c:pt idx="0">
                  <c:v>0.15600671653182721</c:v>
                </c:pt>
                <c:pt idx="1">
                  <c:v>0.11540222866737902</c:v>
                </c:pt>
                <c:pt idx="2">
                  <c:v>0.11555487711799725</c:v>
                </c:pt>
                <c:pt idx="3">
                  <c:v>9.2047015722790407E-2</c:v>
                </c:pt>
                <c:pt idx="4">
                  <c:v>0.14501602808731492</c:v>
                </c:pt>
                <c:pt idx="5">
                  <c:v>0.13463593344527552</c:v>
                </c:pt>
                <c:pt idx="6">
                  <c:v>0.24133720042741566</c:v>
                </c:pt>
              </c:numCache>
            </c:numRef>
          </c:val>
        </c:ser>
        <c:ser>
          <c:idx val="5"/>
          <c:order val="5"/>
          <c:tx>
            <c:strRef>
              <c:f>Sheet1!$Z$9</c:f>
              <c:strCache>
                <c:ptCount val="1"/>
                <c:pt idx="0">
                  <c:v>E3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Sheet1!$T$10:$T$16</c:f>
              <c:strCache>
                <c:ptCount val="7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</c:strCache>
            </c:strRef>
          </c:cat>
          <c:val>
            <c:numRef>
              <c:f>Sheet1!$Z$10:$Z$16</c:f>
              <c:numCache>
                <c:formatCode>0%</c:formatCode>
                <c:ptCount val="7"/>
                <c:pt idx="0">
                  <c:v>0.14638986414287894</c:v>
                </c:pt>
                <c:pt idx="1">
                  <c:v>0.17768279651961533</c:v>
                </c:pt>
                <c:pt idx="2">
                  <c:v>0.16882918638375821</c:v>
                </c:pt>
                <c:pt idx="3">
                  <c:v>0.1350938787971302</c:v>
                </c:pt>
                <c:pt idx="4">
                  <c:v>0.1508166692108075</c:v>
                </c:pt>
                <c:pt idx="5">
                  <c:v>0.1309723706304381</c:v>
                </c:pt>
                <c:pt idx="6">
                  <c:v>9.0215234315371692E-2</c:v>
                </c:pt>
              </c:numCache>
            </c:numRef>
          </c:val>
        </c:ser>
        <c:ser>
          <c:idx val="6"/>
          <c:order val="6"/>
          <c:tx>
            <c:strRef>
              <c:f>Sheet1!$AA$9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Sheet1!$T$10:$T$16</c:f>
              <c:strCache>
                <c:ptCount val="7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</c:strCache>
            </c:strRef>
          </c:cat>
          <c:val>
            <c:numRef>
              <c:f>Sheet1!$AA$10:$AA$16</c:f>
              <c:numCache>
                <c:formatCode>0%</c:formatCode>
                <c:ptCount val="7"/>
                <c:pt idx="0">
                  <c:v>7.9224545870859406E-2</c:v>
                </c:pt>
                <c:pt idx="1">
                  <c:v>8.0751030377041677E-2</c:v>
                </c:pt>
                <c:pt idx="2">
                  <c:v>0.22011906579148222</c:v>
                </c:pt>
                <c:pt idx="3">
                  <c:v>0.38818500992214927</c:v>
                </c:pt>
                <c:pt idx="4">
                  <c:v>0.21553961227293544</c:v>
                </c:pt>
                <c:pt idx="5">
                  <c:v>1.618073576553198E-2</c:v>
                </c:pt>
                <c:pt idx="6">
                  <c:v>0</c:v>
                </c:pt>
              </c:numCache>
            </c:numRef>
          </c:val>
        </c:ser>
        <c:ser>
          <c:idx val="7"/>
          <c:order val="7"/>
          <c:tx>
            <c:strRef>
              <c:f>Sheet1!$AB$9</c:f>
              <c:strCache>
                <c:ptCount val="1"/>
                <c:pt idx="0">
                  <c:v>Selected Model</c:v>
                </c:pt>
              </c:strCache>
            </c:strRef>
          </c:tx>
          <c:spPr>
            <a:pattFill prst="pct25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Sheet1!$T$10:$T$16</c:f>
              <c:strCache>
                <c:ptCount val="7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</c:strCache>
            </c:strRef>
          </c:cat>
          <c:val>
            <c:numRef>
              <c:f>Sheet1!$AB$10:$AB$16</c:f>
              <c:numCache>
                <c:formatCode>0%</c:formatCode>
                <c:ptCount val="7"/>
                <c:pt idx="0">
                  <c:v>0.15676995878491834</c:v>
                </c:pt>
                <c:pt idx="1">
                  <c:v>0.14761105174782477</c:v>
                </c:pt>
                <c:pt idx="2">
                  <c:v>0.13188826133414747</c:v>
                </c:pt>
                <c:pt idx="3">
                  <c:v>0.12272935429705388</c:v>
                </c:pt>
                <c:pt idx="4">
                  <c:v>0.1454739734391696</c:v>
                </c:pt>
                <c:pt idx="5">
                  <c:v>0.13478858189589377</c:v>
                </c:pt>
                <c:pt idx="6">
                  <c:v>0.16073881850099223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9023448"/>
        <c:axId val="609023840"/>
      </c:barChart>
      <c:catAx>
        <c:axId val="609023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Accuracy Rank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023840"/>
        <c:crosses val="autoZero"/>
        <c:auto val="1"/>
        <c:lblAlgn val="ctr"/>
        <c:lblOffset val="100"/>
        <c:noMultiLvlLbl val="0"/>
      </c:catAx>
      <c:valAx>
        <c:axId val="609023840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Percent of Hours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023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7-d-ahead model performance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Sheet1!$U$9</c:f>
              <c:strCache>
                <c:ptCount val="1"/>
                <c:pt idx="0">
                  <c:v>A3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Sheet1!$T$10:$T$16</c:f>
              <c:strCache>
                <c:ptCount val="7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</c:strCache>
            </c:strRef>
          </c:cat>
          <c:val>
            <c:numRef>
              <c:f>Sheet1!$U$10:$U$16</c:f>
              <c:numCache>
                <c:formatCode>0%</c:formatCode>
                <c:ptCount val="7"/>
                <c:pt idx="0">
                  <c:v>0.16180735765531981</c:v>
                </c:pt>
                <c:pt idx="1">
                  <c:v>0.18088841398259808</c:v>
                </c:pt>
                <c:pt idx="2">
                  <c:v>8.3803999389406192E-2</c:v>
                </c:pt>
                <c:pt idx="3">
                  <c:v>6.0296137994199361E-2</c:v>
                </c:pt>
                <c:pt idx="4">
                  <c:v>9.4336742482063807E-2</c:v>
                </c:pt>
                <c:pt idx="5">
                  <c:v>0.2195084719890093</c:v>
                </c:pt>
                <c:pt idx="6">
                  <c:v>0.19935887650740344</c:v>
                </c:pt>
              </c:numCache>
            </c:numRef>
          </c:val>
        </c:ser>
        <c:ser>
          <c:idx val="1"/>
          <c:order val="1"/>
          <c:tx>
            <c:strRef>
              <c:f>Sheet1!$V$9</c:f>
              <c:strCache>
                <c:ptCount val="1"/>
                <c:pt idx="0">
                  <c:v>A6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Sheet1!$T$10:$T$16</c:f>
              <c:strCache>
                <c:ptCount val="7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</c:strCache>
            </c:strRef>
          </c:cat>
          <c:val>
            <c:numRef>
              <c:f>Sheet1!$V$10:$V$16</c:f>
              <c:numCache>
                <c:formatCode>0%</c:formatCode>
                <c:ptCount val="7"/>
                <c:pt idx="0">
                  <c:v>0.16882918638375821</c:v>
                </c:pt>
                <c:pt idx="1">
                  <c:v>0.16424973286521141</c:v>
                </c:pt>
                <c:pt idx="2">
                  <c:v>8.6093726148679592E-2</c:v>
                </c:pt>
                <c:pt idx="3">
                  <c:v>5.9074950389253547E-2</c:v>
                </c:pt>
                <c:pt idx="4">
                  <c:v>9.0367882765989921E-2</c:v>
                </c:pt>
                <c:pt idx="5">
                  <c:v>0.2066860021370783</c:v>
                </c:pt>
                <c:pt idx="6">
                  <c:v>0.22469851931002902</c:v>
                </c:pt>
              </c:numCache>
            </c:numRef>
          </c:val>
        </c:ser>
        <c:ser>
          <c:idx val="2"/>
          <c:order val="2"/>
          <c:tx>
            <c:strRef>
              <c:f>Sheet1!$W$9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Sheet1!$T$10:$T$16</c:f>
              <c:strCache>
                <c:ptCount val="7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</c:strCache>
            </c:strRef>
          </c:cat>
          <c:val>
            <c:numRef>
              <c:f>Sheet1!$W$10:$W$16</c:f>
              <c:numCache>
                <c:formatCode>0%</c:formatCode>
                <c:ptCount val="7"/>
                <c:pt idx="0">
                  <c:v>0.15646466188368188</c:v>
                </c:pt>
                <c:pt idx="1">
                  <c:v>0.17050831934055868</c:v>
                </c:pt>
                <c:pt idx="2">
                  <c:v>0.15768584948862768</c:v>
                </c:pt>
                <c:pt idx="3">
                  <c:v>0.11921843993283468</c:v>
                </c:pt>
                <c:pt idx="4">
                  <c:v>0.13066707372920164</c:v>
                </c:pt>
                <c:pt idx="5">
                  <c:v>0.1624179514577927</c:v>
                </c:pt>
                <c:pt idx="6">
                  <c:v>0.10303770416730271</c:v>
                </c:pt>
              </c:numCache>
            </c:numRef>
          </c:val>
        </c:ser>
        <c:ser>
          <c:idx val="3"/>
          <c:order val="3"/>
          <c:tx>
            <c:strRef>
              <c:f>Sheet1!$X$9</c:f>
              <c:strCache>
                <c:ptCount val="1"/>
                <c:pt idx="0">
                  <c:v>E1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Sheet1!$T$10:$T$16</c:f>
              <c:strCache>
                <c:ptCount val="7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</c:strCache>
            </c:strRef>
          </c:cat>
          <c:val>
            <c:numRef>
              <c:f>Sheet1!$X$10:$X$16</c:f>
              <c:numCache>
                <c:formatCode>0%</c:formatCode>
                <c:ptCount val="7"/>
                <c:pt idx="0">
                  <c:v>0.12471378415509082</c:v>
                </c:pt>
                <c:pt idx="1">
                  <c:v>0.15035872385895283</c:v>
                </c:pt>
                <c:pt idx="2">
                  <c:v>0.17447717905663257</c:v>
                </c:pt>
                <c:pt idx="3">
                  <c:v>0.11616547092047015</c:v>
                </c:pt>
                <c:pt idx="4">
                  <c:v>0.15905968554419173</c:v>
                </c:pt>
                <c:pt idx="5">
                  <c:v>0.14013127766753167</c:v>
                </c:pt>
                <c:pt idx="6">
                  <c:v>0.1350938787971302</c:v>
                </c:pt>
              </c:numCache>
            </c:numRef>
          </c:val>
        </c:ser>
        <c:ser>
          <c:idx val="4"/>
          <c:order val="4"/>
          <c:tx>
            <c:strRef>
              <c:f>Sheet1!$Y$9</c:f>
              <c:strCache>
                <c:ptCount val="1"/>
                <c:pt idx="0">
                  <c:v>E2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Sheet1!$T$10:$T$16</c:f>
              <c:strCache>
                <c:ptCount val="7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</c:strCache>
            </c:strRef>
          </c:cat>
          <c:val>
            <c:numRef>
              <c:f>Sheet1!$Y$10:$Y$16</c:f>
              <c:numCache>
                <c:formatCode>0%</c:formatCode>
                <c:ptCount val="7"/>
                <c:pt idx="0">
                  <c:v>0.19172645397649213</c:v>
                </c:pt>
                <c:pt idx="1">
                  <c:v>0.12333994809952679</c:v>
                </c:pt>
                <c:pt idx="2">
                  <c:v>0.10517478247595786</c:v>
                </c:pt>
                <c:pt idx="3">
                  <c:v>0.10609067317966722</c:v>
                </c:pt>
                <c:pt idx="4">
                  <c:v>0.12349259655014502</c:v>
                </c:pt>
                <c:pt idx="5">
                  <c:v>0.12669821401312778</c:v>
                </c:pt>
                <c:pt idx="6">
                  <c:v>0.22347733170508319</c:v>
                </c:pt>
              </c:numCache>
            </c:numRef>
          </c:val>
        </c:ser>
        <c:ser>
          <c:idx val="5"/>
          <c:order val="5"/>
          <c:tx>
            <c:strRef>
              <c:f>Sheet1!$Z$9</c:f>
              <c:strCache>
                <c:ptCount val="1"/>
                <c:pt idx="0">
                  <c:v>E3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Sheet1!$T$10:$T$16</c:f>
              <c:strCache>
                <c:ptCount val="7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</c:strCache>
            </c:strRef>
          </c:cat>
          <c:val>
            <c:numRef>
              <c:f>Sheet1!$Z$10:$Z$16</c:f>
              <c:numCache>
                <c:formatCode>0%</c:formatCode>
                <c:ptCount val="7"/>
                <c:pt idx="0">
                  <c:v>0.14181041062433217</c:v>
                </c:pt>
                <c:pt idx="1">
                  <c:v>0.1611967638528469</c:v>
                </c:pt>
                <c:pt idx="2">
                  <c:v>0.16608151427263013</c:v>
                </c:pt>
                <c:pt idx="3">
                  <c:v>0.13249885513662035</c:v>
                </c:pt>
                <c:pt idx="4">
                  <c:v>0.15722790413677301</c:v>
                </c:pt>
                <c:pt idx="5">
                  <c:v>0.12685086246374599</c:v>
                </c:pt>
                <c:pt idx="6">
                  <c:v>0.11433368951305144</c:v>
                </c:pt>
              </c:numCache>
            </c:numRef>
          </c:val>
        </c:ser>
        <c:ser>
          <c:idx val="6"/>
          <c:order val="6"/>
          <c:tx>
            <c:strRef>
              <c:f>Sheet1!$AA$9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Sheet1!$T$10:$T$16</c:f>
              <c:strCache>
                <c:ptCount val="7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</c:strCache>
            </c:strRef>
          </c:cat>
          <c:val>
            <c:numRef>
              <c:f>Sheet1!$AA$10:$AA$16</c:f>
              <c:numCache>
                <c:formatCode>0%</c:formatCode>
                <c:ptCount val="7"/>
                <c:pt idx="0">
                  <c:v>5.464814532132499E-2</c:v>
                </c:pt>
                <c:pt idx="1">
                  <c:v>4.9458098000305296E-2</c:v>
                </c:pt>
                <c:pt idx="2">
                  <c:v>0.22668294916806594</c:v>
                </c:pt>
                <c:pt idx="3">
                  <c:v>0.4068081208975729</c:v>
                </c:pt>
                <c:pt idx="4">
                  <c:v>0.24469546634101663</c:v>
                </c:pt>
                <c:pt idx="5">
                  <c:v>1.7707220271714241E-2</c:v>
                </c:pt>
                <c:pt idx="6">
                  <c:v>0</c:v>
                </c:pt>
              </c:numCache>
            </c:numRef>
          </c:val>
        </c:ser>
        <c:ser>
          <c:idx val="7"/>
          <c:order val="7"/>
          <c:tx>
            <c:strRef>
              <c:f>Sheet1!$AB$9</c:f>
              <c:strCache>
                <c:ptCount val="1"/>
                <c:pt idx="0">
                  <c:v>Selected Model</c:v>
                </c:pt>
              </c:strCache>
            </c:strRef>
          </c:tx>
          <c:spPr>
            <a:pattFill prst="pct25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Sheet1!$T$10:$T$16</c:f>
              <c:strCache>
                <c:ptCount val="7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</c:strCache>
            </c:strRef>
          </c:cat>
          <c:val>
            <c:numRef>
              <c:f>Sheet1!$AB$10:$AB$16</c:f>
              <c:numCache>
                <c:formatCode>0%</c:formatCode>
                <c:ptCount val="7"/>
                <c:pt idx="0">
                  <c:v>0.15142726301328041</c:v>
                </c:pt>
                <c:pt idx="1">
                  <c:v>0.13326209738971148</c:v>
                </c:pt>
                <c:pt idx="2">
                  <c:v>0.12013433063654404</c:v>
                </c:pt>
                <c:pt idx="3">
                  <c:v>0.11524958021676079</c:v>
                </c:pt>
                <c:pt idx="4">
                  <c:v>0.13829949626011295</c:v>
                </c:pt>
                <c:pt idx="5">
                  <c:v>0.15814379484048238</c:v>
                </c:pt>
                <c:pt idx="6">
                  <c:v>0.18348343764310793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9024624"/>
        <c:axId val="609025016"/>
      </c:barChart>
      <c:catAx>
        <c:axId val="609024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Accuracy Rank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025016"/>
        <c:crosses val="autoZero"/>
        <c:auto val="1"/>
        <c:lblAlgn val="ctr"/>
        <c:lblOffset val="100"/>
        <c:noMultiLvlLbl val="0"/>
      </c:catAx>
      <c:valAx>
        <c:axId val="609025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Percent of Hours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02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one-day-ahead large load forecast errors (actual load - load forecast) </a:t>
            </a:r>
            <a:endParaRPr lang="en-US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7"/>
          <c:order val="7"/>
          <c:tx>
            <c:strRef>
              <c:f>'+'!$H$1</c:f>
              <c:strCache>
                <c:ptCount val="1"/>
                <c:pt idx="0">
                  <c:v>Selected Model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val>
            <c:numRef>
              <c:f>'+'!$H$2:$H$42</c:f>
              <c:numCache>
                <c:formatCode>General</c:formatCode>
                <c:ptCount val="41"/>
                <c:pt idx="0">
                  <c:v>6135.4584800000002</c:v>
                </c:pt>
                <c:pt idx="1">
                  <c:v>6145.5451499999999</c:v>
                </c:pt>
                <c:pt idx="2">
                  <c:v>6172.9934199999998</c:v>
                </c:pt>
                <c:pt idx="3">
                  <c:v>6178.4341299999896</c:v>
                </c:pt>
                <c:pt idx="4">
                  <c:v>6208.5385999999999</c:v>
                </c:pt>
                <c:pt idx="5">
                  <c:v>6213.7291299999997</c:v>
                </c:pt>
                <c:pt idx="6">
                  <c:v>6348.18552000001</c:v>
                </c:pt>
                <c:pt idx="7">
                  <c:v>6386.4541499999996</c:v>
                </c:pt>
                <c:pt idx="8">
                  <c:v>6449.31052</c:v>
                </c:pt>
                <c:pt idx="9">
                  <c:v>6451.4563000000098</c:v>
                </c:pt>
                <c:pt idx="10">
                  <c:v>6458.3599700000004</c:v>
                </c:pt>
                <c:pt idx="11">
                  <c:v>6495.0725599999996</c:v>
                </c:pt>
                <c:pt idx="12">
                  <c:v>6524.8647499999997</c:v>
                </c:pt>
                <c:pt idx="13">
                  <c:v>6640.2935100000004</c:v>
                </c:pt>
                <c:pt idx="14">
                  <c:v>6649.7479000000003</c:v>
                </c:pt>
                <c:pt idx="15">
                  <c:v>6661.1211599999997</c:v>
                </c:pt>
                <c:pt idx="16">
                  <c:v>6676.3020100000003</c:v>
                </c:pt>
                <c:pt idx="17">
                  <c:v>6699.8518199999999</c:v>
                </c:pt>
                <c:pt idx="18">
                  <c:v>6811.98423</c:v>
                </c:pt>
                <c:pt idx="19">
                  <c:v>6895.3573100000003</c:v>
                </c:pt>
                <c:pt idx="20">
                  <c:v>6911.25792</c:v>
                </c:pt>
                <c:pt idx="21">
                  <c:v>6912.5538699999997</c:v>
                </c:pt>
                <c:pt idx="22">
                  <c:v>6963.0013900000004</c:v>
                </c:pt>
                <c:pt idx="23">
                  <c:v>6988.8955100000003</c:v>
                </c:pt>
                <c:pt idx="24">
                  <c:v>7027.0523300000104</c:v>
                </c:pt>
                <c:pt idx="25">
                  <c:v>7090.6171100000001</c:v>
                </c:pt>
                <c:pt idx="26">
                  <c:v>7094.5987599999999</c:v>
                </c:pt>
                <c:pt idx="27">
                  <c:v>7142.0625700000001</c:v>
                </c:pt>
                <c:pt idx="28">
                  <c:v>7167.97102</c:v>
                </c:pt>
                <c:pt idx="29">
                  <c:v>7212.8303299999998</c:v>
                </c:pt>
                <c:pt idx="30">
                  <c:v>7261.6786000000002</c:v>
                </c:pt>
                <c:pt idx="31">
                  <c:v>7409.2772800000002</c:v>
                </c:pt>
                <c:pt idx="32">
                  <c:v>7652.5742300000002</c:v>
                </c:pt>
                <c:pt idx="33">
                  <c:v>8037.01523</c:v>
                </c:pt>
                <c:pt idx="34">
                  <c:v>8146.2897799999901</c:v>
                </c:pt>
                <c:pt idx="35">
                  <c:v>8189.9845800000003</c:v>
                </c:pt>
                <c:pt idx="36">
                  <c:v>8211.3769900000007</c:v>
                </c:pt>
                <c:pt idx="37">
                  <c:v>9254.00648</c:v>
                </c:pt>
                <c:pt idx="38">
                  <c:v>9386.6663499999904</c:v>
                </c:pt>
                <c:pt idx="39">
                  <c:v>9402.0424700000094</c:v>
                </c:pt>
                <c:pt idx="40">
                  <c:v>9505.7874300000003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9025800"/>
        <c:axId val="609026192"/>
      </c:areaChart>
      <c:lineChart>
        <c:grouping val="standard"/>
        <c:varyColors val="0"/>
        <c:ser>
          <c:idx val="0"/>
          <c:order val="0"/>
          <c:tx>
            <c:strRef>
              <c:f>'+'!$A$1</c:f>
              <c:strCache>
                <c:ptCount val="1"/>
                <c:pt idx="0">
                  <c:v>A3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'+'!$A$2:$A$42</c:f>
              <c:numCache>
                <c:formatCode>General</c:formatCode>
                <c:ptCount val="41"/>
                <c:pt idx="0">
                  <c:v>6095.4155099999998</c:v>
                </c:pt>
                <c:pt idx="1">
                  <c:v>7094.4162399999996</c:v>
                </c:pt>
                <c:pt idx="2">
                  <c:v>7275.6965499999997</c:v>
                </c:pt>
                <c:pt idx="3">
                  <c:v>8389.8638199999896</c:v>
                </c:pt>
                <c:pt idx="4">
                  <c:v>6320.4565700000003</c:v>
                </c:pt>
                <c:pt idx="5">
                  <c:v>8538.03773</c:v>
                </c:pt>
                <c:pt idx="6">
                  <c:v>8610.6113000000005</c:v>
                </c:pt>
                <c:pt idx="7">
                  <c:v>8829.0088400000004</c:v>
                </c:pt>
                <c:pt idx="8">
                  <c:v>8467.9902099999999</c:v>
                </c:pt>
                <c:pt idx="9">
                  <c:v>6451.4563000000098</c:v>
                </c:pt>
                <c:pt idx="10">
                  <c:v>7259.692</c:v>
                </c:pt>
                <c:pt idx="11">
                  <c:v>7496.6975599999996</c:v>
                </c:pt>
                <c:pt idx="12">
                  <c:v>6524.8647499999997</c:v>
                </c:pt>
                <c:pt idx="13">
                  <c:v>6656.84429</c:v>
                </c:pt>
                <c:pt idx="14">
                  <c:v>8141.9510200000004</c:v>
                </c:pt>
                <c:pt idx="15">
                  <c:v>7778.2461599999997</c:v>
                </c:pt>
                <c:pt idx="16">
                  <c:v>7199.1613900000002</c:v>
                </c:pt>
                <c:pt idx="17">
                  <c:v>9004.7346300000008</c:v>
                </c:pt>
                <c:pt idx="18">
                  <c:v>7711.0311000000002</c:v>
                </c:pt>
                <c:pt idx="19">
                  <c:v>8286.7323100000103</c:v>
                </c:pt>
                <c:pt idx="20">
                  <c:v>7718.7110400000001</c:v>
                </c:pt>
                <c:pt idx="21">
                  <c:v>6912.5538699999997</c:v>
                </c:pt>
                <c:pt idx="22">
                  <c:v>6795.77873</c:v>
                </c:pt>
                <c:pt idx="23">
                  <c:v>6562.9619199999997</c:v>
                </c:pt>
                <c:pt idx="24">
                  <c:v>7138.7398300000104</c:v>
                </c:pt>
                <c:pt idx="25">
                  <c:v>7317.22648999999</c:v>
                </c:pt>
                <c:pt idx="26">
                  <c:v>7094.5987599999999</c:v>
                </c:pt>
                <c:pt idx="27">
                  <c:v>7778.6641300000001</c:v>
                </c:pt>
                <c:pt idx="28">
                  <c:v>7265.75227</c:v>
                </c:pt>
                <c:pt idx="29">
                  <c:v>8385.3459599999896</c:v>
                </c:pt>
                <c:pt idx="30">
                  <c:v>8140.9129700000003</c:v>
                </c:pt>
                <c:pt idx="31">
                  <c:v>7833.9257200000102</c:v>
                </c:pt>
                <c:pt idx="32">
                  <c:v>9420.6328200000007</c:v>
                </c:pt>
                <c:pt idx="33">
                  <c:v>10171.218349999999</c:v>
                </c:pt>
                <c:pt idx="34">
                  <c:v>9249.12572</c:v>
                </c:pt>
                <c:pt idx="35">
                  <c:v>9662.6720800000003</c:v>
                </c:pt>
                <c:pt idx="36">
                  <c:v>9817.4746400000004</c:v>
                </c:pt>
                <c:pt idx="37">
                  <c:v>10698.9596</c:v>
                </c:pt>
                <c:pt idx="38">
                  <c:v>10601.33041</c:v>
                </c:pt>
                <c:pt idx="39">
                  <c:v>10880.62059</c:v>
                </c:pt>
                <c:pt idx="40">
                  <c:v>11182.467119999999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'+'!$B$1</c:f>
              <c:strCache>
                <c:ptCount val="1"/>
                <c:pt idx="0">
                  <c:v>A6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'+'!$B$2:$B$42</c:f>
              <c:numCache>
                <c:formatCode>General</c:formatCode>
                <c:ptCount val="41"/>
                <c:pt idx="0">
                  <c:v>6057.5717599999998</c:v>
                </c:pt>
                <c:pt idx="1">
                  <c:v>7442.4123300000001</c:v>
                </c:pt>
                <c:pt idx="2">
                  <c:v>7354.1574899999996</c:v>
                </c:pt>
                <c:pt idx="3">
                  <c:v>8484.6684999999907</c:v>
                </c:pt>
                <c:pt idx="4">
                  <c:v>7143.5698499999999</c:v>
                </c:pt>
                <c:pt idx="5">
                  <c:v>8734.8346000000001</c:v>
                </c:pt>
                <c:pt idx="6">
                  <c:v>9766.5058400000107</c:v>
                </c:pt>
                <c:pt idx="7">
                  <c:v>9287.3447799999904</c:v>
                </c:pt>
                <c:pt idx="8">
                  <c:v>8559.2714599999999</c:v>
                </c:pt>
                <c:pt idx="9">
                  <c:v>6294.2609899999998</c:v>
                </c:pt>
                <c:pt idx="10">
                  <c:v>8982.6763699999992</c:v>
                </c:pt>
                <c:pt idx="11">
                  <c:v>8928.7170900000092</c:v>
                </c:pt>
                <c:pt idx="12">
                  <c:v>6386.6030300000002</c:v>
                </c:pt>
                <c:pt idx="13">
                  <c:v>5634.7896000000001</c:v>
                </c:pt>
                <c:pt idx="14">
                  <c:v>9350.3533700000007</c:v>
                </c:pt>
                <c:pt idx="15">
                  <c:v>7871.1914700000098</c:v>
                </c:pt>
                <c:pt idx="16">
                  <c:v>7663.2707600000003</c:v>
                </c:pt>
                <c:pt idx="17">
                  <c:v>9359.0471300000008</c:v>
                </c:pt>
                <c:pt idx="18">
                  <c:v>9976.0428200000006</c:v>
                </c:pt>
                <c:pt idx="19">
                  <c:v>9862.8963700000004</c:v>
                </c:pt>
                <c:pt idx="20">
                  <c:v>8149.8126000000002</c:v>
                </c:pt>
                <c:pt idx="21">
                  <c:v>6805.5226199999997</c:v>
                </c:pt>
                <c:pt idx="22">
                  <c:v>6385.5404500000004</c:v>
                </c:pt>
                <c:pt idx="23">
                  <c:v>6364.2275399999999</c:v>
                </c:pt>
                <c:pt idx="24">
                  <c:v>6279.07186</c:v>
                </c:pt>
                <c:pt idx="25">
                  <c:v>6573.3397699999996</c:v>
                </c:pt>
                <c:pt idx="26">
                  <c:v>7057.40344</c:v>
                </c:pt>
                <c:pt idx="27">
                  <c:v>9017.0781999999999</c:v>
                </c:pt>
                <c:pt idx="28">
                  <c:v>8369.2991500000098</c:v>
                </c:pt>
                <c:pt idx="29">
                  <c:v>8401.3303300000007</c:v>
                </c:pt>
                <c:pt idx="30">
                  <c:v>10279.584849999999</c:v>
                </c:pt>
                <c:pt idx="31">
                  <c:v>9659.8007200000102</c:v>
                </c:pt>
                <c:pt idx="32">
                  <c:v>10553.32423</c:v>
                </c:pt>
                <c:pt idx="33">
                  <c:v>11388.72617</c:v>
                </c:pt>
                <c:pt idx="34">
                  <c:v>9669.9850999999908</c:v>
                </c:pt>
                <c:pt idx="35">
                  <c:v>11174.8752</c:v>
                </c:pt>
                <c:pt idx="36">
                  <c:v>10985.763709999999</c:v>
                </c:pt>
                <c:pt idx="37">
                  <c:v>12140.639289999999</c:v>
                </c:pt>
                <c:pt idx="38">
                  <c:v>11383.90072</c:v>
                </c:pt>
                <c:pt idx="39">
                  <c:v>12260.300279999999</c:v>
                </c:pt>
                <c:pt idx="40">
                  <c:v>12409.310869999999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'+'!$C$1</c:f>
              <c:strCache>
                <c:ptCount val="1"/>
                <c:pt idx="0">
                  <c:v>E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'+'!$C$2:$C$42</c:f>
              <c:numCache>
                <c:formatCode>General</c:formatCode>
                <c:ptCount val="41"/>
                <c:pt idx="0">
                  <c:v>6423.9584800000002</c:v>
                </c:pt>
                <c:pt idx="1">
                  <c:v>5714.5373300000001</c:v>
                </c:pt>
                <c:pt idx="2">
                  <c:v>5433.9113900000002</c:v>
                </c:pt>
                <c:pt idx="3">
                  <c:v>6059.3559999999998</c:v>
                </c:pt>
                <c:pt idx="4">
                  <c:v>6208.5385999999999</c:v>
                </c:pt>
                <c:pt idx="5">
                  <c:v>5929.2408500000001</c:v>
                </c:pt>
                <c:pt idx="6">
                  <c:v>6831.9823999999999</c:v>
                </c:pt>
                <c:pt idx="7">
                  <c:v>6029.9150900000004</c:v>
                </c:pt>
                <c:pt idx="8">
                  <c:v>6282.8964599999999</c:v>
                </c:pt>
                <c:pt idx="9">
                  <c:v>6789.1359899999998</c:v>
                </c:pt>
                <c:pt idx="10">
                  <c:v>6458.3599700000004</c:v>
                </c:pt>
                <c:pt idx="11">
                  <c:v>5785.4358400000101</c:v>
                </c:pt>
                <c:pt idx="12">
                  <c:v>6380.9936600000001</c:v>
                </c:pt>
                <c:pt idx="13">
                  <c:v>6788.7935100000004</c:v>
                </c:pt>
                <c:pt idx="14">
                  <c:v>7023.0486799999999</c:v>
                </c:pt>
                <c:pt idx="15">
                  <c:v>6496.4414700000098</c:v>
                </c:pt>
                <c:pt idx="16">
                  <c:v>6652.7590399999999</c:v>
                </c:pt>
                <c:pt idx="17">
                  <c:v>6396.1721299999999</c:v>
                </c:pt>
                <c:pt idx="18">
                  <c:v>6811.98423</c:v>
                </c:pt>
                <c:pt idx="19">
                  <c:v>6051.9979300000095</c:v>
                </c:pt>
                <c:pt idx="20">
                  <c:v>6718.6094800000101</c:v>
                </c:pt>
                <c:pt idx="21">
                  <c:v>7037.6241799999998</c:v>
                </c:pt>
                <c:pt idx="22">
                  <c:v>7090.3021699999999</c:v>
                </c:pt>
                <c:pt idx="23">
                  <c:v>6974.9970700000104</c:v>
                </c:pt>
                <c:pt idx="24">
                  <c:v>7106.75155</c:v>
                </c:pt>
                <c:pt idx="25">
                  <c:v>7285.41398999999</c:v>
                </c:pt>
                <c:pt idx="26">
                  <c:v>7455.6651599999996</c:v>
                </c:pt>
                <c:pt idx="27">
                  <c:v>7142.0625700000001</c:v>
                </c:pt>
                <c:pt idx="28">
                  <c:v>7167.97102</c:v>
                </c:pt>
                <c:pt idx="29">
                  <c:v>6585.1975199999997</c:v>
                </c:pt>
                <c:pt idx="30">
                  <c:v>7261.6786000000002</c:v>
                </c:pt>
                <c:pt idx="31">
                  <c:v>7409.2772800000002</c:v>
                </c:pt>
                <c:pt idx="32">
                  <c:v>7821.9726700000001</c:v>
                </c:pt>
                <c:pt idx="33">
                  <c:v>8477.2144499999995</c:v>
                </c:pt>
                <c:pt idx="34">
                  <c:v>7890.2975999999899</c:v>
                </c:pt>
                <c:pt idx="35">
                  <c:v>7342.4142600000096</c:v>
                </c:pt>
                <c:pt idx="36">
                  <c:v>8350.0801100000008</c:v>
                </c:pt>
                <c:pt idx="37">
                  <c:v>8941.2174199999899</c:v>
                </c:pt>
                <c:pt idx="38">
                  <c:v>8961.7288499999904</c:v>
                </c:pt>
                <c:pt idx="39">
                  <c:v>9200.1049700000094</c:v>
                </c:pt>
                <c:pt idx="40">
                  <c:v>9175.7327399999995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'+'!$D$1</c:f>
              <c:strCache>
                <c:ptCount val="1"/>
                <c:pt idx="0">
                  <c:v>E1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'+'!$D$2:$D$42</c:f>
              <c:numCache>
                <c:formatCode>General</c:formatCode>
                <c:ptCount val="41"/>
                <c:pt idx="0">
                  <c:v>6136.3569200000002</c:v>
                </c:pt>
                <c:pt idx="1">
                  <c:v>6927.83420999999</c:v>
                </c:pt>
                <c:pt idx="2">
                  <c:v>6054.3098300000001</c:v>
                </c:pt>
                <c:pt idx="3">
                  <c:v>5693.2544399999997</c:v>
                </c:pt>
                <c:pt idx="4">
                  <c:v>5607.9370399999998</c:v>
                </c:pt>
                <c:pt idx="5">
                  <c:v>6124.5416299999997</c:v>
                </c:pt>
                <c:pt idx="6">
                  <c:v>5886.2831800000104</c:v>
                </c:pt>
                <c:pt idx="7">
                  <c:v>5920.0166499999996</c:v>
                </c:pt>
                <c:pt idx="8">
                  <c:v>6027.3964599999999</c:v>
                </c:pt>
                <c:pt idx="9">
                  <c:v>6448.0344299999997</c:v>
                </c:pt>
                <c:pt idx="10">
                  <c:v>4691.66075</c:v>
                </c:pt>
                <c:pt idx="11">
                  <c:v>6859.2366199999997</c:v>
                </c:pt>
                <c:pt idx="12">
                  <c:v>6191.8959999999997</c:v>
                </c:pt>
                <c:pt idx="13">
                  <c:v>7130.2935100000004</c:v>
                </c:pt>
                <c:pt idx="14">
                  <c:v>6121.9471199999998</c:v>
                </c:pt>
                <c:pt idx="15">
                  <c:v>6645.9414700000098</c:v>
                </c:pt>
                <c:pt idx="16">
                  <c:v>7105.0559199999998</c:v>
                </c:pt>
                <c:pt idx="17">
                  <c:v>6041.3674499999997</c:v>
                </c:pt>
                <c:pt idx="18">
                  <c:v>5619.48423</c:v>
                </c:pt>
                <c:pt idx="19">
                  <c:v>7599.4979300000095</c:v>
                </c:pt>
                <c:pt idx="20">
                  <c:v>7347.2110400000001</c:v>
                </c:pt>
                <c:pt idx="21">
                  <c:v>6955.2218400000002</c:v>
                </c:pt>
                <c:pt idx="22">
                  <c:v>6828.3998300000003</c:v>
                </c:pt>
                <c:pt idx="23">
                  <c:v>6803.7939500000002</c:v>
                </c:pt>
                <c:pt idx="24">
                  <c:v>7689.25155</c:v>
                </c:pt>
                <c:pt idx="25">
                  <c:v>7325.1171100000001</c:v>
                </c:pt>
                <c:pt idx="26">
                  <c:v>6996.6651599999996</c:v>
                </c:pt>
                <c:pt idx="27">
                  <c:v>6299.6641300000001</c:v>
                </c:pt>
                <c:pt idx="28">
                  <c:v>6164.6702400000004</c:v>
                </c:pt>
                <c:pt idx="29">
                  <c:v>7089.5959599999896</c:v>
                </c:pt>
                <c:pt idx="30">
                  <c:v>6002.5809399999998</c:v>
                </c:pt>
                <c:pt idx="31">
                  <c:v>5921.1757200000002</c:v>
                </c:pt>
                <c:pt idx="32">
                  <c:v>6572.3750099999997</c:v>
                </c:pt>
                <c:pt idx="33">
                  <c:v>7582.9175700000096</c:v>
                </c:pt>
                <c:pt idx="34">
                  <c:v>7872.59447</c:v>
                </c:pt>
                <c:pt idx="35">
                  <c:v>8937.0158300000003</c:v>
                </c:pt>
                <c:pt idx="36">
                  <c:v>7198.2793300000003</c:v>
                </c:pt>
                <c:pt idx="37">
                  <c:v>9836.2174199999899</c:v>
                </c:pt>
                <c:pt idx="38">
                  <c:v>10130.33041</c:v>
                </c:pt>
                <c:pt idx="39">
                  <c:v>10051.10497</c:v>
                </c:pt>
                <c:pt idx="40">
                  <c:v>9729.9358699999902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'+'!$E$1</c:f>
              <c:strCache>
                <c:ptCount val="1"/>
                <c:pt idx="0">
                  <c:v>E2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'+'!$E$2:$E$42</c:f>
              <c:numCache>
                <c:formatCode>General</c:formatCode>
                <c:ptCount val="41"/>
                <c:pt idx="0">
                  <c:v>5886.3569200000002</c:v>
                </c:pt>
                <c:pt idx="1">
                  <c:v>5596.5373300000001</c:v>
                </c:pt>
                <c:pt idx="2">
                  <c:v>6040.1106099999997</c:v>
                </c:pt>
                <c:pt idx="3">
                  <c:v>5079.9536600000001</c:v>
                </c:pt>
                <c:pt idx="4">
                  <c:v>5904.0385999999999</c:v>
                </c:pt>
                <c:pt idx="5">
                  <c:v>4967.4400699999997</c:v>
                </c:pt>
                <c:pt idx="6">
                  <c:v>5620.68552000001</c:v>
                </c:pt>
                <c:pt idx="7">
                  <c:v>5465.0166499999996</c:v>
                </c:pt>
                <c:pt idx="8">
                  <c:v>5447.2987999999996</c:v>
                </c:pt>
                <c:pt idx="9">
                  <c:v>5795.6359899999998</c:v>
                </c:pt>
                <c:pt idx="10">
                  <c:v>5696.0630899999996</c:v>
                </c:pt>
                <c:pt idx="11">
                  <c:v>5825.3381800000097</c:v>
                </c:pt>
                <c:pt idx="12">
                  <c:v>5673.1928799999996</c:v>
                </c:pt>
                <c:pt idx="13">
                  <c:v>4864.59429</c:v>
                </c:pt>
                <c:pt idx="14">
                  <c:v>5562.9471199999998</c:v>
                </c:pt>
                <c:pt idx="15">
                  <c:v>6219.0430299999998</c:v>
                </c:pt>
                <c:pt idx="16">
                  <c:v>6277.3567000000003</c:v>
                </c:pt>
                <c:pt idx="17">
                  <c:v>5663.2736999999997</c:v>
                </c:pt>
                <c:pt idx="18">
                  <c:v>6164.0857900000001</c:v>
                </c:pt>
                <c:pt idx="19">
                  <c:v>6258.2948100000003</c:v>
                </c:pt>
                <c:pt idx="20">
                  <c:v>6476.7110400000001</c:v>
                </c:pt>
                <c:pt idx="21">
                  <c:v>6276.7218400000002</c:v>
                </c:pt>
                <c:pt idx="22">
                  <c:v>5785.7006099999999</c:v>
                </c:pt>
                <c:pt idx="23">
                  <c:v>6084.4970700000104</c:v>
                </c:pt>
                <c:pt idx="24">
                  <c:v>5285.5523300000104</c:v>
                </c:pt>
                <c:pt idx="25">
                  <c:v>5662.91398999999</c:v>
                </c:pt>
                <c:pt idx="26">
                  <c:v>6502.0636000000004</c:v>
                </c:pt>
                <c:pt idx="27">
                  <c:v>7057.2656999999999</c:v>
                </c:pt>
                <c:pt idx="28">
                  <c:v>6896.47102</c:v>
                </c:pt>
                <c:pt idx="29">
                  <c:v>6702.5022099999896</c:v>
                </c:pt>
                <c:pt idx="30">
                  <c:v>6834.6786000000002</c:v>
                </c:pt>
                <c:pt idx="31">
                  <c:v>7197.1757200000102</c:v>
                </c:pt>
                <c:pt idx="32">
                  <c:v>6334.8750099999997</c:v>
                </c:pt>
                <c:pt idx="33">
                  <c:v>6809.2144500000004</c:v>
                </c:pt>
                <c:pt idx="34">
                  <c:v>7604.1960299999901</c:v>
                </c:pt>
                <c:pt idx="35">
                  <c:v>7194.2111400000003</c:v>
                </c:pt>
                <c:pt idx="36">
                  <c:v>6712.4785499999998</c:v>
                </c:pt>
                <c:pt idx="37">
                  <c:v>7996.1236699999899</c:v>
                </c:pt>
                <c:pt idx="38">
                  <c:v>8540.8304100000005</c:v>
                </c:pt>
                <c:pt idx="39">
                  <c:v>8392.6049700000094</c:v>
                </c:pt>
                <c:pt idx="40">
                  <c:v>8801.6311800000003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'+'!$F$1</c:f>
              <c:strCache>
                <c:ptCount val="1"/>
                <c:pt idx="0">
                  <c:v>E3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'+'!$F$2:$F$42</c:f>
              <c:numCache>
                <c:formatCode>General</c:formatCode>
                <c:ptCount val="41"/>
                <c:pt idx="0">
                  <c:v>6135.4584800000002</c:v>
                </c:pt>
                <c:pt idx="1">
                  <c:v>5394.33420999999</c:v>
                </c:pt>
                <c:pt idx="2">
                  <c:v>6060.9113900000002</c:v>
                </c:pt>
                <c:pt idx="3">
                  <c:v>5669.6528799999896</c:v>
                </c:pt>
                <c:pt idx="4">
                  <c:v>6405.8393800000003</c:v>
                </c:pt>
                <c:pt idx="5">
                  <c:v>5509.1392900000001</c:v>
                </c:pt>
                <c:pt idx="6">
                  <c:v>6348.18552000001</c:v>
                </c:pt>
                <c:pt idx="7">
                  <c:v>5688.0166499999996</c:v>
                </c:pt>
                <c:pt idx="8">
                  <c:v>6021.0995800000001</c:v>
                </c:pt>
                <c:pt idx="9">
                  <c:v>6279.9367700000003</c:v>
                </c:pt>
                <c:pt idx="10">
                  <c:v>5854.66075</c:v>
                </c:pt>
                <c:pt idx="11">
                  <c:v>6508.7366199999997</c:v>
                </c:pt>
                <c:pt idx="12">
                  <c:v>6144.2944399999997</c:v>
                </c:pt>
                <c:pt idx="13">
                  <c:v>6640.2935100000004</c:v>
                </c:pt>
                <c:pt idx="14">
                  <c:v>6649.7479000000003</c:v>
                </c:pt>
                <c:pt idx="15">
                  <c:v>6166.1445899999999</c:v>
                </c:pt>
                <c:pt idx="16">
                  <c:v>6147.1574799999999</c:v>
                </c:pt>
                <c:pt idx="17">
                  <c:v>6393.6721299999999</c:v>
                </c:pt>
                <c:pt idx="18">
                  <c:v>6618.8865699999997</c:v>
                </c:pt>
                <c:pt idx="19">
                  <c:v>6280.0955899999999</c:v>
                </c:pt>
                <c:pt idx="20">
                  <c:v>6295.1094800000001</c:v>
                </c:pt>
                <c:pt idx="21">
                  <c:v>6569.1241799999998</c:v>
                </c:pt>
                <c:pt idx="22">
                  <c:v>6963.0013900000004</c:v>
                </c:pt>
                <c:pt idx="23">
                  <c:v>6988.8955100000003</c:v>
                </c:pt>
                <c:pt idx="24">
                  <c:v>7027.0523300000104</c:v>
                </c:pt>
                <c:pt idx="25">
                  <c:v>7090.6171100000001</c:v>
                </c:pt>
                <c:pt idx="26">
                  <c:v>7046.5636000000004</c:v>
                </c:pt>
                <c:pt idx="27">
                  <c:v>6473.3594499999999</c:v>
                </c:pt>
                <c:pt idx="28">
                  <c:v>6612.2678999999998</c:v>
                </c:pt>
                <c:pt idx="29">
                  <c:v>7301.4006399999898</c:v>
                </c:pt>
                <c:pt idx="30">
                  <c:v>6892.2801600000003</c:v>
                </c:pt>
                <c:pt idx="31">
                  <c:v>6573.6757200000102</c:v>
                </c:pt>
                <c:pt idx="32">
                  <c:v>7652.5742300000002</c:v>
                </c:pt>
                <c:pt idx="33">
                  <c:v>8037.01523</c:v>
                </c:pt>
                <c:pt idx="34">
                  <c:v>8115.2975999999899</c:v>
                </c:pt>
                <c:pt idx="35">
                  <c:v>7813.6095800000003</c:v>
                </c:pt>
                <c:pt idx="36">
                  <c:v>8211.3769900000007</c:v>
                </c:pt>
                <c:pt idx="37">
                  <c:v>8797.4205399999992</c:v>
                </c:pt>
                <c:pt idx="38">
                  <c:v>8698.9319699999996</c:v>
                </c:pt>
                <c:pt idx="39">
                  <c:v>8485.8080900000004</c:v>
                </c:pt>
                <c:pt idx="40">
                  <c:v>8639.2327399999995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'+'!$G$1</c:f>
              <c:strCache>
                <c:ptCount val="1"/>
                <c:pt idx="0">
                  <c:v>M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'+'!$G$2:$G$42</c:f>
              <c:numCache>
                <c:formatCode>General</c:formatCode>
                <c:ptCount val="41"/>
                <c:pt idx="0">
                  <c:v>6122.5248899999997</c:v>
                </c:pt>
                <c:pt idx="1">
                  <c:v>6145.5451499999999</c:v>
                </c:pt>
                <c:pt idx="2">
                  <c:v>6172.9934199999998</c:v>
                </c:pt>
                <c:pt idx="3">
                  <c:v>6178.4341299999896</c:v>
                </c:pt>
                <c:pt idx="4">
                  <c:v>6265.0737600000002</c:v>
                </c:pt>
                <c:pt idx="5">
                  <c:v>6213.7291299999997</c:v>
                </c:pt>
                <c:pt idx="6">
                  <c:v>7177.3534900000004</c:v>
                </c:pt>
                <c:pt idx="7">
                  <c:v>6386.4541499999996</c:v>
                </c:pt>
                <c:pt idx="8">
                  <c:v>6449.31052</c:v>
                </c:pt>
                <c:pt idx="9">
                  <c:v>6343.0539600000102</c:v>
                </c:pt>
                <c:pt idx="10">
                  <c:v>6490.4927799999996</c:v>
                </c:pt>
                <c:pt idx="11">
                  <c:v>6495.0725599999996</c:v>
                </c:pt>
                <c:pt idx="12">
                  <c:v>6216.9624100000001</c:v>
                </c:pt>
                <c:pt idx="13">
                  <c:v>6285.9497600000004</c:v>
                </c:pt>
                <c:pt idx="14">
                  <c:v>7141.6697700000004</c:v>
                </c:pt>
                <c:pt idx="15">
                  <c:v>6661.1211599999997</c:v>
                </c:pt>
                <c:pt idx="16">
                  <c:v>6676.3020100000003</c:v>
                </c:pt>
                <c:pt idx="17">
                  <c:v>6699.8518199999999</c:v>
                </c:pt>
                <c:pt idx="18">
                  <c:v>7150.2303199999997</c:v>
                </c:pt>
                <c:pt idx="19">
                  <c:v>6895.3573100000003</c:v>
                </c:pt>
                <c:pt idx="20">
                  <c:v>6911.25792</c:v>
                </c:pt>
                <c:pt idx="21">
                  <c:v>6759.4366799999998</c:v>
                </c:pt>
                <c:pt idx="22">
                  <c:v>6641.4857700000002</c:v>
                </c:pt>
                <c:pt idx="23">
                  <c:v>6629.8955100000003</c:v>
                </c:pt>
                <c:pt idx="24">
                  <c:v>6754.4078</c:v>
                </c:pt>
                <c:pt idx="25">
                  <c:v>6875.8124299999999</c:v>
                </c:pt>
                <c:pt idx="26">
                  <c:v>7025.4932900000003</c:v>
                </c:pt>
                <c:pt idx="27">
                  <c:v>7294.6641300000001</c:v>
                </c:pt>
                <c:pt idx="28">
                  <c:v>7079.4163399999998</c:v>
                </c:pt>
                <c:pt idx="29">
                  <c:v>7212.8303299999998</c:v>
                </c:pt>
                <c:pt idx="30">
                  <c:v>7568.6161000000102</c:v>
                </c:pt>
                <c:pt idx="31">
                  <c:v>7432.4960300000002</c:v>
                </c:pt>
                <c:pt idx="32">
                  <c:v>8059.2812599999997</c:v>
                </c:pt>
                <c:pt idx="33">
                  <c:v>8744.3745999999992</c:v>
                </c:pt>
                <c:pt idx="34">
                  <c:v>8146.2897799999901</c:v>
                </c:pt>
                <c:pt idx="35">
                  <c:v>8189.9845800000003</c:v>
                </c:pt>
                <c:pt idx="36">
                  <c:v>8545.9316799999997</c:v>
                </c:pt>
                <c:pt idx="37">
                  <c:v>9254.00648</c:v>
                </c:pt>
                <c:pt idx="38">
                  <c:v>9386.6663499999904</c:v>
                </c:pt>
                <c:pt idx="39">
                  <c:v>9402.0424700000094</c:v>
                </c:pt>
                <c:pt idx="40">
                  <c:v>9505.7874300000003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9025800"/>
        <c:axId val="609026192"/>
      </c:lineChart>
      <c:catAx>
        <c:axId val="609025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4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latin typeface="+mn-lt"/>
                    <a:ea typeface="+mn-ea"/>
                    <a:cs typeface="+mn-cs"/>
                  </a:rPr>
                  <a:t>Hours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4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026192"/>
        <c:crosses val="autoZero"/>
        <c:auto val="1"/>
        <c:lblAlgn val="ctr"/>
        <c:lblOffset val="100"/>
        <c:tickLblSkip val="10"/>
        <c:noMultiLvlLbl val="0"/>
      </c:catAx>
      <c:valAx>
        <c:axId val="60902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baseline="0">
                    <a:effectLst/>
                  </a:rPr>
                  <a:t>Load Forecast Errors (MW)</a:t>
                </a:r>
                <a:endParaRPr lang="en-US" sz="140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025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one-day-ahead large load forecast errors (actual load - load forecast) </a:t>
            </a:r>
            <a:endParaRPr lang="en-US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7"/>
          <c:order val="7"/>
          <c:tx>
            <c:strRef>
              <c:f>'-'!$H$1</c:f>
              <c:strCache>
                <c:ptCount val="1"/>
                <c:pt idx="0">
                  <c:v>Selected Model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val>
            <c:numRef>
              <c:f>'-'!$H$2:$H$35</c:f>
              <c:numCache>
                <c:formatCode>General</c:formatCode>
                <c:ptCount val="34"/>
                <c:pt idx="0">
                  <c:v>-5718.4958500000002</c:v>
                </c:pt>
                <c:pt idx="1">
                  <c:v>-5420.8938399999997</c:v>
                </c:pt>
                <c:pt idx="2">
                  <c:v>-5403.2813699999997</c:v>
                </c:pt>
                <c:pt idx="3">
                  <c:v>-5234.54295</c:v>
                </c:pt>
                <c:pt idx="4">
                  <c:v>-4973.4672000000101</c:v>
                </c:pt>
                <c:pt idx="5">
                  <c:v>-4934.4413800000002</c:v>
                </c:pt>
                <c:pt idx="6">
                  <c:v>-4785.0727100000004</c:v>
                </c:pt>
                <c:pt idx="7">
                  <c:v>-4729.3752400000003</c:v>
                </c:pt>
                <c:pt idx="8">
                  <c:v>-4727.4615299999996</c:v>
                </c:pt>
                <c:pt idx="9">
                  <c:v>-4723.83439</c:v>
                </c:pt>
                <c:pt idx="10">
                  <c:v>-4705.8375800000003</c:v>
                </c:pt>
                <c:pt idx="11">
                  <c:v>-4629.2768800000003</c:v>
                </c:pt>
                <c:pt idx="12">
                  <c:v>-4580.0985099999998</c:v>
                </c:pt>
                <c:pt idx="13">
                  <c:v>-4569.1830799999998</c:v>
                </c:pt>
                <c:pt idx="14">
                  <c:v>-4518.9886800000004</c:v>
                </c:pt>
                <c:pt idx="15">
                  <c:v>-4504.7353400000002</c:v>
                </c:pt>
                <c:pt idx="16">
                  <c:v>-4495.67659</c:v>
                </c:pt>
                <c:pt idx="17">
                  <c:v>-4488.1808499999997</c:v>
                </c:pt>
                <c:pt idx="18">
                  <c:v>-4486.4854400000004</c:v>
                </c:pt>
                <c:pt idx="19">
                  <c:v>-4480.1926700000004</c:v>
                </c:pt>
                <c:pt idx="20">
                  <c:v>-4471.8609999999999</c:v>
                </c:pt>
                <c:pt idx="21">
                  <c:v>-4406.9720399999997</c:v>
                </c:pt>
                <c:pt idx="22">
                  <c:v>-4406.2086300000001</c:v>
                </c:pt>
                <c:pt idx="23">
                  <c:v>-4383.9479000000001</c:v>
                </c:pt>
                <c:pt idx="24">
                  <c:v>-4370.09274</c:v>
                </c:pt>
                <c:pt idx="25">
                  <c:v>-4311.5221799999999</c:v>
                </c:pt>
                <c:pt idx="26">
                  <c:v>-4257.8076600000104</c:v>
                </c:pt>
                <c:pt idx="27">
                  <c:v>-4252.7144399999997</c:v>
                </c:pt>
                <c:pt idx="28">
                  <c:v>-4208.4705299999996</c:v>
                </c:pt>
                <c:pt idx="29">
                  <c:v>-4164.7103999999999</c:v>
                </c:pt>
                <c:pt idx="30">
                  <c:v>-4148.9453999999996</c:v>
                </c:pt>
                <c:pt idx="31">
                  <c:v>-4144.9632700000002</c:v>
                </c:pt>
                <c:pt idx="32">
                  <c:v>-4119.52142</c:v>
                </c:pt>
                <c:pt idx="33">
                  <c:v>-4053.7836200000002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9026976"/>
        <c:axId val="604800344"/>
      </c:areaChart>
      <c:lineChart>
        <c:grouping val="standard"/>
        <c:varyColors val="0"/>
        <c:ser>
          <c:idx val="0"/>
          <c:order val="0"/>
          <c:tx>
            <c:strRef>
              <c:f>'-'!$A$1</c:f>
              <c:strCache>
                <c:ptCount val="1"/>
                <c:pt idx="0">
                  <c:v>A3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'-'!$A$2:$A$35</c:f>
              <c:numCache>
                <c:formatCode>General</c:formatCode>
                <c:ptCount val="34"/>
                <c:pt idx="0">
                  <c:v>-4128.4763199999998</c:v>
                </c:pt>
                <c:pt idx="1">
                  <c:v>-4413.9797699999999</c:v>
                </c:pt>
                <c:pt idx="2">
                  <c:v>-4175.9180900000001</c:v>
                </c:pt>
                <c:pt idx="3">
                  <c:v>-4250.6484200000004</c:v>
                </c:pt>
                <c:pt idx="4">
                  <c:v>-4236.0726699999996</c:v>
                </c:pt>
                <c:pt idx="5">
                  <c:v>-4438.4062299999996</c:v>
                </c:pt>
                <c:pt idx="6">
                  <c:v>-4285.0492700000004</c:v>
                </c:pt>
                <c:pt idx="7">
                  <c:v>-4924.6057099999998</c:v>
                </c:pt>
                <c:pt idx="8">
                  <c:v>-3961.73497000001</c:v>
                </c:pt>
                <c:pt idx="9">
                  <c:v>-4397.55314</c:v>
                </c:pt>
                <c:pt idx="10">
                  <c:v>-4105.05242</c:v>
                </c:pt>
                <c:pt idx="11">
                  <c:v>-4235.8471900000004</c:v>
                </c:pt>
                <c:pt idx="12">
                  <c:v>-4026.4110099999998</c:v>
                </c:pt>
                <c:pt idx="13">
                  <c:v>-3967.5619900000002</c:v>
                </c:pt>
                <c:pt idx="14">
                  <c:v>-4414.7621099999997</c:v>
                </c:pt>
                <c:pt idx="15">
                  <c:v>-3894.8134700000001</c:v>
                </c:pt>
                <c:pt idx="16">
                  <c:v>-4304.17659</c:v>
                </c:pt>
                <c:pt idx="17">
                  <c:v>-4049.0324099999998</c:v>
                </c:pt>
                <c:pt idx="18">
                  <c:v>-4176.9385599999996</c:v>
                </c:pt>
                <c:pt idx="19">
                  <c:v>-4199.5090700000001</c:v>
                </c:pt>
                <c:pt idx="20">
                  <c:v>-4368.2711600000002</c:v>
                </c:pt>
                <c:pt idx="21">
                  <c:v>-4264.7767299999996</c:v>
                </c:pt>
                <c:pt idx="22">
                  <c:v>-4150.0484699999997</c:v>
                </c:pt>
                <c:pt idx="23">
                  <c:v>-4124.7486799999997</c:v>
                </c:pt>
                <c:pt idx="24">
                  <c:v>-4633.56149</c:v>
                </c:pt>
                <c:pt idx="25">
                  <c:v>-4727.0026500000004</c:v>
                </c:pt>
                <c:pt idx="26">
                  <c:v>-3835.27250000001</c:v>
                </c:pt>
                <c:pt idx="27">
                  <c:v>-3725.9722499999998</c:v>
                </c:pt>
                <c:pt idx="28">
                  <c:v>-3506.0564599999998</c:v>
                </c:pt>
                <c:pt idx="29">
                  <c:v>-4501.09321</c:v>
                </c:pt>
                <c:pt idx="30">
                  <c:v>-4427.7735300000004</c:v>
                </c:pt>
                <c:pt idx="31">
                  <c:v>-4660.1742100000101</c:v>
                </c:pt>
                <c:pt idx="32">
                  <c:v>-4915.6932900000002</c:v>
                </c:pt>
                <c:pt idx="33">
                  <c:v>-3297.2211200000002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'-'!$B$1</c:f>
              <c:strCache>
                <c:ptCount val="1"/>
                <c:pt idx="0">
                  <c:v>A6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'-'!$B$2:$B$35</c:f>
              <c:numCache>
                <c:formatCode>General</c:formatCode>
                <c:ptCount val="34"/>
                <c:pt idx="0">
                  <c:v>-4695.5231899999999</c:v>
                </c:pt>
                <c:pt idx="1">
                  <c:v>-4414.8157099999999</c:v>
                </c:pt>
                <c:pt idx="2">
                  <c:v>-4500.1290300000001</c:v>
                </c:pt>
                <c:pt idx="3">
                  <c:v>-4474.6835799999999</c:v>
                </c:pt>
                <c:pt idx="4">
                  <c:v>-4924.1859500000101</c:v>
                </c:pt>
                <c:pt idx="5">
                  <c:v>-4577.5624799999996</c:v>
                </c:pt>
                <c:pt idx="6">
                  <c:v>-4414.4945799999996</c:v>
                </c:pt>
                <c:pt idx="7">
                  <c:v>-4884.7775899999997</c:v>
                </c:pt>
                <c:pt idx="8">
                  <c:v>-4407.6568399999996</c:v>
                </c:pt>
                <c:pt idx="9">
                  <c:v>-4723.83439</c:v>
                </c:pt>
                <c:pt idx="10">
                  <c:v>-4689.2985200000003</c:v>
                </c:pt>
                <c:pt idx="11">
                  <c:v>-4629.2768800000003</c:v>
                </c:pt>
                <c:pt idx="12">
                  <c:v>-4021.4149200000002</c:v>
                </c:pt>
                <c:pt idx="13">
                  <c:v>-3979.7260500000002</c:v>
                </c:pt>
                <c:pt idx="14">
                  <c:v>-4407.1292999999996</c:v>
                </c:pt>
                <c:pt idx="15">
                  <c:v>-3892.5205000000001</c:v>
                </c:pt>
                <c:pt idx="16">
                  <c:v>-4495.67659</c:v>
                </c:pt>
                <c:pt idx="17">
                  <c:v>-4100.5324099999998</c:v>
                </c:pt>
                <c:pt idx="18">
                  <c:v>-4376.03622</c:v>
                </c:pt>
                <c:pt idx="19">
                  <c:v>-4466.3645399999996</c:v>
                </c:pt>
                <c:pt idx="20">
                  <c:v>-4628.5524100000002</c:v>
                </c:pt>
                <c:pt idx="21">
                  <c:v>-4339.3939200000004</c:v>
                </c:pt>
                <c:pt idx="22">
                  <c:v>-4406.2086300000001</c:v>
                </c:pt>
                <c:pt idx="23">
                  <c:v>-4208.1002399999998</c:v>
                </c:pt>
                <c:pt idx="24">
                  <c:v>-3733.6122700000101</c:v>
                </c:pt>
                <c:pt idx="25">
                  <c:v>-4775.3229600000004</c:v>
                </c:pt>
                <c:pt idx="26">
                  <c:v>-4257.8076600000104</c:v>
                </c:pt>
                <c:pt idx="27">
                  <c:v>-4285.2808400000004</c:v>
                </c:pt>
                <c:pt idx="28">
                  <c:v>-3834.4392800000001</c:v>
                </c:pt>
                <c:pt idx="29">
                  <c:v>-4471.8588399999999</c:v>
                </c:pt>
                <c:pt idx="30">
                  <c:v>-4397.2657099999997</c:v>
                </c:pt>
                <c:pt idx="31">
                  <c:v>-3958.9945200000002</c:v>
                </c:pt>
                <c:pt idx="32">
                  <c:v>-4042.6307900000002</c:v>
                </c:pt>
                <c:pt idx="33">
                  <c:v>-3807.0961200000002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'-'!$C$1</c:f>
              <c:strCache>
                <c:ptCount val="1"/>
                <c:pt idx="0">
                  <c:v>E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'-'!$C$2:$C$35</c:f>
              <c:numCache>
                <c:formatCode>General</c:formatCode>
                <c:ptCount val="34"/>
                <c:pt idx="0">
                  <c:v>-2155.8942900000002</c:v>
                </c:pt>
                <c:pt idx="1">
                  <c:v>-3728.0969599999999</c:v>
                </c:pt>
                <c:pt idx="2">
                  <c:v>-2366.5821500000002</c:v>
                </c:pt>
                <c:pt idx="3">
                  <c:v>-2411.8437300000001</c:v>
                </c:pt>
                <c:pt idx="4">
                  <c:v>-2410.2640799999999</c:v>
                </c:pt>
                <c:pt idx="5">
                  <c:v>-2790.1406000000002</c:v>
                </c:pt>
                <c:pt idx="6">
                  <c:v>-5349.5180200000004</c:v>
                </c:pt>
                <c:pt idx="7">
                  <c:v>-4278.0744599999998</c:v>
                </c:pt>
                <c:pt idx="8">
                  <c:v>-2130.85997000001</c:v>
                </c:pt>
                <c:pt idx="9">
                  <c:v>-9265.14689</c:v>
                </c:pt>
                <c:pt idx="10">
                  <c:v>-2044.93914</c:v>
                </c:pt>
                <c:pt idx="11">
                  <c:v>-9192.5424999999996</c:v>
                </c:pt>
                <c:pt idx="12">
                  <c:v>-4129.6414800000102</c:v>
                </c:pt>
                <c:pt idx="13">
                  <c:v>-4231.5932400000002</c:v>
                </c:pt>
                <c:pt idx="14">
                  <c:v>-4716.6917999999996</c:v>
                </c:pt>
                <c:pt idx="15">
                  <c:v>-4712.7079999999996</c:v>
                </c:pt>
                <c:pt idx="16">
                  <c:v>-8821.7547099999992</c:v>
                </c:pt>
                <c:pt idx="17">
                  <c:v>-4367.6808499999997</c:v>
                </c:pt>
                <c:pt idx="18">
                  <c:v>-4874.4854400000004</c:v>
                </c:pt>
                <c:pt idx="19">
                  <c:v>-4923.1926700000004</c:v>
                </c:pt>
                <c:pt idx="20">
                  <c:v>-4996.6617800000004</c:v>
                </c:pt>
                <c:pt idx="21">
                  <c:v>-4917.3704799999996</c:v>
                </c:pt>
                <c:pt idx="22">
                  <c:v>-8977.51332</c:v>
                </c:pt>
                <c:pt idx="23">
                  <c:v>-4641.5494600000002</c:v>
                </c:pt>
                <c:pt idx="24">
                  <c:v>-3815.09274</c:v>
                </c:pt>
                <c:pt idx="25">
                  <c:v>-4518.8229600000004</c:v>
                </c:pt>
                <c:pt idx="26">
                  <c:v>-8410.63969</c:v>
                </c:pt>
                <c:pt idx="27">
                  <c:v>-1868.4136599999999</c:v>
                </c:pt>
                <c:pt idx="28">
                  <c:v>-4000.0799000000002</c:v>
                </c:pt>
                <c:pt idx="29">
                  <c:v>-4385.0111800000004</c:v>
                </c:pt>
                <c:pt idx="30">
                  <c:v>-4523.3438399999995</c:v>
                </c:pt>
                <c:pt idx="31">
                  <c:v>-3607.7640500000098</c:v>
                </c:pt>
                <c:pt idx="32">
                  <c:v>-4766.4237599999997</c:v>
                </c:pt>
                <c:pt idx="33">
                  <c:v>-2081.6820600000001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'-'!$D$1</c:f>
              <c:strCache>
                <c:ptCount val="1"/>
                <c:pt idx="0">
                  <c:v>E1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'-'!$D$2:$D$35</c:f>
              <c:numCache>
                <c:formatCode>General</c:formatCode>
                <c:ptCount val="34"/>
                <c:pt idx="0">
                  <c:v>-5438.4958500000002</c:v>
                </c:pt>
                <c:pt idx="1">
                  <c:v>-5860.0969599999999</c:v>
                </c:pt>
                <c:pt idx="2">
                  <c:v>-5032.5821500000002</c:v>
                </c:pt>
                <c:pt idx="3">
                  <c:v>-4300.7421700000004</c:v>
                </c:pt>
                <c:pt idx="4">
                  <c:v>-5430.2640799999999</c:v>
                </c:pt>
                <c:pt idx="5">
                  <c:v>-5113.9413800000002</c:v>
                </c:pt>
                <c:pt idx="6">
                  <c:v>-4713.3149000000003</c:v>
                </c:pt>
                <c:pt idx="7">
                  <c:v>-4175.6721200000002</c:v>
                </c:pt>
                <c:pt idx="8">
                  <c:v>-5060.7623100000101</c:v>
                </c:pt>
                <c:pt idx="9">
                  <c:v>-7389.0492299999996</c:v>
                </c:pt>
                <c:pt idx="10">
                  <c:v>-5758.9391400000004</c:v>
                </c:pt>
                <c:pt idx="11">
                  <c:v>-6984.34328</c:v>
                </c:pt>
                <c:pt idx="12">
                  <c:v>-5239.2391400000097</c:v>
                </c:pt>
                <c:pt idx="13">
                  <c:v>-4851.9955799999998</c:v>
                </c:pt>
                <c:pt idx="14">
                  <c:v>-4314.89102</c:v>
                </c:pt>
                <c:pt idx="15">
                  <c:v>-4919.5087800000001</c:v>
                </c:pt>
                <c:pt idx="16">
                  <c:v>-7033.55159</c:v>
                </c:pt>
                <c:pt idx="17">
                  <c:v>-4488.1808499999997</c:v>
                </c:pt>
                <c:pt idx="18">
                  <c:v>-4486.4854400000004</c:v>
                </c:pt>
                <c:pt idx="19">
                  <c:v>-4480.1926700000004</c:v>
                </c:pt>
                <c:pt idx="20">
                  <c:v>-4471.8609999999999</c:v>
                </c:pt>
                <c:pt idx="21">
                  <c:v>-4406.9720399999997</c:v>
                </c:pt>
                <c:pt idx="22">
                  <c:v>-6788.51332</c:v>
                </c:pt>
                <c:pt idx="23">
                  <c:v>-4383.9479000000001</c:v>
                </c:pt>
                <c:pt idx="24">
                  <c:v>-4519.59274</c:v>
                </c:pt>
                <c:pt idx="25">
                  <c:v>-4286.4245199999996</c:v>
                </c:pt>
                <c:pt idx="26">
                  <c:v>-5609.4404699999996</c:v>
                </c:pt>
                <c:pt idx="27">
                  <c:v>-4742.8159999999998</c:v>
                </c:pt>
                <c:pt idx="28">
                  <c:v>-4270.6775600000001</c:v>
                </c:pt>
                <c:pt idx="29">
                  <c:v>-3740.8080599999998</c:v>
                </c:pt>
                <c:pt idx="30">
                  <c:v>-4071.54306</c:v>
                </c:pt>
                <c:pt idx="31">
                  <c:v>-5272.8617100000101</c:v>
                </c:pt>
                <c:pt idx="32">
                  <c:v>-4841.7245400000002</c:v>
                </c:pt>
                <c:pt idx="33">
                  <c:v>-4989.1820600000001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'-'!$E$1</c:f>
              <c:strCache>
                <c:ptCount val="1"/>
                <c:pt idx="0">
                  <c:v>E2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'-'!$E$2:$E$35</c:f>
              <c:numCache>
                <c:formatCode>General</c:formatCode>
                <c:ptCount val="34"/>
                <c:pt idx="0">
                  <c:v>-2302.9958499999998</c:v>
                </c:pt>
                <c:pt idx="1">
                  <c:v>-3985.2961799999998</c:v>
                </c:pt>
                <c:pt idx="2">
                  <c:v>-2918.3790300000001</c:v>
                </c:pt>
                <c:pt idx="3">
                  <c:v>-3121.54295</c:v>
                </c:pt>
                <c:pt idx="4">
                  <c:v>-2353.7640799999999</c:v>
                </c:pt>
                <c:pt idx="5">
                  <c:v>-3420.9413800000002</c:v>
                </c:pt>
                <c:pt idx="6">
                  <c:v>-5563.9164600000004</c:v>
                </c:pt>
                <c:pt idx="7">
                  <c:v>-4353.5744599999998</c:v>
                </c:pt>
                <c:pt idx="8">
                  <c:v>-2350.7623100000101</c:v>
                </c:pt>
                <c:pt idx="9">
                  <c:v>-6875.3461100000004</c:v>
                </c:pt>
                <c:pt idx="10">
                  <c:v>-2290.1383599999999</c:v>
                </c:pt>
                <c:pt idx="11">
                  <c:v>-6916.6401599999999</c:v>
                </c:pt>
                <c:pt idx="12">
                  <c:v>-5012.1414800000102</c:v>
                </c:pt>
                <c:pt idx="13">
                  <c:v>-5289.2924599999997</c:v>
                </c:pt>
                <c:pt idx="14">
                  <c:v>-4518.9886800000004</c:v>
                </c:pt>
                <c:pt idx="15">
                  <c:v>-5356.6103400000002</c:v>
                </c:pt>
                <c:pt idx="16">
                  <c:v>-6820.3523699999996</c:v>
                </c:pt>
                <c:pt idx="17">
                  <c:v>-4511.7824099999998</c:v>
                </c:pt>
                <c:pt idx="18">
                  <c:v>-4735.9854400000004</c:v>
                </c:pt>
                <c:pt idx="19">
                  <c:v>-4593.7942300000004</c:v>
                </c:pt>
                <c:pt idx="20">
                  <c:v>-4783.8609999999999</c:v>
                </c:pt>
                <c:pt idx="21">
                  <c:v>-4744.2689200000004</c:v>
                </c:pt>
                <c:pt idx="22">
                  <c:v>-6501.1148800000001</c:v>
                </c:pt>
                <c:pt idx="23">
                  <c:v>-4628.0494600000002</c:v>
                </c:pt>
                <c:pt idx="24">
                  <c:v>-4221.1943000000001</c:v>
                </c:pt>
                <c:pt idx="25">
                  <c:v>-4354.62374</c:v>
                </c:pt>
                <c:pt idx="26">
                  <c:v>-6303.74125000001</c:v>
                </c:pt>
                <c:pt idx="27">
                  <c:v>-1959.316</c:v>
                </c:pt>
                <c:pt idx="28">
                  <c:v>-4635.0798999999997</c:v>
                </c:pt>
                <c:pt idx="29">
                  <c:v>-4204.5111800000004</c:v>
                </c:pt>
                <c:pt idx="30">
                  <c:v>-4148.9453999999996</c:v>
                </c:pt>
                <c:pt idx="31">
                  <c:v>-4217.3617100000101</c:v>
                </c:pt>
                <c:pt idx="32">
                  <c:v>-3759.2245400000002</c:v>
                </c:pt>
                <c:pt idx="33">
                  <c:v>-1526.7836199999999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'-'!$F$1</c:f>
              <c:strCache>
                <c:ptCount val="1"/>
                <c:pt idx="0">
                  <c:v>E3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'-'!$F$2:$F$35</c:f>
              <c:numCache>
                <c:formatCode>General</c:formatCode>
                <c:ptCount val="34"/>
                <c:pt idx="0">
                  <c:v>-5718.4958500000002</c:v>
                </c:pt>
                <c:pt idx="1">
                  <c:v>-5420.8938399999997</c:v>
                </c:pt>
                <c:pt idx="2">
                  <c:v>-5403.2813699999997</c:v>
                </c:pt>
                <c:pt idx="3">
                  <c:v>-5234.54295</c:v>
                </c:pt>
                <c:pt idx="4">
                  <c:v>-4973.4672000000101</c:v>
                </c:pt>
                <c:pt idx="5">
                  <c:v>-4934.4413800000002</c:v>
                </c:pt>
                <c:pt idx="6">
                  <c:v>-4384.1156799999999</c:v>
                </c:pt>
                <c:pt idx="7">
                  <c:v>-4729.3752400000003</c:v>
                </c:pt>
                <c:pt idx="8">
                  <c:v>-4727.4615299999996</c:v>
                </c:pt>
                <c:pt idx="9">
                  <c:v>-7979.0492299999996</c:v>
                </c:pt>
                <c:pt idx="10">
                  <c:v>-4705.8375800000003</c:v>
                </c:pt>
                <c:pt idx="11">
                  <c:v>-7922.74172</c:v>
                </c:pt>
                <c:pt idx="12">
                  <c:v>-5051.9383600000001</c:v>
                </c:pt>
                <c:pt idx="13">
                  <c:v>-5094.9955799999998</c:v>
                </c:pt>
                <c:pt idx="14">
                  <c:v>-4152.28946</c:v>
                </c:pt>
                <c:pt idx="15">
                  <c:v>-4252.2079999999996</c:v>
                </c:pt>
                <c:pt idx="16">
                  <c:v>-6998.7547100000002</c:v>
                </c:pt>
                <c:pt idx="17">
                  <c:v>-4426.0831900000003</c:v>
                </c:pt>
                <c:pt idx="18">
                  <c:v>-4624.88778000001</c:v>
                </c:pt>
                <c:pt idx="19">
                  <c:v>-4441.59501000001</c:v>
                </c:pt>
                <c:pt idx="20">
                  <c:v>-4293.7594399999898</c:v>
                </c:pt>
                <c:pt idx="21">
                  <c:v>-4680.1712600000001</c:v>
                </c:pt>
                <c:pt idx="22">
                  <c:v>-8166.7164400000001</c:v>
                </c:pt>
                <c:pt idx="23">
                  <c:v>-4631.7486799999997</c:v>
                </c:pt>
                <c:pt idx="24">
                  <c:v>-4370.09274</c:v>
                </c:pt>
                <c:pt idx="25">
                  <c:v>-4311.5221799999999</c:v>
                </c:pt>
                <c:pt idx="26">
                  <c:v>-6844.13969</c:v>
                </c:pt>
                <c:pt idx="27">
                  <c:v>-4252.7144399999997</c:v>
                </c:pt>
                <c:pt idx="28">
                  <c:v>-5004.4783399999997</c:v>
                </c:pt>
                <c:pt idx="29">
                  <c:v>-4164.7103999999999</c:v>
                </c:pt>
                <c:pt idx="30">
                  <c:v>-4259.2461800000001</c:v>
                </c:pt>
                <c:pt idx="31">
                  <c:v>-4144.9632700000002</c:v>
                </c:pt>
                <c:pt idx="32">
                  <c:v>-4119.52142</c:v>
                </c:pt>
                <c:pt idx="33">
                  <c:v>-4053.7836200000002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'-'!$G$1</c:f>
              <c:strCache>
                <c:ptCount val="1"/>
                <c:pt idx="0">
                  <c:v>M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'-'!$G$2:$G$35</c:f>
              <c:numCache>
                <c:formatCode>General</c:formatCode>
                <c:ptCount val="34"/>
                <c:pt idx="0">
                  <c:v>-4073.3356899999999</c:v>
                </c:pt>
                <c:pt idx="1">
                  <c:v>-4637.2141499999998</c:v>
                </c:pt>
                <c:pt idx="2">
                  <c:v>-4066.1290300000001</c:v>
                </c:pt>
                <c:pt idx="3">
                  <c:v>-3965.64842</c:v>
                </c:pt>
                <c:pt idx="4">
                  <c:v>-4054.6703299999999</c:v>
                </c:pt>
                <c:pt idx="5">
                  <c:v>-4212.5663800000002</c:v>
                </c:pt>
                <c:pt idx="6">
                  <c:v>-4785.0727100000004</c:v>
                </c:pt>
                <c:pt idx="7">
                  <c:v>-4557.6760199999999</c:v>
                </c:pt>
                <c:pt idx="8">
                  <c:v>-3773.2193400000001</c:v>
                </c:pt>
                <c:pt idx="9">
                  <c:v>-6771.6507899999997</c:v>
                </c:pt>
                <c:pt idx="10">
                  <c:v>-3932.3492999999899</c:v>
                </c:pt>
                <c:pt idx="11">
                  <c:v>-6646.90578</c:v>
                </c:pt>
                <c:pt idx="12">
                  <c:v>-4580.0985099999998</c:v>
                </c:pt>
                <c:pt idx="13">
                  <c:v>-4569.1830799999998</c:v>
                </c:pt>
                <c:pt idx="14">
                  <c:v>-4420.7855499999996</c:v>
                </c:pt>
                <c:pt idx="15">
                  <c:v>-4504.7353400000002</c:v>
                </c:pt>
                <c:pt idx="16">
                  <c:v>-6412.3562700000002</c:v>
                </c:pt>
                <c:pt idx="17">
                  <c:v>-4323.8761599999998</c:v>
                </c:pt>
                <c:pt idx="18">
                  <c:v>-4545.7979400000004</c:v>
                </c:pt>
                <c:pt idx="19">
                  <c:v>-4517.4465700000001</c:v>
                </c:pt>
                <c:pt idx="20">
                  <c:v>-4590.4859999999999</c:v>
                </c:pt>
                <c:pt idx="21">
                  <c:v>-4558.8275100000001</c:v>
                </c:pt>
                <c:pt idx="22">
                  <c:v>-6498.3453499999996</c:v>
                </c:pt>
                <c:pt idx="23">
                  <c:v>-4436.3502399999998</c:v>
                </c:pt>
                <c:pt idx="24">
                  <c:v>-4215.5263299999997</c:v>
                </c:pt>
                <c:pt idx="25">
                  <c:v>-4495.6042100000004</c:v>
                </c:pt>
                <c:pt idx="26">
                  <c:v>-5876.8232799999996</c:v>
                </c:pt>
                <c:pt idx="27">
                  <c:v>-3472.4058399999999</c:v>
                </c:pt>
                <c:pt idx="28">
                  <c:v>-4208.4705299999996</c:v>
                </c:pt>
                <c:pt idx="29">
                  <c:v>-4244.65571</c:v>
                </c:pt>
                <c:pt idx="30">
                  <c:v>-4304.67587</c:v>
                </c:pt>
                <c:pt idx="31">
                  <c:v>-4310.3695200000002</c:v>
                </c:pt>
                <c:pt idx="32">
                  <c:v>-4407.5292300000001</c:v>
                </c:pt>
                <c:pt idx="33">
                  <c:v>-3292.643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9026976"/>
        <c:axId val="604800344"/>
      </c:lineChart>
      <c:catAx>
        <c:axId val="609026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4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latin typeface="+mn-lt"/>
                    <a:ea typeface="+mn-ea"/>
                    <a:cs typeface="+mn-cs"/>
                  </a:rPr>
                  <a:t>Hours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4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800344"/>
        <c:crosses val="autoZero"/>
        <c:auto val="1"/>
        <c:lblAlgn val="ctr"/>
        <c:lblOffset val="100"/>
        <c:tickLblSkip val="10"/>
        <c:noMultiLvlLbl val="0"/>
      </c:catAx>
      <c:valAx>
        <c:axId val="604800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baseline="0">
                    <a:effectLst/>
                  </a:rPr>
                  <a:t>Load Forecast Errors (MW)</a:t>
                </a:r>
                <a:endParaRPr lang="en-US" sz="140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02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three-day-ahead large load forecast errors (actual load - load forecast)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7"/>
          <c:order val="7"/>
          <c:tx>
            <c:strRef>
              <c:f>'+6000'!$H$1</c:f>
              <c:strCache>
                <c:ptCount val="1"/>
                <c:pt idx="0">
                  <c:v>Selected Model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val>
            <c:numRef>
              <c:f>'+6000'!$H$2:$H$70</c:f>
              <c:numCache>
                <c:formatCode>General</c:formatCode>
                <c:ptCount val="69"/>
                <c:pt idx="0">
                  <c:v>6026.9521699999996</c:v>
                </c:pt>
                <c:pt idx="1">
                  <c:v>6131.2734899999996</c:v>
                </c:pt>
                <c:pt idx="2">
                  <c:v>6139.90571</c:v>
                </c:pt>
                <c:pt idx="3">
                  <c:v>6141.3510399999996</c:v>
                </c:pt>
                <c:pt idx="4">
                  <c:v>6212.4106000000002</c:v>
                </c:pt>
                <c:pt idx="5">
                  <c:v>6214.0625700000001</c:v>
                </c:pt>
                <c:pt idx="6">
                  <c:v>6248.7203399999898</c:v>
                </c:pt>
                <c:pt idx="7">
                  <c:v>6263.0918300000003</c:v>
                </c:pt>
                <c:pt idx="8">
                  <c:v>6275.5686800000003</c:v>
                </c:pt>
                <c:pt idx="9">
                  <c:v>6276.7772100000002</c:v>
                </c:pt>
                <c:pt idx="10">
                  <c:v>6284.7935100000004</c:v>
                </c:pt>
                <c:pt idx="11">
                  <c:v>6337.5013900000004</c:v>
                </c:pt>
                <c:pt idx="12">
                  <c:v>6384.6092700000099</c:v>
                </c:pt>
                <c:pt idx="13">
                  <c:v>6402.1998599999997</c:v>
                </c:pt>
                <c:pt idx="14">
                  <c:v>6453.5857900000001</c:v>
                </c:pt>
                <c:pt idx="15">
                  <c:v>6468.2874400000001</c:v>
                </c:pt>
                <c:pt idx="16">
                  <c:v>6537.3882100000101</c:v>
                </c:pt>
                <c:pt idx="17">
                  <c:v>6542.26541</c:v>
                </c:pt>
                <c:pt idx="18">
                  <c:v>6551.8336900000004</c:v>
                </c:pt>
                <c:pt idx="19">
                  <c:v>6574.4970700000104</c:v>
                </c:pt>
                <c:pt idx="20">
                  <c:v>6585.2861899999998</c:v>
                </c:pt>
                <c:pt idx="21">
                  <c:v>6595.1171100000001</c:v>
                </c:pt>
                <c:pt idx="22">
                  <c:v>6627.75155</c:v>
                </c:pt>
                <c:pt idx="23">
                  <c:v>6645.2540399999998</c:v>
                </c:pt>
                <c:pt idx="24">
                  <c:v>6657.8788400000003</c:v>
                </c:pt>
                <c:pt idx="25">
                  <c:v>6697.3010400000003</c:v>
                </c:pt>
                <c:pt idx="26">
                  <c:v>6709.5809399999998</c:v>
                </c:pt>
                <c:pt idx="27">
                  <c:v>6737.1706999999997</c:v>
                </c:pt>
                <c:pt idx="28">
                  <c:v>6743.4623700000002</c:v>
                </c:pt>
                <c:pt idx="29">
                  <c:v>6755.03125</c:v>
                </c:pt>
                <c:pt idx="30">
                  <c:v>6862.1062199999897</c:v>
                </c:pt>
                <c:pt idx="31">
                  <c:v>6881.3162400000001</c:v>
                </c:pt>
                <c:pt idx="32">
                  <c:v>6882.9414700000098</c:v>
                </c:pt>
                <c:pt idx="33">
                  <c:v>7070.8646699999999</c:v>
                </c:pt>
                <c:pt idx="34">
                  <c:v>7087.5373300000001</c:v>
                </c:pt>
                <c:pt idx="35">
                  <c:v>7114.8567000000003</c:v>
                </c:pt>
                <c:pt idx="36">
                  <c:v>7354.0698400000001</c:v>
                </c:pt>
                <c:pt idx="37">
                  <c:v>7407.50792</c:v>
                </c:pt>
                <c:pt idx="38">
                  <c:v>7595.7238899999902</c:v>
                </c:pt>
                <c:pt idx="39">
                  <c:v>7605.6491400000004</c:v>
                </c:pt>
                <c:pt idx="40">
                  <c:v>7625.8274099999999</c:v>
                </c:pt>
                <c:pt idx="41">
                  <c:v>7659.6703699999998</c:v>
                </c:pt>
                <c:pt idx="42">
                  <c:v>7683.1767200000004</c:v>
                </c:pt>
                <c:pt idx="43">
                  <c:v>7735.4251199999999</c:v>
                </c:pt>
                <c:pt idx="44">
                  <c:v>7891.1945999999998</c:v>
                </c:pt>
                <c:pt idx="45">
                  <c:v>8177.2870999999996</c:v>
                </c:pt>
                <c:pt idx="46">
                  <c:v>8439.7592800000002</c:v>
                </c:pt>
                <c:pt idx="47">
                  <c:v>8525.5061499999993</c:v>
                </c:pt>
                <c:pt idx="48">
                  <c:v>8653.4378899999992</c:v>
                </c:pt>
                <c:pt idx="49">
                  <c:v>8944.5412699999997</c:v>
                </c:pt>
                <c:pt idx="50">
                  <c:v>9053.7688000000107</c:v>
                </c:pt>
                <c:pt idx="51">
                  <c:v>9101.6632399999999</c:v>
                </c:pt>
                <c:pt idx="52">
                  <c:v>9124.1953099999992</c:v>
                </c:pt>
                <c:pt idx="53">
                  <c:v>9208.0760600000103</c:v>
                </c:pt>
                <c:pt idx="54">
                  <c:v>9455.1541300000008</c:v>
                </c:pt>
                <c:pt idx="55">
                  <c:v>9524.7862600000008</c:v>
                </c:pt>
                <c:pt idx="56">
                  <c:v>9614.92958</c:v>
                </c:pt>
                <c:pt idx="57">
                  <c:v>10154.81322</c:v>
                </c:pt>
                <c:pt idx="58">
                  <c:v>10646.648639999999</c:v>
                </c:pt>
                <c:pt idx="59">
                  <c:v>10922.57993</c:v>
                </c:pt>
                <c:pt idx="60">
                  <c:v>10985.452310000001</c:v>
                </c:pt>
                <c:pt idx="61">
                  <c:v>11684.72885</c:v>
                </c:pt>
                <c:pt idx="62">
                  <c:v>11722.78773</c:v>
                </c:pt>
                <c:pt idx="63">
                  <c:v>12127.21434</c:v>
                </c:pt>
                <c:pt idx="64">
                  <c:v>12250.826489999999</c:v>
                </c:pt>
                <c:pt idx="65">
                  <c:v>12756.570320000001</c:v>
                </c:pt>
                <c:pt idx="66">
                  <c:v>12914.31834</c:v>
                </c:pt>
                <c:pt idx="67">
                  <c:v>13655.827730000001</c:v>
                </c:pt>
                <c:pt idx="68">
                  <c:v>13950.66214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4801128"/>
        <c:axId val="604801520"/>
      </c:areaChart>
      <c:lineChart>
        <c:grouping val="standard"/>
        <c:varyColors val="0"/>
        <c:ser>
          <c:idx val="0"/>
          <c:order val="0"/>
          <c:tx>
            <c:strRef>
              <c:f>'+6000'!$A$1</c:f>
              <c:strCache>
                <c:ptCount val="1"/>
                <c:pt idx="0">
                  <c:v>A3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'+6000'!$A$2:$A$70</c:f>
              <c:numCache>
                <c:formatCode>General</c:formatCode>
                <c:ptCount val="69"/>
                <c:pt idx="0">
                  <c:v>6026.9521699999996</c:v>
                </c:pt>
                <c:pt idx="1">
                  <c:v>4751.2383300000001</c:v>
                </c:pt>
                <c:pt idx="2">
                  <c:v>6590.0228999999999</c:v>
                </c:pt>
                <c:pt idx="3">
                  <c:v>6884.0658899999999</c:v>
                </c:pt>
                <c:pt idx="4">
                  <c:v>6391.8363799999997</c:v>
                </c:pt>
                <c:pt idx="5">
                  <c:v>8189.96101000001</c:v>
                </c:pt>
                <c:pt idx="6">
                  <c:v>6851.9078399999898</c:v>
                </c:pt>
                <c:pt idx="7">
                  <c:v>4575.5097999999998</c:v>
                </c:pt>
                <c:pt idx="8">
                  <c:v>7586.2054000000098</c:v>
                </c:pt>
                <c:pt idx="9">
                  <c:v>6512.1678300000003</c:v>
                </c:pt>
                <c:pt idx="10">
                  <c:v>7232.09429</c:v>
                </c:pt>
                <c:pt idx="11">
                  <c:v>7074.1498300000003</c:v>
                </c:pt>
                <c:pt idx="12">
                  <c:v>6038.6327099999999</c:v>
                </c:pt>
                <c:pt idx="13">
                  <c:v>6031.7233000000097</c:v>
                </c:pt>
                <c:pt idx="14">
                  <c:v>8504.20298</c:v>
                </c:pt>
                <c:pt idx="15">
                  <c:v>6344.4827500000001</c:v>
                </c:pt>
                <c:pt idx="16">
                  <c:v>6776.9389899999996</c:v>
                </c:pt>
                <c:pt idx="17">
                  <c:v>7343.6208800000004</c:v>
                </c:pt>
                <c:pt idx="18">
                  <c:v>6047.1852500000005</c:v>
                </c:pt>
                <c:pt idx="19">
                  <c:v>6812.5830100000003</c:v>
                </c:pt>
                <c:pt idx="20">
                  <c:v>6974.4346299999997</c:v>
                </c:pt>
                <c:pt idx="21">
                  <c:v>7739.8983600000001</c:v>
                </c:pt>
                <c:pt idx="22">
                  <c:v>7830.3609299999998</c:v>
                </c:pt>
                <c:pt idx="23">
                  <c:v>4279.0743499999999</c:v>
                </c:pt>
                <c:pt idx="24">
                  <c:v>8282.3085300000002</c:v>
                </c:pt>
                <c:pt idx="25">
                  <c:v>6604.3635400000003</c:v>
                </c:pt>
                <c:pt idx="26">
                  <c:v>8546.1942199999994</c:v>
                </c:pt>
                <c:pt idx="27">
                  <c:v>7062.9988300000005</c:v>
                </c:pt>
                <c:pt idx="28">
                  <c:v>4966.8530000000001</c:v>
                </c:pt>
                <c:pt idx="29">
                  <c:v>3914.98828</c:v>
                </c:pt>
                <c:pt idx="30">
                  <c:v>7428.2702899999904</c:v>
                </c:pt>
                <c:pt idx="31">
                  <c:v>7530.76936999999</c:v>
                </c:pt>
                <c:pt idx="32">
                  <c:v>8526.4102200000107</c:v>
                </c:pt>
                <c:pt idx="33">
                  <c:v>3997.6185799999998</c:v>
                </c:pt>
                <c:pt idx="34">
                  <c:v>7882.3381099999997</c:v>
                </c:pt>
                <c:pt idx="35">
                  <c:v>8281.3762299999999</c:v>
                </c:pt>
                <c:pt idx="36">
                  <c:v>4761.9448400000001</c:v>
                </c:pt>
                <c:pt idx="37">
                  <c:v>8620.9219800000101</c:v>
                </c:pt>
                <c:pt idx="38">
                  <c:v>8416.6692099999891</c:v>
                </c:pt>
                <c:pt idx="39">
                  <c:v>4353.7585099999997</c:v>
                </c:pt>
                <c:pt idx="40">
                  <c:v>7935.4914699999999</c:v>
                </c:pt>
                <c:pt idx="41">
                  <c:v>7531.0961500000003</c:v>
                </c:pt>
                <c:pt idx="42">
                  <c:v>4663.3407800000004</c:v>
                </c:pt>
                <c:pt idx="43">
                  <c:v>8372.1712200000002</c:v>
                </c:pt>
                <c:pt idx="44">
                  <c:v>7520.6906900000004</c:v>
                </c:pt>
                <c:pt idx="45">
                  <c:v>7753.58788</c:v>
                </c:pt>
                <c:pt idx="46">
                  <c:v>8200.8920999999991</c:v>
                </c:pt>
                <c:pt idx="47">
                  <c:v>9528.3264600000002</c:v>
                </c:pt>
                <c:pt idx="48">
                  <c:v>8767.94571</c:v>
                </c:pt>
                <c:pt idx="49">
                  <c:v>9980.9240800000007</c:v>
                </c:pt>
                <c:pt idx="50">
                  <c:v>8762.4133299999994</c:v>
                </c:pt>
                <c:pt idx="51">
                  <c:v>8862.0616800000007</c:v>
                </c:pt>
                <c:pt idx="52">
                  <c:v>9093.09375</c:v>
                </c:pt>
                <c:pt idx="53">
                  <c:v>10431.77137</c:v>
                </c:pt>
                <c:pt idx="54">
                  <c:v>9418.6384999999991</c:v>
                </c:pt>
                <c:pt idx="55">
                  <c:v>9352.0167299999994</c:v>
                </c:pt>
                <c:pt idx="56">
                  <c:v>8766.0467700000008</c:v>
                </c:pt>
                <c:pt idx="57">
                  <c:v>11448.461660000001</c:v>
                </c:pt>
                <c:pt idx="58">
                  <c:v>11627.4377</c:v>
                </c:pt>
                <c:pt idx="59">
                  <c:v>10226.65806</c:v>
                </c:pt>
                <c:pt idx="60">
                  <c:v>9869.3741800000007</c:v>
                </c:pt>
                <c:pt idx="61">
                  <c:v>13011.5101</c:v>
                </c:pt>
                <c:pt idx="62">
                  <c:v>13073.936170000001</c:v>
                </c:pt>
                <c:pt idx="63">
                  <c:v>13472.269029999999</c:v>
                </c:pt>
                <c:pt idx="64">
                  <c:v>13811.263989999999</c:v>
                </c:pt>
                <c:pt idx="65">
                  <c:v>11782.57814</c:v>
                </c:pt>
                <c:pt idx="66">
                  <c:v>11358.80271</c:v>
                </c:pt>
                <c:pt idx="67">
                  <c:v>12552.76914</c:v>
                </c:pt>
                <c:pt idx="68">
                  <c:v>12441.138709999999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'+6000'!$B$1</c:f>
              <c:strCache>
                <c:ptCount val="1"/>
                <c:pt idx="0">
                  <c:v>A6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'+6000'!$B$2:$B$70</c:f>
              <c:numCache>
                <c:formatCode>General</c:formatCode>
                <c:ptCount val="69"/>
                <c:pt idx="0">
                  <c:v>5593.8154500000001</c:v>
                </c:pt>
                <c:pt idx="1">
                  <c:v>5392.91021</c:v>
                </c:pt>
                <c:pt idx="2">
                  <c:v>6493.4955499999996</c:v>
                </c:pt>
                <c:pt idx="3">
                  <c:v>7167.5736999999999</c:v>
                </c:pt>
                <c:pt idx="4">
                  <c:v>6212.4106000000002</c:v>
                </c:pt>
                <c:pt idx="5">
                  <c:v>7652.0156999999999</c:v>
                </c:pt>
                <c:pt idx="6">
                  <c:v>7125.4156499999999</c:v>
                </c:pt>
                <c:pt idx="7">
                  <c:v>5119.1543300000003</c:v>
                </c:pt>
                <c:pt idx="8">
                  <c:v>7025.1429000000098</c:v>
                </c:pt>
                <c:pt idx="9">
                  <c:v>6276.7772100000002</c:v>
                </c:pt>
                <c:pt idx="10">
                  <c:v>5801.6138199999996</c:v>
                </c:pt>
                <c:pt idx="11">
                  <c:v>6692.3373300000003</c:v>
                </c:pt>
                <c:pt idx="12">
                  <c:v>6384.6092700000099</c:v>
                </c:pt>
                <c:pt idx="13">
                  <c:v>6402.1998599999997</c:v>
                </c:pt>
                <c:pt idx="14">
                  <c:v>8691.5857899999992</c:v>
                </c:pt>
                <c:pt idx="15">
                  <c:v>6468.2874400000001</c:v>
                </c:pt>
                <c:pt idx="16">
                  <c:v>6537.3882100000101</c:v>
                </c:pt>
                <c:pt idx="17">
                  <c:v>7304.5271300000004</c:v>
                </c:pt>
                <c:pt idx="18">
                  <c:v>6551.8336900000004</c:v>
                </c:pt>
                <c:pt idx="19">
                  <c:v>6653.6377000000002</c:v>
                </c:pt>
                <c:pt idx="20">
                  <c:v>6901.5479100000002</c:v>
                </c:pt>
                <c:pt idx="21">
                  <c:v>7130.1561799999999</c:v>
                </c:pt>
                <c:pt idx="22">
                  <c:v>6921.7710800000104</c:v>
                </c:pt>
                <c:pt idx="23">
                  <c:v>4680.2305999999999</c:v>
                </c:pt>
                <c:pt idx="24">
                  <c:v>7980.3788400000003</c:v>
                </c:pt>
                <c:pt idx="25">
                  <c:v>6697.3010400000003</c:v>
                </c:pt>
                <c:pt idx="26">
                  <c:v>8494.9520400000001</c:v>
                </c:pt>
                <c:pt idx="27">
                  <c:v>7800.7136700000001</c:v>
                </c:pt>
                <c:pt idx="28">
                  <c:v>4830.4155000000001</c:v>
                </c:pt>
                <c:pt idx="29">
                  <c:v>4188.4648399999996</c:v>
                </c:pt>
                <c:pt idx="30">
                  <c:v>7473.5281000000004</c:v>
                </c:pt>
                <c:pt idx="31">
                  <c:v>7517.2224900000001</c:v>
                </c:pt>
                <c:pt idx="32">
                  <c:v>7883.7539700000098</c:v>
                </c:pt>
                <c:pt idx="33">
                  <c:v>3483.74748</c:v>
                </c:pt>
                <c:pt idx="34">
                  <c:v>7788.3888999999999</c:v>
                </c:pt>
                <c:pt idx="35">
                  <c:v>8269.3449799999999</c:v>
                </c:pt>
                <c:pt idx="36">
                  <c:v>4568.2299899999998</c:v>
                </c:pt>
                <c:pt idx="37">
                  <c:v>8630.8907300000101</c:v>
                </c:pt>
                <c:pt idx="38">
                  <c:v>8560.7395199999992</c:v>
                </c:pt>
                <c:pt idx="39">
                  <c:v>3942.71164</c:v>
                </c:pt>
                <c:pt idx="40">
                  <c:v>7625.8274099999999</c:v>
                </c:pt>
                <c:pt idx="41">
                  <c:v>7659.6703699999998</c:v>
                </c:pt>
                <c:pt idx="42">
                  <c:v>4398.69625</c:v>
                </c:pt>
                <c:pt idx="43">
                  <c:v>9249.9329400000006</c:v>
                </c:pt>
                <c:pt idx="44">
                  <c:v>7891.1945999999998</c:v>
                </c:pt>
                <c:pt idx="45">
                  <c:v>8177.2870999999996</c:v>
                </c:pt>
                <c:pt idx="46">
                  <c:v>8439.7592800000002</c:v>
                </c:pt>
                <c:pt idx="47">
                  <c:v>10633.83037</c:v>
                </c:pt>
                <c:pt idx="48">
                  <c:v>8653.4378899999992</c:v>
                </c:pt>
                <c:pt idx="49">
                  <c:v>10503.47877</c:v>
                </c:pt>
                <c:pt idx="50">
                  <c:v>9053.7688000000107</c:v>
                </c:pt>
                <c:pt idx="51">
                  <c:v>9101.6632399999999</c:v>
                </c:pt>
                <c:pt idx="52">
                  <c:v>9124.1953099999992</c:v>
                </c:pt>
                <c:pt idx="53">
                  <c:v>11768.388559999999</c:v>
                </c:pt>
                <c:pt idx="54">
                  <c:v>9455.1541300000008</c:v>
                </c:pt>
                <c:pt idx="55">
                  <c:v>9524.7862600000008</c:v>
                </c:pt>
                <c:pt idx="56">
                  <c:v>9614.92958</c:v>
                </c:pt>
                <c:pt idx="57">
                  <c:v>12205.37572</c:v>
                </c:pt>
                <c:pt idx="58">
                  <c:v>12978.51583</c:v>
                </c:pt>
                <c:pt idx="59">
                  <c:v>10922.57993</c:v>
                </c:pt>
                <c:pt idx="60">
                  <c:v>10985.452310000001</c:v>
                </c:pt>
                <c:pt idx="61">
                  <c:v>13938.68197</c:v>
                </c:pt>
                <c:pt idx="62">
                  <c:v>14670.858039999999</c:v>
                </c:pt>
                <c:pt idx="63">
                  <c:v>15233.753409999999</c:v>
                </c:pt>
                <c:pt idx="64">
                  <c:v>15227.17805</c:v>
                </c:pt>
                <c:pt idx="65">
                  <c:v>12756.570320000001</c:v>
                </c:pt>
                <c:pt idx="66">
                  <c:v>12914.31834</c:v>
                </c:pt>
                <c:pt idx="67">
                  <c:v>13655.827730000001</c:v>
                </c:pt>
                <c:pt idx="68">
                  <c:v>13950.66214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'+6000'!$C$1</c:f>
              <c:strCache>
                <c:ptCount val="1"/>
                <c:pt idx="0">
                  <c:v>E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'+6000'!$C$2:$C$70</c:f>
              <c:numCache>
                <c:formatCode>General</c:formatCode>
                <c:ptCount val="69"/>
                <c:pt idx="0">
                  <c:v>2968.8662300000001</c:v>
                </c:pt>
                <c:pt idx="1">
                  <c:v>6131.2734899999996</c:v>
                </c:pt>
                <c:pt idx="2">
                  <c:v>4181.1049299999904</c:v>
                </c:pt>
                <c:pt idx="3">
                  <c:v>5770.89401</c:v>
                </c:pt>
                <c:pt idx="4">
                  <c:v>5226.7934100000002</c:v>
                </c:pt>
                <c:pt idx="5">
                  <c:v>6214.0625700000001</c:v>
                </c:pt>
                <c:pt idx="6">
                  <c:v>4689.7203399999898</c:v>
                </c:pt>
                <c:pt idx="7">
                  <c:v>6263.0918300000003</c:v>
                </c:pt>
                <c:pt idx="8">
                  <c:v>6275.5686800000003</c:v>
                </c:pt>
                <c:pt idx="9">
                  <c:v>5768.5232999999998</c:v>
                </c:pt>
                <c:pt idx="10">
                  <c:v>7317.1958500000001</c:v>
                </c:pt>
                <c:pt idx="11">
                  <c:v>7316.7006099999999</c:v>
                </c:pt>
                <c:pt idx="12">
                  <c:v>5283.6053599999996</c:v>
                </c:pt>
                <c:pt idx="13">
                  <c:v>4639.3248599999997</c:v>
                </c:pt>
                <c:pt idx="14">
                  <c:v>6453.5857900000001</c:v>
                </c:pt>
                <c:pt idx="15">
                  <c:v>5232.6194699999996</c:v>
                </c:pt>
                <c:pt idx="16">
                  <c:v>5624.0913399999999</c:v>
                </c:pt>
                <c:pt idx="17">
                  <c:v>4806.5661899999996</c:v>
                </c:pt>
                <c:pt idx="18">
                  <c:v>4822.6891599999999</c:v>
                </c:pt>
                <c:pt idx="19">
                  <c:v>7242.0947299999998</c:v>
                </c:pt>
                <c:pt idx="20">
                  <c:v>4574.2861899999998</c:v>
                </c:pt>
                <c:pt idx="21">
                  <c:v>7533.8163299999896</c:v>
                </c:pt>
                <c:pt idx="22">
                  <c:v>7567.4507700000004</c:v>
                </c:pt>
                <c:pt idx="23">
                  <c:v>6645.2540399999998</c:v>
                </c:pt>
                <c:pt idx="24">
                  <c:v>6657.8788400000003</c:v>
                </c:pt>
                <c:pt idx="25">
                  <c:v>5678.9065099999998</c:v>
                </c:pt>
                <c:pt idx="26">
                  <c:v>6709.5809399999998</c:v>
                </c:pt>
                <c:pt idx="27">
                  <c:v>6646.2019499999997</c:v>
                </c:pt>
                <c:pt idx="28">
                  <c:v>6743.4623700000002</c:v>
                </c:pt>
                <c:pt idx="29">
                  <c:v>6755.03125</c:v>
                </c:pt>
                <c:pt idx="30">
                  <c:v>5416.70388</c:v>
                </c:pt>
                <c:pt idx="31">
                  <c:v>5246.11311999999</c:v>
                </c:pt>
                <c:pt idx="32">
                  <c:v>5945.5430299999998</c:v>
                </c:pt>
                <c:pt idx="33">
                  <c:v>7070.8646699999999</c:v>
                </c:pt>
                <c:pt idx="34">
                  <c:v>5075.7365499999896</c:v>
                </c:pt>
                <c:pt idx="35">
                  <c:v>5991.3567000000003</c:v>
                </c:pt>
                <c:pt idx="36">
                  <c:v>7354.0698400000001</c:v>
                </c:pt>
                <c:pt idx="37">
                  <c:v>6168.6094800000001</c:v>
                </c:pt>
                <c:pt idx="38">
                  <c:v>7252.1106099999997</c:v>
                </c:pt>
                <c:pt idx="39">
                  <c:v>7605.6491400000004</c:v>
                </c:pt>
                <c:pt idx="40">
                  <c:v>6225.8781900000004</c:v>
                </c:pt>
                <c:pt idx="41">
                  <c:v>6643.9047399999999</c:v>
                </c:pt>
                <c:pt idx="42">
                  <c:v>7683.1767200000004</c:v>
                </c:pt>
                <c:pt idx="43">
                  <c:v>7388.6165300000002</c:v>
                </c:pt>
                <c:pt idx="44">
                  <c:v>6435.3547500000104</c:v>
                </c:pt>
                <c:pt idx="45">
                  <c:v>6113.3964800000003</c:v>
                </c:pt>
                <c:pt idx="46">
                  <c:v>7606.2944399999997</c:v>
                </c:pt>
                <c:pt idx="47">
                  <c:v>8123.3381800000097</c:v>
                </c:pt>
                <c:pt idx="48">
                  <c:v>6339.6292999999996</c:v>
                </c:pt>
                <c:pt idx="49">
                  <c:v>8403.9006399999907</c:v>
                </c:pt>
                <c:pt idx="50">
                  <c:v>7780.0344299999997</c:v>
                </c:pt>
                <c:pt idx="51">
                  <c:v>8371.4249600000003</c:v>
                </c:pt>
                <c:pt idx="52">
                  <c:v>7651.0351600000004</c:v>
                </c:pt>
                <c:pt idx="53">
                  <c:v>8819.9979299999995</c:v>
                </c:pt>
                <c:pt idx="54">
                  <c:v>7034.6892800000096</c:v>
                </c:pt>
                <c:pt idx="55">
                  <c:v>8680.1651600000005</c:v>
                </c:pt>
                <c:pt idx="56">
                  <c:v>7090.7850500000004</c:v>
                </c:pt>
                <c:pt idx="57">
                  <c:v>9644.59447</c:v>
                </c:pt>
                <c:pt idx="58">
                  <c:v>10374.91426</c:v>
                </c:pt>
                <c:pt idx="59">
                  <c:v>8637.8494599999995</c:v>
                </c:pt>
                <c:pt idx="60">
                  <c:v>8321.4757399999999</c:v>
                </c:pt>
                <c:pt idx="61">
                  <c:v>11086.33041</c:v>
                </c:pt>
                <c:pt idx="62">
                  <c:v>11375.623670000001</c:v>
                </c:pt>
                <c:pt idx="63">
                  <c:v>12020.706529999999</c:v>
                </c:pt>
                <c:pt idx="64">
                  <c:v>12076.732739999999</c:v>
                </c:pt>
                <c:pt idx="65">
                  <c:v>9830.6757899999993</c:v>
                </c:pt>
                <c:pt idx="66">
                  <c:v>9324.68552000001</c:v>
                </c:pt>
                <c:pt idx="67">
                  <c:v>10574.015230000001</c:v>
                </c:pt>
                <c:pt idx="68">
                  <c:v>10502.97855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'+6000'!$D$1</c:f>
              <c:strCache>
                <c:ptCount val="1"/>
                <c:pt idx="0">
                  <c:v>E1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'+6000'!$D$2:$D$70</c:f>
              <c:numCache>
                <c:formatCode>General</c:formatCode>
                <c:ptCount val="69"/>
                <c:pt idx="0">
                  <c:v>2493.0654499999901</c:v>
                </c:pt>
                <c:pt idx="1">
                  <c:v>4691.7734899999996</c:v>
                </c:pt>
                <c:pt idx="2">
                  <c:v>6139.90571</c:v>
                </c:pt>
                <c:pt idx="3">
                  <c:v>6110.39401</c:v>
                </c:pt>
                <c:pt idx="4">
                  <c:v>5560.9926299999997</c:v>
                </c:pt>
                <c:pt idx="5">
                  <c:v>5541.46101</c:v>
                </c:pt>
                <c:pt idx="6">
                  <c:v>6248.7203399999898</c:v>
                </c:pt>
                <c:pt idx="7">
                  <c:v>5743.5918300000003</c:v>
                </c:pt>
                <c:pt idx="8">
                  <c:v>5408.1702400000004</c:v>
                </c:pt>
                <c:pt idx="9">
                  <c:v>6636.5232999999998</c:v>
                </c:pt>
                <c:pt idx="10">
                  <c:v>6858.8950699999996</c:v>
                </c:pt>
                <c:pt idx="11">
                  <c:v>6408.3998300000003</c:v>
                </c:pt>
                <c:pt idx="12">
                  <c:v>4812.6053599999996</c:v>
                </c:pt>
                <c:pt idx="13">
                  <c:v>4771.7233000000097</c:v>
                </c:pt>
                <c:pt idx="14">
                  <c:v>5282.8865699999997</c:v>
                </c:pt>
                <c:pt idx="15">
                  <c:v>5292.0179099999996</c:v>
                </c:pt>
                <c:pt idx="16">
                  <c:v>6470.0913399999999</c:v>
                </c:pt>
                <c:pt idx="17">
                  <c:v>6542.26541</c:v>
                </c:pt>
                <c:pt idx="18">
                  <c:v>3989.5875999999998</c:v>
                </c:pt>
                <c:pt idx="19">
                  <c:v>6430.0947299999998</c:v>
                </c:pt>
                <c:pt idx="20">
                  <c:v>6585.2861899999998</c:v>
                </c:pt>
                <c:pt idx="21">
                  <c:v>6931.1171100000001</c:v>
                </c:pt>
                <c:pt idx="22">
                  <c:v>7209.0523300000104</c:v>
                </c:pt>
                <c:pt idx="23">
                  <c:v>5202.0548200000003</c:v>
                </c:pt>
                <c:pt idx="24">
                  <c:v>5331.9764999999998</c:v>
                </c:pt>
                <c:pt idx="25">
                  <c:v>5593.4065099999998</c:v>
                </c:pt>
                <c:pt idx="26">
                  <c:v>5467.1786000000002</c:v>
                </c:pt>
                <c:pt idx="27">
                  <c:v>6811.7019499999997</c:v>
                </c:pt>
                <c:pt idx="28">
                  <c:v>6980.8608100000001</c:v>
                </c:pt>
                <c:pt idx="29">
                  <c:v>4659.2304700000004</c:v>
                </c:pt>
                <c:pt idx="30">
                  <c:v>6862.1062199999897</c:v>
                </c:pt>
                <c:pt idx="31">
                  <c:v>6881.3162400000001</c:v>
                </c:pt>
                <c:pt idx="32">
                  <c:v>6882.9414700000098</c:v>
                </c:pt>
                <c:pt idx="33">
                  <c:v>6591.5638900000004</c:v>
                </c:pt>
                <c:pt idx="34">
                  <c:v>7087.5373300000001</c:v>
                </c:pt>
                <c:pt idx="35">
                  <c:v>7114.8567000000003</c:v>
                </c:pt>
                <c:pt idx="36">
                  <c:v>7622.6714000000002</c:v>
                </c:pt>
                <c:pt idx="37">
                  <c:v>7407.50792</c:v>
                </c:pt>
                <c:pt idx="38">
                  <c:v>7417.0090499999997</c:v>
                </c:pt>
                <c:pt idx="39">
                  <c:v>7386.84836</c:v>
                </c:pt>
                <c:pt idx="40">
                  <c:v>6935.1789699999999</c:v>
                </c:pt>
                <c:pt idx="41">
                  <c:v>6124.2055200000004</c:v>
                </c:pt>
                <c:pt idx="42">
                  <c:v>7698.9775</c:v>
                </c:pt>
                <c:pt idx="43">
                  <c:v>7966.7180900000003</c:v>
                </c:pt>
                <c:pt idx="44">
                  <c:v>5664.8547500000104</c:v>
                </c:pt>
                <c:pt idx="45">
                  <c:v>5635.8964800000003</c:v>
                </c:pt>
                <c:pt idx="46">
                  <c:v>7086.3959999999997</c:v>
                </c:pt>
                <c:pt idx="47">
                  <c:v>8327.2366199999997</c:v>
                </c:pt>
                <c:pt idx="48">
                  <c:v>6342.1292999999996</c:v>
                </c:pt>
                <c:pt idx="49">
                  <c:v>8705.0022099999896</c:v>
                </c:pt>
                <c:pt idx="50">
                  <c:v>7230.5344299999997</c:v>
                </c:pt>
                <c:pt idx="51">
                  <c:v>7774.2218400000002</c:v>
                </c:pt>
                <c:pt idx="52">
                  <c:v>7496.9375</c:v>
                </c:pt>
                <c:pt idx="53">
                  <c:v>9400.1932500000003</c:v>
                </c:pt>
                <c:pt idx="54">
                  <c:v>7139.28694000001</c:v>
                </c:pt>
                <c:pt idx="55">
                  <c:v>7928.0636000000004</c:v>
                </c:pt>
                <c:pt idx="56">
                  <c:v>6923.58583</c:v>
                </c:pt>
                <c:pt idx="57">
                  <c:v>9889.09447</c:v>
                </c:pt>
                <c:pt idx="58">
                  <c:v>10493.211139999999</c:v>
                </c:pt>
                <c:pt idx="59">
                  <c:v>8557.5486799999999</c:v>
                </c:pt>
                <c:pt idx="60">
                  <c:v>8103.1749600000003</c:v>
                </c:pt>
                <c:pt idx="61">
                  <c:v>11737.72885</c:v>
                </c:pt>
                <c:pt idx="62">
                  <c:v>11810.31898</c:v>
                </c:pt>
                <c:pt idx="63">
                  <c:v>12165.503409999999</c:v>
                </c:pt>
                <c:pt idx="64">
                  <c:v>11871.935869999999</c:v>
                </c:pt>
                <c:pt idx="65">
                  <c:v>9854.0742300000002</c:v>
                </c:pt>
                <c:pt idx="66">
                  <c:v>9408.2831800000095</c:v>
                </c:pt>
                <c:pt idx="67">
                  <c:v>10814.015230000001</c:v>
                </c:pt>
                <c:pt idx="68">
                  <c:v>10879.080110000001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'+6000'!$E$1</c:f>
              <c:strCache>
                <c:ptCount val="1"/>
                <c:pt idx="0">
                  <c:v>E2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'+6000'!$E$2:$E$70</c:f>
              <c:numCache>
                <c:formatCode>General</c:formatCode>
                <c:ptCount val="69"/>
                <c:pt idx="0">
                  <c:v>1818.16310999999</c:v>
                </c:pt>
                <c:pt idx="1">
                  <c:v>5217.4766100000097</c:v>
                </c:pt>
                <c:pt idx="2">
                  <c:v>4512.40571</c:v>
                </c:pt>
                <c:pt idx="3">
                  <c:v>6055.4916700000003</c:v>
                </c:pt>
                <c:pt idx="4">
                  <c:v>6165.3949700000003</c:v>
                </c:pt>
                <c:pt idx="5">
                  <c:v>6267.8594499999999</c:v>
                </c:pt>
                <c:pt idx="6">
                  <c:v>5088.7203399999898</c:v>
                </c:pt>
                <c:pt idx="7">
                  <c:v>5199.6933900000004</c:v>
                </c:pt>
                <c:pt idx="8">
                  <c:v>5885.2678999999998</c:v>
                </c:pt>
                <c:pt idx="9">
                  <c:v>6216.5232999999998</c:v>
                </c:pt>
                <c:pt idx="10">
                  <c:v>5373.59429</c:v>
                </c:pt>
                <c:pt idx="11">
                  <c:v>6064.5013900000004</c:v>
                </c:pt>
                <c:pt idx="12">
                  <c:v>5074.1053599999996</c:v>
                </c:pt>
                <c:pt idx="13">
                  <c:v>4897.9225200000001</c:v>
                </c:pt>
                <c:pt idx="14">
                  <c:v>5960.1834500000004</c:v>
                </c:pt>
                <c:pt idx="15">
                  <c:v>5025.21713</c:v>
                </c:pt>
                <c:pt idx="16">
                  <c:v>5994.8921200000004</c:v>
                </c:pt>
                <c:pt idx="17">
                  <c:v>5081.9646300000004</c:v>
                </c:pt>
                <c:pt idx="18">
                  <c:v>4175.6891599999999</c:v>
                </c:pt>
                <c:pt idx="19">
                  <c:v>6178.5947299999998</c:v>
                </c:pt>
                <c:pt idx="20">
                  <c:v>4952.0869700000003</c:v>
                </c:pt>
                <c:pt idx="21">
                  <c:v>6108.1171100000001</c:v>
                </c:pt>
                <c:pt idx="22">
                  <c:v>5808.8492100000003</c:v>
                </c:pt>
                <c:pt idx="23">
                  <c:v>5125.8555999999999</c:v>
                </c:pt>
                <c:pt idx="24">
                  <c:v>6634.7772800000002</c:v>
                </c:pt>
                <c:pt idx="25">
                  <c:v>5402.9065099999998</c:v>
                </c:pt>
                <c:pt idx="26">
                  <c:v>6467.6786000000002</c:v>
                </c:pt>
                <c:pt idx="27">
                  <c:v>6434.9011700000001</c:v>
                </c:pt>
                <c:pt idx="28">
                  <c:v>5216.9623700000002</c:v>
                </c:pt>
                <c:pt idx="29">
                  <c:v>4951.03125</c:v>
                </c:pt>
                <c:pt idx="30">
                  <c:v>5542.5046599999996</c:v>
                </c:pt>
                <c:pt idx="31">
                  <c:v>5564.4178000000002</c:v>
                </c:pt>
                <c:pt idx="32">
                  <c:v>5744.0430299999998</c:v>
                </c:pt>
                <c:pt idx="33">
                  <c:v>5477.2631099999999</c:v>
                </c:pt>
                <c:pt idx="34">
                  <c:v>5425.5373300000001</c:v>
                </c:pt>
                <c:pt idx="35">
                  <c:v>6003.8567000000003</c:v>
                </c:pt>
                <c:pt idx="36">
                  <c:v>6001.3706199999997</c:v>
                </c:pt>
                <c:pt idx="37">
                  <c:v>6097.7110400000001</c:v>
                </c:pt>
                <c:pt idx="38">
                  <c:v>7539.10670999999</c:v>
                </c:pt>
                <c:pt idx="39">
                  <c:v>6061.0514800000001</c:v>
                </c:pt>
                <c:pt idx="40">
                  <c:v>6056.9797500000004</c:v>
                </c:pt>
                <c:pt idx="41">
                  <c:v>6305.3031799999999</c:v>
                </c:pt>
                <c:pt idx="42">
                  <c:v>6398.7782800000004</c:v>
                </c:pt>
                <c:pt idx="43">
                  <c:v>7463.4173099999998</c:v>
                </c:pt>
                <c:pt idx="44">
                  <c:v>6069.5539699999999</c:v>
                </c:pt>
                <c:pt idx="45">
                  <c:v>6113.3964800000003</c:v>
                </c:pt>
                <c:pt idx="46">
                  <c:v>7358.5952200000002</c:v>
                </c:pt>
                <c:pt idx="47">
                  <c:v>8106.7366199999997</c:v>
                </c:pt>
                <c:pt idx="48">
                  <c:v>6288.9300800000001</c:v>
                </c:pt>
                <c:pt idx="49">
                  <c:v>8575.2990800000007</c:v>
                </c:pt>
                <c:pt idx="50">
                  <c:v>7546.2375500000098</c:v>
                </c:pt>
                <c:pt idx="51">
                  <c:v>8032.8234000000002</c:v>
                </c:pt>
                <c:pt idx="52">
                  <c:v>7140.1367200000004</c:v>
                </c:pt>
                <c:pt idx="53">
                  <c:v>8796.7948100000103</c:v>
                </c:pt>
                <c:pt idx="54">
                  <c:v>6800.9861600000004</c:v>
                </c:pt>
                <c:pt idx="55">
                  <c:v>8254.8643800000009</c:v>
                </c:pt>
                <c:pt idx="56">
                  <c:v>6878.9842699999999</c:v>
                </c:pt>
                <c:pt idx="57">
                  <c:v>9864.7975999999908</c:v>
                </c:pt>
                <c:pt idx="58">
                  <c:v>10095.01583</c:v>
                </c:pt>
                <c:pt idx="59">
                  <c:v>7974.5486799999999</c:v>
                </c:pt>
                <c:pt idx="60">
                  <c:v>7478.0734000000002</c:v>
                </c:pt>
                <c:pt idx="61">
                  <c:v>11100.33041</c:v>
                </c:pt>
                <c:pt idx="62">
                  <c:v>11058.5221</c:v>
                </c:pt>
                <c:pt idx="63">
                  <c:v>11450.206529999999</c:v>
                </c:pt>
                <c:pt idx="64">
                  <c:v>11641.732739999999</c:v>
                </c:pt>
                <c:pt idx="65">
                  <c:v>9148.6757899999993</c:v>
                </c:pt>
                <c:pt idx="66">
                  <c:v>8700.5839599999999</c:v>
                </c:pt>
                <c:pt idx="67">
                  <c:v>9865.2144499999995</c:v>
                </c:pt>
                <c:pt idx="68">
                  <c:v>9900.8769900000007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'+6000'!$F$1</c:f>
              <c:strCache>
                <c:ptCount val="1"/>
                <c:pt idx="0">
                  <c:v>E3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'+6000'!$F$2:$F$70</c:f>
              <c:numCache>
                <c:formatCode>General</c:formatCode>
                <c:ptCount val="69"/>
                <c:pt idx="0">
                  <c:v>3313.76467</c:v>
                </c:pt>
                <c:pt idx="1">
                  <c:v>4552.8750499999996</c:v>
                </c:pt>
                <c:pt idx="2">
                  <c:v>4731.0072700000001</c:v>
                </c:pt>
                <c:pt idx="3">
                  <c:v>5885.89401</c:v>
                </c:pt>
                <c:pt idx="4">
                  <c:v>4492.9926299999997</c:v>
                </c:pt>
                <c:pt idx="5">
                  <c:v>5518.0625700000001</c:v>
                </c:pt>
                <c:pt idx="6">
                  <c:v>4941.61876999999</c:v>
                </c:pt>
                <c:pt idx="7">
                  <c:v>4076.7910499999998</c:v>
                </c:pt>
                <c:pt idx="8">
                  <c:v>5836.3694599999999</c:v>
                </c:pt>
                <c:pt idx="9">
                  <c:v>6121.7225200000003</c:v>
                </c:pt>
                <c:pt idx="10">
                  <c:v>6284.7935100000004</c:v>
                </c:pt>
                <c:pt idx="11">
                  <c:v>6337.5013900000004</c:v>
                </c:pt>
                <c:pt idx="12">
                  <c:v>5263.7030199999999</c:v>
                </c:pt>
                <c:pt idx="13">
                  <c:v>5039.3248599999997</c:v>
                </c:pt>
                <c:pt idx="14">
                  <c:v>6395.3865699999997</c:v>
                </c:pt>
                <c:pt idx="15">
                  <c:v>5133.6194699999996</c:v>
                </c:pt>
                <c:pt idx="16">
                  <c:v>6093.1929</c:v>
                </c:pt>
                <c:pt idx="17">
                  <c:v>4903.0661899999996</c:v>
                </c:pt>
                <c:pt idx="18">
                  <c:v>5019.79072</c:v>
                </c:pt>
                <c:pt idx="19">
                  <c:v>6574.4970700000104</c:v>
                </c:pt>
                <c:pt idx="20">
                  <c:v>4944.4854100000002</c:v>
                </c:pt>
                <c:pt idx="21">
                  <c:v>6595.1171100000001</c:v>
                </c:pt>
                <c:pt idx="22">
                  <c:v>6627.75155</c:v>
                </c:pt>
                <c:pt idx="23">
                  <c:v>4859.2540399999998</c:v>
                </c:pt>
                <c:pt idx="24">
                  <c:v>6179.3788400000103</c:v>
                </c:pt>
                <c:pt idx="25">
                  <c:v>5479.5080699999999</c:v>
                </c:pt>
                <c:pt idx="26">
                  <c:v>6472.3817200000103</c:v>
                </c:pt>
                <c:pt idx="27">
                  <c:v>6730.0027300000002</c:v>
                </c:pt>
                <c:pt idx="28">
                  <c:v>6987.2631499999998</c:v>
                </c:pt>
                <c:pt idx="29">
                  <c:v>4927.53125</c:v>
                </c:pt>
                <c:pt idx="30">
                  <c:v>5515.3054400000001</c:v>
                </c:pt>
                <c:pt idx="31">
                  <c:v>5625.8162400000001</c:v>
                </c:pt>
                <c:pt idx="32">
                  <c:v>5651.4414700000098</c:v>
                </c:pt>
                <c:pt idx="33">
                  <c:v>6585.4623300000003</c:v>
                </c:pt>
                <c:pt idx="34">
                  <c:v>5136.43577</c:v>
                </c:pt>
                <c:pt idx="35">
                  <c:v>5936.2590399999999</c:v>
                </c:pt>
                <c:pt idx="36">
                  <c:v>7482.2729600000002</c:v>
                </c:pt>
                <c:pt idx="37">
                  <c:v>6068.1094800000001</c:v>
                </c:pt>
                <c:pt idx="38">
                  <c:v>7353.6106099999997</c:v>
                </c:pt>
                <c:pt idx="39">
                  <c:v>7300.1491400000004</c:v>
                </c:pt>
                <c:pt idx="40">
                  <c:v>6479.3781900000004</c:v>
                </c:pt>
                <c:pt idx="41">
                  <c:v>6567.0024000000003</c:v>
                </c:pt>
                <c:pt idx="42">
                  <c:v>7831.4775</c:v>
                </c:pt>
                <c:pt idx="43">
                  <c:v>7486.4173099999998</c:v>
                </c:pt>
                <c:pt idx="44">
                  <c:v>6819.6516300000003</c:v>
                </c:pt>
                <c:pt idx="45">
                  <c:v>7019.1972599999999</c:v>
                </c:pt>
                <c:pt idx="46">
                  <c:v>7660.4936600000001</c:v>
                </c:pt>
                <c:pt idx="47">
                  <c:v>8541.7366199999997</c:v>
                </c:pt>
                <c:pt idx="48">
                  <c:v>6684.6292999999996</c:v>
                </c:pt>
                <c:pt idx="49">
                  <c:v>9057.5959599999896</c:v>
                </c:pt>
                <c:pt idx="50">
                  <c:v>8191.5344299999997</c:v>
                </c:pt>
                <c:pt idx="51">
                  <c:v>8386.5226199999997</c:v>
                </c:pt>
                <c:pt idx="52">
                  <c:v>7782.5351600000004</c:v>
                </c:pt>
                <c:pt idx="53">
                  <c:v>8591.4979299999995</c:v>
                </c:pt>
                <c:pt idx="54">
                  <c:v>7556.3885</c:v>
                </c:pt>
                <c:pt idx="55">
                  <c:v>9027.1651600000005</c:v>
                </c:pt>
                <c:pt idx="56">
                  <c:v>7477.08583</c:v>
                </c:pt>
                <c:pt idx="57">
                  <c:v>9927.1960299999901</c:v>
                </c:pt>
                <c:pt idx="58">
                  <c:v>10642.60958</c:v>
                </c:pt>
                <c:pt idx="59">
                  <c:v>9134.7479000000003</c:v>
                </c:pt>
                <c:pt idx="60">
                  <c:v>8229.1749600000003</c:v>
                </c:pt>
                <c:pt idx="61">
                  <c:v>11487.72885</c:v>
                </c:pt>
                <c:pt idx="62">
                  <c:v>11295.5221</c:v>
                </c:pt>
                <c:pt idx="63">
                  <c:v>11527.60497</c:v>
                </c:pt>
                <c:pt idx="64">
                  <c:v>11852.529619999999</c:v>
                </c:pt>
                <c:pt idx="65">
                  <c:v>10276.87501</c:v>
                </c:pt>
                <c:pt idx="66">
                  <c:v>9121.68552000001</c:v>
                </c:pt>
                <c:pt idx="67">
                  <c:v>10527.41757</c:v>
                </c:pt>
                <c:pt idx="68">
                  <c:v>10399.876990000001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'+6000'!$G$1</c:f>
              <c:strCache>
                <c:ptCount val="1"/>
                <c:pt idx="0">
                  <c:v>M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'+6000'!$G$2:$G$70</c:f>
              <c:numCache>
                <c:formatCode>General</c:formatCode>
                <c:ptCount val="69"/>
                <c:pt idx="0">
                  <c:v>3702.4365499999999</c:v>
                </c:pt>
                <c:pt idx="1">
                  <c:v>5122.9062999999996</c:v>
                </c:pt>
                <c:pt idx="2">
                  <c:v>5441.2885200000001</c:v>
                </c:pt>
                <c:pt idx="3">
                  <c:v>6141.3510399999996</c:v>
                </c:pt>
                <c:pt idx="4">
                  <c:v>5675.0707499999999</c:v>
                </c:pt>
                <c:pt idx="5">
                  <c:v>6563.8750700000001</c:v>
                </c:pt>
                <c:pt idx="6">
                  <c:v>5824.36096</c:v>
                </c:pt>
                <c:pt idx="7">
                  <c:v>5162.9707399999998</c:v>
                </c:pt>
                <c:pt idx="8">
                  <c:v>6336.1389900000004</c:v>
                </c:pt>
                <c:pt idx="9">
                  <c:v>6255.3787700000003</c:v>
                </c:pt>
                <c:pt idx="10">
                  <c:v>6478.0278799999996</c:v>
                </c:pt>
                <c:pt idx="11">
                  <c:v>6648.9388900000004</c:v>
                </c:pt>
                <c:pt idx="12">
                  <c:v>5476.21083</c:v>
                </c:pt>
                <c:pt idx="13">
                  <c:v>5297.0240800000001</c:v>
                </c:pt>
                <c:pt idx="14">
                  <c:v>6881.3006400000004</c:v>
                </c:pt>
                <c:pt idx="15">
                  <c:v>5582.7093199999999</c:v>
                </c:pt>
                <c:pt idx="16">
                  <c:v>6249.4233700000004</c:v>
                </c:pt>
                <c:pt idx="17">
                  <c:v>5735.5075999999999</c:v>
                </c:pt>
                <c:pt idx="18">
                  <c:v>5101.1227500000005</c:v>
                </c:pt>
                <c:pt idx="19">
                  <c:v>6648.5634799999998</c:v>
                </c:pt>
                <c:pt idx="20">
                  <c:v>5822.0518199999997</c:v>
                </c:pt>
                <c:pt idx="21">
                  <c:v>7006.3632100000004</c:v>
                </c:pt>
                <c:pt idx="22">
                  <c:v>6994.2046799999998</c:v>
                </c:pt>
                <c:pt idx="23">
                  <c:v>5131.9610700000003</c:v>
                </c:pt>
                <c:pt idx="24">
                  <c:v>6844.4335300000002</c:v>
                </c:pt>
                <c:pt idx="25">
                  <c:v>5909.3908799999999</c:v>
                </c:pt>
                <c:pt idx="26">
                  <c:v>7026.3114100000003</c:v>
                </c:pt>
                <c:pt idx="27">
                  <c:v>6737.1706999999997</c:v>
                </c:pt>
                <c:pt idx="28">
                  <c:v>5943.3256499999998</c:v>
                </c:pt>
                <c:pt idx="29">
                  <c:v>4899.3867200000004</c:v>
                </c:pt>
                <c:pt idx="30">
                  <c:v>6373.0749699999997</c:v>
                </c:pt>
                <c:pt idx="31">
                  <c:v>6394.2615500000002</c:v>
                </c:pt>
                <c:pt idx="32">
                  <c:v>6550.0820899999999</c:v>
                </c:pt>
                <c:pt idx="33">
                  <c:v>5520.7201400000004</c:v>
                </c:pt>
                <c:pt idx="34">
                  <c:v>6121.4943599999997</c:v>
                </c:pt>
                <c:pt idx="35">
                  <c:v>6665.5324799999999</c:v>
                </c:pt>
                <c:pt idx="36">
                  <c:v>6281.8510900000001</c:v>
                </c:pt>
                <c:pt idx="37">
                  <c:v>6872.6094800000101</c:v>
                </c:pt>
                <c:pt idx="38">
                  <c:v>7595.7238899999902</c:v>
                </c:pt>
                <c:pt idx="39">
                  <c:v>6093.0631999999996</c:v>
                </c:pt>
                <c:pt idx="40">
                  <c:v>6876.4797500000004</c:v>
                </c:pt>
                <c:pt idx="41">
                  <c:v>6805.1899000000003</c:v>
                </c:pt>
                <c:pt idx="42">
                  <c:v>6435.3134399999999</c:v>
                </c:pt>
                <c:pt idx="43">
                  <c:v>7735.4251199999999</c:v>
                </c:pt>
                <c:pt idx="44">
                  <c:v>6733.5656900000004</c:v>
                </c:pt>
                <c:pt idx="45">
                  <c:v>6802.1230400000004</c:v>
                </c:pt>
                <c:pt idx="46">
                  <c:v>7725.4038200000005</c:v>
                </c:pt>
                <c:pt idx="47">
                  <c:v>8525.5061499999993</c:v>
                </c:pt>
                <c:pt idx="48">
                  <c:v>7179.4574300000004</c:v>
                </c:pt>
                <c:pt idx="49">
                  <c:v>8944.5412699999997</c:v>
                </c:pt>
                <c:pt idx="50">
                  <c:v>8094.1086500000001</c:v>
                </c:pt>
                <c:pt idx="51">
                  <c:v>8421.4640299999992</c:v>
                </c:pt>
                <c:pt idx="52">
                  <c:v>8048</c:v>
                </c:pt>
                <c:pt idx="53">
                  <c:v>9208.0760600000103</c:v>
                </c:pt>
                <c:pt idx="54">
                  <c:v>7900.8650600000001</c:v>
                </c:pt>
                <c:pt idx="55">
                  <c:v>8794.5050100000008</c:v>
                </c:pt>
                <c:pt idx="56">
                  <c:v>7791.9139599999999</c:v>
                </c:pt>
                <c:pt idx="57">
                  <c:v>10154.81322</c:v>
                </c:pt>
                <c:pt idx="58">
                  <c:v>10646.648639999999</c:v>
                </c:pt>
                <c:pt idx="59">
                  <c:v>9242.3182099999995</c:v>
                </c:pt>
                <c:pt idx="60">
                  <c:v>8831.1163699999997</c:v>
                </c:pt>
                <c:pt idx="61">
                  <c:v>11684.72885</c:v>
                </c:pt>
                <c:pt idx="62">
                  <c:v>11722.78773</c:v>
                </c:pt>
                <c:pt idx="63">
                  <c:v>12127.21434</c:v>
                </c:pt>
                <c:pt idx="64">
                  <c:v>12250.826489999999</c:v>
                </c:pt>
                <c:pt idx="65">
                  <c:v>10608.238289999999</c:v>
                </c:pt>
                <c:pt idx="66">
                  <c:v>10138.05271</c:v>
                </c:pt>
                <c:pt idx="67">
                  <c:v>11331.53867</c:v>
                </c:pt>
                <c:pt idx="68">
                  <c:v>11345.767610000001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801128"/>
        <c:axId val="604801520"/>
      </c:lineChart>
      <c:catAx>
        <c:axId val="6048011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8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latin typeface="+mn-lt"/>
                    <a:ea typeface="+mn-ea"/>
                    <a:cs typeface="+mn-cs"/>
                  </a:rPr>
                  <a:t>Hours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8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801520"/>
        <c:crosses val="autoZero"/>
        <c:auto val="1"/>
        <c:lblAlgn val="ctr"/>
        <c:lblOffset val="100"/>
        <c:tickLblSkip val="10"/>
        <c:noMultiLvlLbl val="0"/>
      </c:catAx>
      <c:valAx>
        <c:axId val="60480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>
                    <a:effectLst/>
                  </a:rPr>
                  <a:t>Load Forecast Errors (MW)</a:t>
                </a:r>
                <a:endParaRPr lang="en-US">
                  <a:effectLst/>
                </a:endParaRPr>
              </a:p>
            </c:rich>
          </c:tx>
          <c:layout>
            <c:manualLayout>
              <c:xMode val="edge"/>
              <c:yMode val="edge"/>
              <c:x val="1.7670682730923693E-2"/>
              <c:y val="0.195648642650522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801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three-day-ahead large load forecast errors (actual load - load forecast) </a:t>
            </a:r>
            <a:endParaRPr lang="en-US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7"/>
          <c:order val="7"/>
          <c:tx>
            <c:strRef>
              <c:f>'-'!$H$1</c:f>
              <c:strCache>
                <c:ptCount val="1"/>
                <c:pt idx="0">
                  <c:v>Selected Model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val>
            <c:numRef>
              <c:f>'-'!$H$2:$H$60</c:f>
              <c:numCache>
                <c:formatCode>General</c:formatCode>
                <c:ptCount val="59"/>
                <c:pt idx="0">
                  <c:v>-8474.3966</c:v>
                </c:pt>
                <c:pt idx="1">
                  <c:v>-8349.0163400000001</c:v>
                </c:pt>
                <c:pt idx="2">
                  <c:v>-8102.66597</c:v>
                </c:pt>
                <c:pt idx="3">
                  <c:v>-8084.57816000001</c:v>
                </c:pt>
                <c:pt idx="4">
                  <c:v>-7795.2845399999997</c:v>
                </c:pt>
                <c:pt idx="5">
                  <c:v>-7774.13778000001</c:v>
                </c:pt>
                <c:pt idx="6">
                  <c:v>-7714.6186799999996</c:v>
                </c:pt>
                <c:pt idx="7">
                  <c:v>-7667.8495499999999</c:v>
                </c:pt>
                <c:pt idx="8">
                  <c:v>-7567.1510200000002</c:v>
                </c:pt>
                <c:pt idx="9">
                  <c:v>-7345.1184499999999</c:v>
                </c:pt>
                <c:pt idx="10">
                  <c:v>-7256.9347500000003</c:v>
                </c:pt>
                <c:pt idx="11">
                  <c:v>-7241.7364200000002</c:v>
                </c:pt>
                <c:pt idx="12">
                  <c:v>-7099.44373000001</c:v>
                </c:pt>
                <c:pt idx="13">
                  <c:v>-7097.4313099999999</c:v>
                </c:pt>
                <c:pt idx="14">
                  <c:v>-6912.6054700000004</c:v>
                </c:pt>
                <c:pt idx="15">
                  <c:v>-6908.1031800000001</c:v>
                </c:pt>
                <c:pt idx="16">
                  <c:v>-6766.65326</c:v>
                </c:pt>
                <c:pt idx="17">
                  <c:v>-6756.7223800000002</c:v>
                </c:pt>
                <c:pt idx="18">
                  <c:v>-6677.1379299999999</c:v>
                </c:pt>
                <c:pt idx="19">
                  <c:v>-6605.8775400000004</c:v>
                </c:pt>
                <c:pt idx="20">
                  <c:v>-6593.7864399999999</c:v>
                </c:pt>
                <c:pt idx="21">
                  <c:v>-6520.0643899999995</c:v>
                </c:pt>
                <c:pt idx="22">
                  <c:v>-6476.1167400000004</c:v>
                </c:pt>
                <c:pt idx="23">
                  <c:v>-6432.7942899999998</c:v>
                </c:pt>
                <c:pt idx="24">
                  <c:v>-6255.50695</c:v>
                </c:pt>
                <c:pt idx="25">
                  <c:v>-6236.3495700000103</c:v>
                </c:pt>
                <c:pt idx="26">
                  <c:v>-6208.7722199999998</c:v>
                </c:pt>
                <c:pt idx="27">
                  <c:v>-6196.3273300000001</c:v>
                </c:pt>
                <c:pt idx="28">
                  <c:v>-6154.6365999999998</c:v>
                </c:pt>
                <c:pt idx="29">
                  <c:v>-6125.75929</c:v>
                </c:pt>
                <c:pt idx="30">
                  <c:v>-6035.8072199999997</c:v>
                </c:pt>
                <c:pt idx="31">
                  <c:v>-6028.4609899999996</c:v>
                </c:pt>
                <c:pt idx="32">
                  <c:v>-5963.19355</c:v>
                </c:pt>
                <c:pt idx="33">
                  <c:v>-5870.4159399999999</c:v>
                </c:pt>
                <c:pt idx="34">
                  <c:v>-5839.7874899999997</c:v>
                </c:pt>
                <c:pt idx="35">
                  <c:v>-5818.2655699999996</c:v>
                </c:pt>
                <c:pt idx="36">
                  <c:v>-5788.7211900000002</c:v>
                </c:pt>
                <c:pt idx="37">
                  <c:v>-5772.1692700000003</c:v>
                </c:pt>
                <c:pt idx="38">
                  <c:v>-5763.5881900000004</c:v>
                </c:pt>
                <c:pt idx="39">
                  <c:v>-5680.0540799999999</c:v>
                </c:pt>
                <c:pt idx="40">
                  <c:v>-5573.67605</c:v>
                </c:pt>
                <c:pt idx="41">
                  <c:v>-5565.6058400000002</c:v>
                </c:pt>
                <c:pt idx="42">
                  <c:v>-5504.6798200000103</c:v>
                </c:pt>
                <c:pt idx="43">
                  <c:v>-5449.62374</c:v>
                </c:pt>
                <c:pt idx="44">
                  <c:v>-5438.0059099999999</c:v>
                </c:pt>
                <c:pt idx="45">
                  <c:v>-5433.2640799999999</c:v>
                </c:pt>
                <c:pt idx="46">
                  <c:v>-5428.4824600000002</c:v>
                </c:pt>
                <c:pt idx="47">
                  <c:v>-5350.7422200000001</c:v>
                </c:pt>
                <c:pt idx="48">
                  <c:v>-5322.9391400000004</c:v>
                </c:pt>
                <c:pt idx="49">
                  <c:v>-5319.3509199999999</c:v>
                </c:pt>
                <c:pt idx="50">
                  <c:v>-5307.1790700000001</c:v>
                </c:pt>
                <c:pt idx="51">
                  <c:v>-5295.8401700000004</c:v>
                </c:pt>
                <c:pt idx="52">
                  <c:v>-5277.1875</c:v>
                </c:pt>
                <c:pt idx="53">
                  <c:v>-5243.90906</c:v>
                </c:pt>
                <c:pt idx="54">
                  <c:v>-5240.8679300000003</c:v>
                </c:pt>
                <c:pt idx="55">
                  <c:v>-5203.5982400000003</c:v>
                </c:pt>
                <c:pt idx="56">
                  <c:v>-5142.12565</c:v>
                </c:pt>
                <c:pt idx="57">
                  <c:v>-5137.50036</c:v>
                </c:pt>
                <c:pt idx="58">
                  <c:v>-5035.7836200000002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4802696"/>
        <c:axId val="604803088"/>
      </c:areaChart>
      <c:lineChart>
        <c:grouping val="standard"/>
        <c:varyColors val="0"/>
        <c:ser>
          <c:idx val="0"/>
          <c:order val="0"/>
          <c:tx>
            <c:strRef>
              <c:f>'-'!$A$1</c:f>
              <c:strCache>
                <c:ptCount val="1"/>
                <c:pt idx="0">
                  <c:v>A3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'-'!$A$2:$A$60</c:f>
              <c:numCache>
                <c:formatCode>General</c:formatCode>
                <c:ptCount val="59"/>
                <c:pt idx="0">
                  <c:v>-8474.3966</c:v>
                </c:pt>
                <c:pt idx="1">
                  <c:v>-8349.0163400000001</c:v>
                </c:pt>
                <c:pt idx="2">
                  <c:v>-8102.66597</c:v>
                </c:pt>
                <c:pt idx="3">
                  <c:v>-8084.57816000001</c:v>
                </c:pt>
                <c:pt idx="4">
                  <c:v>-7795.2845399999997</c:v>
                </c:pt>
                <c:pt idx="5">
                  <c:v>-7774.13778000001</c:v>
                </c:pt>
                <c:pt idx="6">
                  <c:v>-7714.6186799999996</c:v>
                </c:pt>
                <c:pt idx="7">
                  <c:v>-7667.8495499999999</c:v>
                </c:pt>
                <c:pt idx="8">
                  <c:v>-7567.1510200000002</c:v>
                </c:pt>
                <c:pt idx="9">
                  <c:v>-7345.1184499999999</c:v>
                </c:pt>
                <c:pt idx="10">
                  <c:v>-7256.9347500000003</c:v>
                </c:pt>
                <c:pt idx="11">
                  <c:v>-7241.7364200000002</c:v>
                </c:pt>
                <c:pt idx="12">
                  <c:v>-7099.44373000001</c:v>
                </c:pt>
                <c:pt idx="13">
                  <c:v>-7097.4313099999999</c:v>
                </c:pt>
                <c:pt idx="14">
                  <c:v>-6912.6054700000004</c:v>
                </c:pt>
                <c:pt idx="15">
                  <c:v>-4751.1813099999999</c:v>
                </c:pt>
                <c:pt idx="16">
                  <c:v>-5290.1024799999996</c:v>
                </c:pt>
                <c:pt idx="17">
                  <c:v>-6756.7223800000002</c:v>
                </c:pt>
                <c:pt idx="18">
                  <c:v>-6677.1379299999999</c:v>
                </c:pt>
                <c:pt idx="19">
                  <c:v>-4124.42832</c:v>
                </c:pt>
                <c:pt idx="20">
                  <c:v>-4730.2747200000003</c:v>
                </c:pt>
                <c:pt idx="21">
                  <c:v>-6520.0643899999995</c:v>
                </c:pt>
                <c:pt idx="22">
                  <c:v>-4962.1245500000005</c:v>
                </c:pt>
                <c:pt idx="23">
                  <c:v>-5518.6067899999998</c:v>
                </c:pt>
                <c:pt idx="24">
                  <c:v>-6137.7999200000004</c:v>
                </c:pt>
                <c:pt idx="25">
                  <c:v>-6236.3495700000103</c:v>
                </c:pt>
                <c:pt idx="26">
                  <c:v>-6327.2761200000004</c:v>
                </c:pt>
                <c:pt idx="27">
                  <c:v>-6196.3273300000001</c:v>
                </c:pt>
                <c:pt idx="28">
                  <c:v>-4911.1639400000004</c:v>
                </c:pt>
                <c:pt idx="29">
                  <c:v>-3491.43507</c:v>
                </c:pt>
                <c:pt idx="30">
                  <c:v>-5699.49863</c:v>
                </c:pt>
                <c:pt idx="31">
                  <c:v>-6028.4609899999996</c:v>
                </c:pt>
                <c:pt idx="32">
                  <c:v>-5079.2287100000003</c:v>
                </c:pt>
                <c:pt idx="33">
                  <c:v>-5870.4159399999999</c:v>
                </c:pt>
                <c:pt idx="34">
                  <c:v>-5839.7874899999997</c:v>
                </c:pt>
                <c:pt idx="35">
                  <c:v>-5818.2655699999996</c:v>
                </c:pt>
                <c:pt idx="36">
                  <c:v>-5514.6821200000004</c:v>
                </c:pt>
                <c:pt idx="37">
                  <c:v>-4846.3020800000004</c:v>
                </c:pt>
                <c:pt idx="38">
                  <c:v>-5763.5881900000004</c:v>
                </c:pt>
                <c:pt idx="39">
                  <c:v>-5629.7064200000004</c:v>
                </c:pt>
                <c:pt idx="40">
                  <c:v>-5573.67605</c:v>
                </c:pt>
                <c:pt idx="41">
                  <c:v>-2883.7073999999998</c:v>
                </c:pt>
                <c:pt idx="42">
                  <c:v>-4737.1329500000002</c:v>
                </c:pt>
                <c:pt idx="43">
                  <c:v>-5020.3385900000003</c:v>
                </c:pt>
                <c:pt idx="44">
                  <c:v>-5438.0059099999999</c:v>
                </c:pt>
                <c:pt idx="45">
                  <c:v>-5630.3383000000003</c:v>
                </c:pt>
                <c:pt idx="46">
                  <c:v>-5428.4824600000002</c:v>
                </c:pt>
                <c:pt idx="47">
                  <c:v>-5350.7422200000001</c:v>
                </c:pt>
                <c:pt idx="48">
                  <c:v>-5780.4196099999999</c:v>
                </c:pt>
                <c:pt idx="49">
                  <c:v>-5319.3509199999999</c:v>
                </c:pt>
                <c:pt idx="50">
                  <c:v>-5307.1790700000001</c:v>
                </c:pt>
                <c:pt idx="51">
                  <c:v>-2809.7073599999999</c:v>
                </c:pt>
                <c:pt idx="52">
                  <c:v>-6066.6367200000004</c:v>
                </c:pt>
                <c:pt idx="53">
                  <c:v>-5234.3973400000004</c:v>
                </c:pt>
                <c:pt idx="54">
                  <c:v>-5240.8679300000003</c:v>
                </c:pt>
                <c:pt idx="55">
                  <c:v>-5203.5982400000003</c:v>
                </c:pt>
                <c:pt idx="56">
                  <c:v>-4539.4498700000004</c:v>
                </c:pt>
                <c:pt idx="57">
                  <c:v>-5137.50036</c:v>
                </c:pt>
                <c:pt idx="58">
                  <c:v>-5325.79925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'-'!$B$1</c:f>
              <c:strCache>
                <c:ptCount val="1"/>
                <c:pt idx="0">
                  <c:v>A6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'-'!$B$2:$B$60</c:f>
              <c:numCache>
                <c:formatCode>General</c:formatCode>
                <c:ptCount val="59"/>
                <c:pt idx="0">
                  <c:v>-8808.5098799999996</c:v>
                </c:pt>
                <c:pt idx="1">
                  <c:v>-8877.7780600000006</c:v>
                </c:pt>
                <c:pt idx="2">
                  <c:v>-8455.5370600000006</c:v>
                </c:pt>
                <c:pt idx="3">
                  <c:v>-8705.8086299999995</c:v>
                </c:pt>
                <c:pt idx="4">
                  <c:v>-7611.9642299999996</c:v>
                </c:pt>
                <c:pt idx="5">
                  <c:v>-7575.1221599999999</c:v>
                </c:pt>
                <c:pt idx="6">
                  <c:v>-7987.0444600000101</c:v>
                </c:pt>
                <c:pt idx="7">
                  <c:v>-8156.2050200000003</c:v>
                </c:pt>
                <c:pt idx="8">
                  <c:v>-7509.7604000000001</c:v>
                </c:pt>
                <c:pt idx="9">
                  <c:v>-7301.8176700000004</c:v>
                </c:pt>
                <c:pt idx="10">
                  <c:v>-7259.0597500000003</c:v>
                </c:pt>
                <c:pt idx="11">
                  <c:v>-7554.11924</c:v>
                </c:pt>
                <c:pt idx="12">
                  <c:v>-7688.7093599999998</c:v>
                </c:pt>
                <c:pt idx="13">
                  <c:v>-7056.6852200000003</c:v>
                </c:pt>
                <c:pt idx="14">
                  <c:v>-6906.6523399999996</c:v>
                </c:pt>
                <c:pt idx="15">
                  <c:v>-4386.6305199999997</c:v>
                </c:pt>
                <c:pt idx="16">
                  <c:v>-5127.20795</c:v>
                </c:pt>
                <c:pt idx="17">
                  <c:v>-6927.9762899999996</c:v>
                </c:pt>
                <c:pt idx="18">
                  <c:v>-6743.5051100000001</c:v>
                </c:pt>
                <c:pt idx="19">
                  <c:v>-3803.1236399999998</c:v>
                </c:pt>
                <c:pt idx="20">
                  <c:v>-5183.7473799999998</c:v>
                </c:pt>
                <c:pt idx="21">
                  <c:v>-7142.0800099999997</c:v>
                </c:pt>
                <c:pt idx="22">
                  <c:v>-5573.2026699999997</c:v>
                </c:pt>
                <c:pt idx="23">
                  <c:v>-5538.2395999999999</c:v>
                </c:pt>
                <c:pt idx="24">
                  <c:v>-6255.50695</c:v>
                </c:pt>
                <c:pt idx="25">
                  <c:v>-6888.2362899999998</c:v>
                </c:pt>
                <c:pt idx="26">
                  <c:v>-6208.7722199999998</c:v>
                </c:pt>
                <c:pt idx="27">
                  <c:v>-6443.2413900000001</c:v>
                </c:pt>
                <c:pt idx="28">
                  <c:v>-5496.7772299999997</c:v>
                </c:pt>
                <c:pt idx="29">
                  <c:v>-3120.0249100000001</c:v>
                </c:pt>
                <c:pt idx="30">
                  <c:v>-6035.8072199999997</c:v>
                </c:pt>
                <c:pt idx="31">
                  <c:v>-6254.50396</c:v>
                </c:pt>
                <c:pt idx="32">
                  <c:v>-5018.9669899999999</c:v>
                </c:pt>
                <c:pt idx="33">
                  <c:v>-6130.9296100000001</c:v>
                </c:pt>
                <c:pt idx="34">
                  <c:v>-6334.2093599999998</c:v>
                </c:pt>
                <c:pt idx="35">
                  <c:v>-6303.8475999999901</c:v>
                </c:pt>
                <c:pt idx="36">
                  <c:v>-5788.7211900000002</c:v>
                </c:pt>
                <c:pt idx="37">
                  <c:v>-5563.8919299999998</c:v>
                </c:pt>
                <c:pt idx="38">
                  <c:v>-6043.7288099999996</c:v>
                </c:pt>
                <c:pt idx="39">
                  <c:v>-5680.0540799999999</c:v>
                </c:pt>
                <c:pt idx="40">
                  <c:v>-5904.6858199999997</c:v>
                </c:pt>
                <c:pt idx="41">
                  <c:v>-2826.1683400000002</c:v>
                </c:pt>
                <c:pt idx="42">
                  <c:v>-5605.4767000000002</c:v>
                </c:pt>
                <c:pt idx="43">
                  <c:v>-5449.62374</c:v>
                </c:pt>
                <c:pt idx="44">
                  <c:v>-5805.4336400000002</c:v>
                </c:pt>
                <c:pt idx="45">
                  <c:v>-5536.0570500000003</c:v>
                </c:pt>
                <c:pt idx="46">
                  <c:v>-5823.5058900000004</c:v>
                </c:pt>
                <c:pt idx="47">
                  <c:v>-5806.1836300000004</c:v>
                </c:pt>
                <c:pt idx="48">
                  <c:v>-5659.4508599999999</c:v>
                </c:pt>
                <c:pt idx="49">
                  <c:v>-5702.4095200000002</c:v>
                </c:pt>
                <c:pt idx="50">
                  <c:v>-5697.6028999999999</c:v>
                </c:pt>
                <c:pt idx="51">
                  <c:v>-2926.34798000001</c:v>
                </c:pt>
                <c:pt idx="52">
                  <c:v>-5277.1875</c:v>
                </c:pt>
                <c:pt idx="53">
                  <c:v>-5243.90906</c:v>
                </c:pt>
                <c:pt idx="54">
                  <c:v>-5672.1726200000003</c:v>
                </c:pt>
                <c:pt idx="55">
                  <c:v>-5723.2427699999998</c:v>
                </c:pt>
                <c:pt idx="56">
                  <c:v>-5142.12565</c:v>
                </c:pt>
                <c:pt idx="57">
                  <c:v>-5430.01404</c:v>
                </c:pt>
                <c:pt idx="58">
                  <c:v>-5457.1273700000002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'-'!$C$1</c:f>
              <c:strCache>
                <c:ptCount val="1"/>
                <c:pt idx="0">
                  <c:v>E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'-'!$C$2:$C$60</c:f>
              <c:numCache>
                <c:formatCode>General</c:formatCode>
                <c:ptCount val="59"/>
                <c:pt idx="0">
                  <c:v>-7845.5489399999997</c:v>
                </c:pt>
                <c:pt idx="1">
                  <c:v>-8074.0280599999996</c:v>
                </c:pt>
                <c:pt idx="2">
                  <c:v>-7207.2753400000001</c:v>
                </c:pt>
                <c:pt idx="3">
                  <c:v>-8209.2695700000004</c:v>
                </c:pt>
                <c:pt idx="4">
                  <c:v>-8022.5697</c:v>
                </c:pt>
                <c:pt idx="5">
                  <c:v>-8043.78622</c:v>
                </c:pt>
                <c:pt idx="6">
                  <c:v>-6593.4272700000001</c:v>
                </c:pt>
                <c:pt idx="7">
                  <c:v>-7945.1932999999999</c:v>
                </c:pt>
                <c:pt idx="8">
                  <c:v>-7916.6471199999896</c:v>
                </c:pt>
                <c:pt idx="9">
                  <c:v>-7517.59501000001</c:v>
                </c:pt>
                <c:pt idx="10">
                  <c:v>-7811.9816300000002</c:v>
                </c:pt>
                <c:pt idx="11">
                  <c:v>-6013.5450200000096</c:v>
                </c:pt>
                <c:pt idx="12">
                  <c:v>-7655.2288900000103</c:v>
                </c:pt>
                <c:pt idx="13">
                  <c:v>-8017.9625599999999</c:v>
                </c:pt>
                <c:pt idx="14">
                  <c:v>-6863.90625</c:v>
                </c:pt>
                <c:pt idx="15">
                  <c:v>-5118.7008400000004</c:v>
                </c:pt>
                <c:pt idx="16">
                  <c:v>-5076.15326</c:v>
                </c:pt>
                <c:pt idx="17">
                  <c:v>-5743.4372300000005</c:v>
                </c:pt>
                <c:pt idx="18">
                  <c:v>-5975.5715200000004</c:v>
                </c:pt>
                <c:pt idx="19">
                  <c:v>-4687.9751999999999</c:v>
                </c:pt>
                <c:pt idx="20">
                  <c:v>-4163.4856600000003</c:v>
                </c:pt>
                <c:pt idx="21">
                  <c:v>-7463.2753300000004</c:v>
                </c:pt>
                <c:pt idx="22">
                  <c:v>-4103.01908</c:v>
                </c:pt>
                <c:pt idx="23">
                  <c:v>-4937.0950700000003</c:v>
                </c:pt>
                <c:pt idx="24">
                  <c:v>-6260.4132</c:v>
                </c:pt>
                <c:pt idx="25">
                  <c:v>-6373.4433200000103</c:v>
                </c:pt>
                <c:pt idx="26">
                  <c:v>-6790.19409</c:v>
                </c:pt>
                <c:pt idx="27">
                  <c:v>-5862.2101400000001</c:v>
                </c:pt>
                <c:pt idx="28">
                  <c:v>-3547.7342600000002</c:v>
                </c:pt>
                <c:pt idx="29">
                  <c:v>-4340.25929</c:v>
                </c:pt>
                <c:pt idx="30">
                  <c:v>-3921.7212899999899</c:v>
                </c:pt>
                <c:pt idx="31">
                  <c:v>-7137.3418499999998</c:v>
                </c:pt>
                <c:pt idx="32">
                  <c:v>-5038.69355</c:v>
                </c:pt>
                <c:pt idx="33">
                  <c:v>-7050.27531</c:v>
                </c:pt>
                <c:pt idx="34">
                  <c:v>-6338.8578000000098</c:v>
                </c:pt>
                <c:pt idx="35">
                  <c:v>-7406.5741600000001</c:v>
                </c:pt>
                <c:pt idx="36">
                  <c:v>-4320.5688399999999</c:v>
                </c:pt>
                <c:pt idx="37">
                  <c:v>-3611.4700499999999</c:v>
                </c:pt>
                <c:pt idx="38">
                  <c:v>-5256.17022</c:v>
                </c:pt>
                <c:pt idx="39">
                  <c:v>-5796.9290799999999</c:v>
                </c:pt>
                <c:pt idx="40">
                  <c:v>-6998.9143299999996</c:v>
                </c:pt>
                <c:pt idx="41">
                  <c:v>-3417.8089599999998</c:v>
                </c:pt>
                <c:pt idx="42">
                  <c:v>-3447.9767000000002</c:v>
                </c:pt>
                <c:pt idx="43">
                  <c:v>-3398.1706199999999</c:v>
                </c:pt>
                <c:pt idx="44">
                  <c:v>-6668.8437999999996</c:v>
                </c:pt>
                <c:pt idx="45">
                  <c:v>-5592.0648600000104</c:v>
                </c:pt>
                <c:pt idx="46">
                  <c:v>-7063.2285499999998</c:v>
                </c:pt>
                <c:pt idx="47">
                  <c:v>-6760.9980800000003</c:v>
                </c:pt>
                <c:pt idx="48">
                  <c:v>-6571.4391400000004</c:v>
                </c:pt>
                <c:pt idx="49">
                  <c:v>-6491.4368599999998</c:v>
                </c:pt>
                <c:pt idx="50">
                  <c:v>-6715.6146200000003</c:v>
                </c:pt>
                <c:pt idx="51">
                  <c:v>-2906.44173000001</c:v>
                </c:pt>
                <c:pt idx="52">
                  <c:v>-6775.1796899999999</c:v>
                </c:pt>
                <c:pt idx="53">
                  <c:v>-5280.0809300000001</c:v>
                </c:pt>
                <c:pt idx="54">
                  <c:v>-6955.7038700000003</c:v>
                </c:pt>
                <c:pt idx="55">
                  <c:v>-6984.0279300000002</c:v>
                </c:pt>
                <c:pt idx="56">
                  <c:v>-4234.50846</c:v>
                </c:pt>
                <c:pt idx="57">
                  <c:v>-6448.4534899999999</c:v>
                </c:pt>
                <c:pt idx="58">
                  <c:v>-5931.4828399999997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'-'!$D$1</c:f>
              <c:strCache>
                <c:ptCount val="1"/>
                <c:pt idx="0">
                  <c:v>E1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'-'!$D$2:$D$60</c:f>
              <c:numCache>
                <c:formatCode>General</c:formatCode>
                <c:ptCount val="59"/>
                <c:pt idx="0">
                  <c:v>-8583.7481599999992</c:v>
                </c:pt>
                <c:pt idx="1">
                  <c:v>-8912.6296199999997</c:v>
                </c:pt>
                <c:pt idx="2">
                  <c:v>-8119.7753400000001</c:v>
                </c:pt>
                <c:pt idx="3">
                  <c:v>-8956.07035</c:v>
                </c:pt>
                <c:pt idx="4">
                  <c:v>-8875.0697</c:v>
                </c:pt>
                <c:pt idx="5">
                  <c:v>-8870.1846600000008</c:v>
                </c:pt>
                <c:pt idx="6">
                  <c:v>-7806.4272700000001</c:v>
                </c:pt>
                <c:pt idx="7">
                  <c:v>-8577.4940800000004</c:v>
                </c:pt>
                <c:pt idx="8">
                  <c:v>-8786.1471199999905</c:v>
                </c:pt>
                <c:pt idx="9">
                  <c:v>-8089.09501000001</c:v>
                </c:pt>
                <c:pt idx="10">
                  <c:v>-8775.9816300000002</c:v>
                </c:pt>
                <c:pt idx="11">
                  <c:v>-7008.9473600000101</c:v>
                </c:pt>
                <c:pt idx="12">
                  <c:v>-8248.8304499999995</c:v>
                </c:pt>
                <c:pt idx="13">
                  <c:v>-8114.4625599999999</c:v>
                </c:pt>
                <c:pt idx="14">
                  <c:v>-7865.1054700000004</c:v>
                </c:pt>
                <c:pt idx="15">
                  <c:v>-5939.8023999999996</c:v>
                </c:pt>
                <c:pt idx="16">
                  <c:v>-5728.7509200000004</c:v>
                </c:pt>
                <c:pt idx="17">
                  <c:v>-6480.5387899999996</c:v>
                </c:pt>
                <c:pt idx="18">
                  <c:v>-7079.6730799999996</c:v>
                </c:pt>
                <c:pt idx="19">
                  <c:v>-5832.8775400000004</c:v>
                </c:pt>
                <c:pt idx="20">
                  <c:v>-4346.4856600000003</c:v>
                </c:pt>
                <c:pt idx="21">
                  <c:v>-8146.7753300000004</c:v>
                </c:pt>
                <c:pt idx="22">
                  <c:v>-4401.1167400000004</c:v>
                </c:pt>
                <c:pt idx="23">
                  <c:v>-6022.0950700000003</c:v>
                </c:pt>
                <c:pt idx="24">
                  <c:v>-6390.1163200000001</c:v>
                </c:pt>
                <c:pt idx="25">
                  <c:v>-6162.6425399999998</c:v>
                </c:pt>
                <c:pt idx="26">
                  <c:v>-7114.8933100000004</c:v>
                </c:pt>
                <c:pt idx="27">
                  <c:v>-5812.5109199999997</c:v>
                </c:pt>
                <c:pt idx="28">
                  <c:v>-3949.8358199999998</c:v>
                </c:pt>
                <c:pt idx="29">
                  <c:v>-4943.5600700000005</c:v>
                </c:pt>
                <c:pt idx="30">
                  <c:v>-4330.7212899999904</c:v>
                </c:pt>
                <c:pt idx="31">
                  <c:v>-6401.6406800000004</c:v>
                </c:pt>
                <c:pt idx="32">
                  <c:v>-5658.79511000001</c:v>
                </c:pt>
                <c:pt idx="33">
                  <c:v>-6374.8749200000002</c:v>
                </c:pt>
                <c:pt idx="34">
                  <c:v>-6057.8578000000098</c:v>
                </c:pt>
                <c:pt idx="35">
                  <c:v>-7779.4745499999999</c:v>
                </c:pt>
                <c:pt idx="36">
                  <c:v>-3984.3657199999898</c:v>
                </c:pt>
                <c:pt idx="37">
                  <c:v>-3744.5677099999998</c:v>
                </c:pt>
                <c:pt idx="38">
                  <c:v>-5585.17022</c:v>
                </c:pt>
                <c:pt idx="39">
                  <c:v>-5769.8275199999998</c:v>
                </c:pt>
                <c:pt idx="40">
                  <c:v>-5972.7131600000002</c:v>
                </c:pt>
                <c:pt idx="41">
                  <c:v>-4381.9066199999997</c:v>
                </c:pt>
                <c:pt idx="42">
                  <c:v>-3715.2774800000002</c:v>
                </c:pt>
                <c:pt idx="43">
                  <c:v>-4627.0729600000104</c:v>
                </c:pt>
                <c:pt idx="44">
                  <c:v>-6725.3437999999996</c:v>
                </c:pt>
                <c:pt idx="45">
                  <c:v>-6149.6664199999996</c:v>
                </c:pt>
                <c:pt idx="46">
                  <c:v>-7295.1269899999998</c:v>
                </c:pt>
                <c:pt idx="47">
                  <c:v>-6354.5000300000002</c:v>
                </c:pt>
                <c:pt idx="48">
                  <c:v>-5992.23992</c:v>
                </c:pt>
                <c:pt idx="49">
                  <c:v>-5818.0345200000002</c:v>
                </c:pt>
                <c:pt idx="50">
                  <c:v>-6692.7161800000003</c:v>
                </c:pt>
                <c:pt idx="51">
                  <c:v>-3656.7386099999999</c:v>
                </c:pt>
                <c:pt idx="52">
                  <c:v>-7413.0820300000096</c:v>
                </c:pt>
                <c:pt idx="53">
                  <c:v>-5190.3817099999997</c:v>
                </c:pt>
                <c:pt idx="54">
                  <c:v>-6197.7038700000003</c:v>
                </c:pt>
                <c:pt idx="55">
                  <c:v>-6250.3287099999998</c:v>
                </c:pt>
                <c:pt idx="56">
                  <c:v>-5104.9069</c:v>
                </c:pt>
                <c:pt idx="57">
                  <c:v>-6471.2542700000004</c:v>
                </c:pt>
                <c:pt idx="58">
                  <c:v>-6291.8812799999996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'-'!$E$1</c:f>
              <c:strCache>
                <c:ptCount val="1"/>
                <c:pt idx="0">
                  <c:v>E2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'-'!$E$2:$E$60</c:f>
              <c:numCache>
                <c:formatCode>General</c:formatCode>
                <c:ptCount val="59"/>
                <c:pt idx="0">
                  <c:v>-7645.8458199999995</c:v>
                </c:pt>
                <c:pt idx="1">
                  <c:v>-7721.9264999999896</c:v>
                </c:pt>
                <c:pt idx="2">
                  <c:v>-7272.8729999999996</c:v>
                </c:pt>
                <c:pt idx="3">
                  <c:v>-7617.07035</c:v>
                </c:pt>
                <c:pt idx="4">
                  <c:v>-8450.2689200000004</c:v>
                </c:pt>
                <c:pt idx="5">
                  <c:v>-8269.6846600000008</c:v>
                </c:pt>
                <c:pt idx="6">
                  <c:v>-6965.1264899999996</c:v>
                </c:pt>
                <c:pt idx="7">
                  <c:v>-7249.9940800000004</c:v>
                </c:pt>
                <c:pt idx="8">
                  <c:v>-8299.4478999999992</c:v>
                </c:pt>
                <c:pt idx="9">
                  <c:v>-7891.09501000001</c:v>
                </c:pt>
                <c:pt idx="10">
                  <c:v>-8107.5831900000003</c:v>
                </c:pt>
                <c:pt idx="11">
                  <c:v>-6625.0450200000096</c:v>
                </c:pt>
                <c:pt idx="12">
                  <c:v>-6759.0296699999999</c:v>
                </c:pt>
                <c:pt idx="13">
                  <c:v>-7769.7594399999898</c:v>
                </c:pt>
                <c:pt idx="14">
                  <c:v>-7401.1054700000004</c:v>
                </c:pt>
                <c:pt idx="15">
                  <c:v>-6908.1031800000001</c:v>
                </c:pt>
                <c:pt idx="16">
                  <c:v>-6766.65326</c:v>
                </c:pt>
                <c:pt idx="17">
                  <c:v>-6250.0387899999996</c:v>
                </c:pt>
                <c:pt idx="18">
                  <c:v>-6574.7707399999999</c:v>
                </c:pt>
                <c:pt idx="19">
                  <c:v>-6605.8775400000004</c:v>
                </c:pt>
                <c:pt idx="20">
                  <c:v>-6593.7864399999999</c:v>
                </c:pt>
                <c:pt idx="21">
                  <c:v>-6302.3768899999995</c:v>
                </c:pt>
                <c:pt idx="22">
                  <c:v>-6476.1167400000004</c:v>
                </c:pt>
                <c:pt idx="23">
                  <c:v>-6432.7942899999998</c:v>
                </c:pt>
                <c:pt idx="24">
                  <c:v>-6960.01476</c:v>
                </c:pt>
                <c:pt idx="25">
                  <c:v>-6310.9433200000103</c:v>
                </c:pt>
                <c:pt idx="26">
                  <c:v>-7711.9909699999998</c:v>
                </c:pt>
                <c:pt idx="27">
                  <c:v>-5873.2101400000001</c:v>
                </c:pt>
                <c:pt idx="28">
                  <c:v>-6154.6365999999998</c:v>
                </c:pt>
                <c:pt idx="29">
                  <c:v>-6125.75929</c:v>
                </c:pt>
                <c:pt idx="30">
                  <c:v>-4062.32285</c:v>
                </c:pt>
                <c:pt idx="31">
                  <c:v>-6398.0430200000101</c:v>
                </c:pt>
                <c:pt idx="32">
                  <c:v>-5963.19355</c:v>
                </c:pt>
                <c:pt idx="33">
                  <c:v>-6348.1737499999999</c:v>
                </c:pt>
                <c:pt idx="34">
                  <c:v>-6157.6546799999996</c:v>
                </c:pt>
                <c:pt idx="35">
                  <c:v>-5728.2733799999996</c:v>
                </c:pt>
                <c:pt idx="36">
                  <c:v>-3977.9672799999998</c:v>
                </c:pt>
                <c:pt idx="37">
                  <c:v>-5772.1692700000003</c:v>
                </c:pt>
                <c:pt idx="38">
                  <c:v>-5223.8733400000101</c:v>
                </c:pt>
                <c:pt idx="39">
                  <c:v>-6152.7298600000004</c:v>
                </c:pt>
                <c:pt idx="40">
                  <c:v>-6323.9143299999996</c:v>
                </c:pt>
                <c:pt idx="41">
                  <c:v>-5565.6058400000002</c:v>
                </c:pt>
                <c:pt idx="42">
                  <c:v>-5504.6798200000103</c:v>
                </c:pt>
                <c:pt idx="43">
                  <c:v>-3629.07296000001</c:v>
                </c:pt>
                <c:pt idx="44">
                  <c:v>-6322.1445800000001</c:v>
                </c:pt>
                <c:pt idx="45">
                  <c:v>-4273.0648600000104</c:v>
                </c:pt>
                <c:pt idx="46">
                  <c:v>-5229.6269899999998</c:v>
                </c:pt>
                <c:pt idx="47">
                  <c:v>-6238.79691</c:v>
                </c:pt>
                <c:pt idx="48">
                  <c:v>-4816.3375800000003</c:v>
                </c:pt>
                <c:pt idx="49">
                  <c:v>-5983.9368599999998</c:v>
                </c:pt>
                <c:pt idx="50">
                  <c:v>-4802.0150100000001</c:v>
                </c:pt>
                <c:pt idx="51">
                  <c:v>-5295.8401700000004</c:v>
                </c:pt>
                <c:pt idx="52">
                  <c:v>-7979.28125</c:v>
                </c:pt>
                <c:pt idx="53">
                  <c:v>-5838.3817099999997</c:v>
                </c:pt>
                <c:pt idx="54">
                  <c:v>-6190.2038700000003</c:v>
                </c:pt>
                <c:pt idx="55">
                  <c:v>-6113.1255899999996</c:v>
                </c:pt>
                <c:pt idx="56">
                  <c:v>-4854.9069</c:v>
                </c:pt>
                <c:pt idx="57">
                  <c:v>-4400.1546600000001</c:v>
                </c:pt>
                <c:pt idx="58">
                  <c:v>-5115.7836200000002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'-'!$F$1</c:f>
              <c:strCache>
                <c:ptCount val="1"/>
                <c:pt idx="0">
                  <c:v>E3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'-'!$F$2:$F$60</c:f>
              <c:numCache>
                <c:formatCode>General</c:formatCode>
                <c:ptCount val="59"/>
                <c:pt idx="0">
                  <c:v>-7923.0489399999997</c:v>
                </c:pt>
                <c:pt idx="1">
                  <c:v>-8300.3288400000001</c:v>
                </c:pt>
                <c:pt idx="2">
                  <c:v>-7749.2753400000001</c:v>
                </c:pt>
                <c:pt idx="3">
                  <c:v>-7972.17191000001</c:v>
                </c:pt>
                <c:pt idx="4">
                  <c:v>-8341.8704799999996</c:v>
                </c:pt>
                <c:pt idx="5">
                  <c:v>-8314.1846600000008</c:v>
                </c:pt>
                <c:pt idx="6">
                  <c:v>-7094.8257100000101</c:v>
                </c:pt>
                <c:pt idx="7">
                  <c:v>-7988.29486</c:v>
                </c:pt>
                <c:pt idx="8">
                  <c:v>-8555.8502399999998</c:v>
                </c:pt>
                <c:pt idx="9">
                  <c:v>-7586.8918899999999</c:v>
                </c:pt>
                <c:pt idx="10">
                  <c:v>-8164.6808499999997</c:v>
                </c:pt>
                <c:pt idx="11">
                  <c:v>-6487.8458000000001</c:v>
                </c:pt>
                <c:pt idx="12">
                  <c:v>-7472.4281099999998</c:v>
                </c:pt>
                <c:pt idx="13">
                  <c:v>-7563.2594399999898</c:v>
                </c:pt>
                <c:pt idx="14">
                  <c:v>-7318.8085899999996</c:v>
                </c:pt>
                <c:pt idx="15">
                  <c:v>-4584.9039599999996</c:v>
                </c:pt>
                <c:pt idx="16">
                  <c:v>-5065.9540399999996</c:v>
                </c:pt>
                <c:pt idx="17">
                  <c:v>-6522.8395700000001</c:v>
                </c:pt>
                <c:pt idx="18">
                  <c:v>-6560.5715200000004</c:v>
                </c:pt>
                <c:pt idx="19">
                  <c:v>-3941.4751999999999</c:v>
                </c:pt>
                <c:pt idx="20">
                  <c:v>-4102.5833199999997</c:v>
                </c:pt>
                <c:pt idx="21">
                  <c:v>-7613.7753300000004</c:v>
                </c:pt>
                <c:pt idx="22">
                  <c:v>-4177.1167400000004</c:v>
                </c:pt>
                <c:pt idx="23">
                  <c:v>-4625.4935100000002</c:v>
                </c:pt>
                <c:pt idx="24">
                  <c:v>-7420.3155399999996</c:v>
                </c:pt>
                <c:pt idx="25">
                  <c:v>-6506.1425399999998</c:v>
                </c:pt>
                <c:pt idx="26">
                  <c:v>-7530.69409</c:v>
                </c:pt>
                <c:pt idx="27">
                  <c:v>-6272.3077999999996</c:v>
                </c:pt>
                <c:pt idx="28">
                  <c:v>-3693.9373799999998</c:v>
                </c:pt>
                <c:pt idx="29">
                  <c:v>-3794.25929</c:v>
                </c:pt>
                <c:pt idx="30">
                  <c:v>-3358.4244100000001</c:v>
                </c:pt>
                <c:pt idx="31">
                  <c:v>-6882.3418499999998</c:v>
                </c:pt>
                <c:pt idx="32">
                  <c:v>-5091.8927700000104</c:v>
                </c:pt>
                <c:pt idx="33">
                  <c:v>-6977.3749200000002</c:v>
                </c:pt>
                <c:pt idx="34">
                  <c:v>-6413.5570200000002</c:v>
                </c:pt>
                <c:pt idx="35">
                  <c:v>-6947.5741600000001</c:v>
                </c:pt>
                <c:pt idx="36">
                  <c:v>-3428.8657199999898</c:v>
                </c:pt>
                <c:pt idx="37">
                  <c:v>-3440.2669299999998</c:v>
                </c:pt>
                <c:pt idx="38">
                  <c:v>-5574.8733400000101</c:v>
                </c:pt>
                <c:pt idx="39">
                  <c:v>-6952.9290799999999</c:v>
                </c:pt>
                <c:pt idx="40">
                  <c:v>-6722.0139399999998</c:v>
                </c:pt>
                <c:pt idx="41">
                  <c:v>-3560.9066200000002</c:v>
                </c:pt>
                <c:pt idx="42">
                  <c:v>-3018.0782599999998</c:v>
                </c:pt>
                <c:pt idx="43">
                  <c:v>-2973.9713999999999</c:v>
                </c:pt>
                <c:pt idx="44">
                  <c:v>-6571.5449699999999</c:v>
                </c:pt>
                <c:pt idx="45">
                  <c:v>-5433.2640799999999</c:v>
                </c:pt>
                <c:pt idx="46">
                  <c:v>-6544.2285499999998</c:v>
                </c:pt>
                <c:pt idx="47">
                  <c:v>-6521.0976899999996</c:v>
                </c:pt>
                <c:pt idx="48">
                  <c:v>-5322.9391400000004</c:v>
                </c:pt>
                <c:pt idx="49">
                  <c:v>-6104.8352999999997</c:v>
                </c:pt>
                <c:pt idx="50">
                  <c:v>-6407.6146200000003</c:v>
                </c:pt>
                <c:pt idx="51">
                  <c:v>-3177.64095</c:v>
                </c:pt>
                <c:pt idx="52">
                  <c:v>-8303.28125</c:v>
                </c:pt>
                <c:pt idx="53">
                  <c:v>-6613.3817099999997</c:v>
                </c:pt>
                <c:pt idx="54">
                  <c:v>-6794.9069900000004</c:v>
                </c:pt>
                <c:pt idx="55">
                  <c:v>-6714.1255899999996</c:v>
                </c:pt>
                <c:pt idx="56">
                  <c:v>-4896.00846</c:v>
                </c:pt>
                <c:pt idx="57">
                  <c:v>-6136.0550499999999</c:v>
                </c:pt>
                <c:pt idx="58">
                  <c:v>-5035.7836200000002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'-'!$G$1</c:f>
              <c:strCache>
                <c:ptCount val="1"/>
                <c:pt idx="0">
                  <c:v>M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'-'!$G$2:$G$60</c:f>
              <c:numCache>
                <c:formatCode>General</c:formatCode>
                <c:ptCount val="59"/>
                <c:pt idx="0">
                  <c:v>-8213.5176900000006</c:v>
                </c:pt>
                <c:pt idx="1">
                  <c:v>-8372.6296199999997</c:v>
                </c:pt>
                <c:pt idx="2">
                  <c:v>-7817.9081500000002</c:v>
                </c:pt>
                <c:pt idx="3">
                  <c:v>-8257.4883200000004</c:v>
                </c:pt>
                <c:pt idx="4">
                  <c:v>-8182.85095</c:v>
                </c:pt>
                <c:pt idx="5">
                  <c:v>-8141.1885599999996</c:v>
                </c:pt>
                <c:pt idx="6">
                  <c:v>-7360.2202399999996</c:v>
                </c:pt>
                <c:pt idx="7">
                  <c:v>-7930.8495499999999</c:v>
                </c:pt>
                <c:pt idx="8">
                  <c:v>-8105.8385200000002</c:v>
                </c:pt>
                <c:pt idx="9">
                  <c:v>-7621.9153200000001</c:v>
                </c:pt>
                <c:pt idx="10">
                  <c:v>-7896.0441300000002</c:v>
                </c:pt>
                <c:pt idx="11">
                  <c:v>-6821.8770500000001</c:v>
                </c:pt>
                <c:pt idx="12">
                  <c:v>-7487.28748000001</c:v>
                </c:pt>
                <c:pt idx="13">
                  <c:v>-7603.2750599999999</c:v>
                </c:pt>
                <c:pt idx="14">
                  <c:v>-7211.3710899999996</c:v>
                </c:pt>
                <c:pt idx="15">
                  <c:v>-5281.5563099999999</c:v>
                </c:pt>
                <c:pt idx="16">
                  <c:v>-5509.14545</c:v>
                </c:pt>
                <c:pt idx="17">
                  <c:v>-6446.9372300000005</c:v>
                </c:pt>
                <c:pt idx="18">
                  <c:v>-6601.8723</c:v>
                </c:pt>
                <c:pt idx="19">
                  <c:v>-4832.6080099999999</c:v>
                </c:pt>
                <c:pt idx="20">
                  <c:v>-4853.3723799999998</c:v>
                </c:pt>
                <c:pt idx="21">
                  <c:v>-7198.01361</c:v>
                </c:pt>
                <c:pt idx="22">
                  <c:v>-4948.7964199999997</c:v>
                </c:pt>
                <c:pt idx="23">
                  <c:v>-5512.3880399999998</c:v>
                </c:pt>
                <c:pt idx="24">
                  <c:v>-6570.7257</c:v>
                </c:pt>
                <c:pt idx="25">
                  <c:v>-6412.97066000001</c:v>
                </c:pt>
                <c:pt idx="26">
                  <c:v>-6947.3347199999998</c:v>
                </c:pt>
                <c:pt idx="27">
                  <c:v>-6076.6163900000001</c:v>
                </c:pt>
                <c:pt idx="28">
                  <c:v>-4625.6795700000002</c:v>
                </c:pt>
                <c:pt idx="29">
                  <c:v>-4302.5561600000001</c:v>
                </c:pt>
                <c:pt idx="30">
                  <c:v>-4568.0806599999996</c:v>
                </c:pt>
                <c:pt idx="31">
                  <c:v>-6517.0469300000004</c:v>
                </c:pt>
                <c:pt idx="32">
                  <c:v>-5308.4552700000104</c:v>
                </c:pt>
                <c:pt idx="33">
                  <c:v>-6458.6737499999999</c:v>
                </c:pt>
                <c:pt idx="34">
                  <c:v>-6190.2992100000101</c:v>
                </c:pt>
                <c:pt idx="35">
                  <c:v>-6663.9764999999998</c:v>
                </c:pt>
                <c:pt idx="36">
                  <c:v>-4502.5180600000003</c:v>
                </c:pt>
                <c:pt idx="37">
                  <c:v>-4496.44661</c:v>
                </c:pt>
                <c:pt idx="38">
                  <c:v>-5574.5647500000096</c:v>
                </c:pt>
                <c:pt idx="39">
                  <c:v>-5997.0618899999999</c:v>
                </c:pt>
                <c:pt idx="40">
                  <c:v>-6249.3186299999998</c:v>
                </c:pt>
                <c:pt idx="41">
                  <c:v>-3772.7034899999999</c:v>
                </c:pt>
                <c:pt idx="42">
                  <c:v>-4338.1017000000002</c:v>
                </c:pt>
                <c:pt idx="43">
                  <c:v>-4183.0417100000104</c:v>
                </c:pt>
                <c:pt idx="44">
                  <c:v>-6255.2324699999999</c:v>
                </c:pt>
                <c:pt idx="45">
                  <c:v>-5435.7367299999996</c:v>
                </c:pt>
                <c:pt idx="46">
                  <c:v>-6230.7090200000002</c:v>
                </c:pt>
                <c:pt idx="47">
                  <c:v>-6172.0625300000002</c:v>
                </c:pt>
                <c:pt idx="48">
                  <c:v>-5690.4547700000003</c:v>
                </c:pt>
                <c:pt idx="49">
                  <c:v>-5903.3352999999997</c:v>
                </c:pt>
                <c:pt idx="50">
                  <c:v>-5937.1107099999999</c:v>
                </c:pt>
                <c:pt idx="51">
                  <c:v>-3462.1018900000099</c:v>
                </c:pt>
                <c:pt idx="52">
                  <c:v>-6969.1210899999996</c:v>
                </c:pt>
                <c:pt idx="53">
                  <c:v>-5566.7488999999996</c:v>
                </c:pt>
                <c:pt idx="54">
                  <c:v>-6175.2858999999999</c:v>
                </c:pt>
                <c:pt idx="55">
                  <c:v>-6164.7466800000002</c:v>
                </c:pt>
                <c:pt idx="56">
                  <c:v>-4795.3092399999996</c:v>
                </c:pt>
                <c:pt idx="57">
                  <c:v>-5670.5667700000004</c:v>
                </c:pt>
                <c:pt idx="58">
                  <c:v>-5526.2914300000002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802696"/>
        <c:axId val="604803088"/>
      </c:lineChart>
      <c:catAx>
        <c:axId val="6048026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4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latin typeface="+mn-lt"/>
                    <a:ea typeface="+mn-ea"/>
                    <a:cs typeface="+mn-cs"/>
                  </a:rPr>
                  <a:t>Hours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4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803088"/>
        <c:crosses val="autoZero"/>
        <c:auto val="1"/>
        <c:lblAlgn val="ctr"/>
        <c:lblOffset val="100"/>
        <c:tickLblSkip val="10"/>
        <c:noMultiLvlLbl val="0"/>
      </c:catAx>
      <c:valAx>
        <c:axId val="60480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baseline="0">
                    <a:effectLst/>
                  </a:rPr>
                  <a:t>Load Forecast Errors (MW)</a:t>
                </a:r>
                <a:endParaRPr lang="en-US" sz="140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802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seven-day-ahead large load forecast errors (actual load - load forecast) </a:t>
            </a:r>
            <a:endParaRPr lang="en-US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7"/>
          <c:order val="7"/>
          <c:tx>
            <c:strRef>
              <c:f>'+'!$H$1</c:f>
              <c:strCache>
                <c:ptCount val="1"/>
                <c:pt idx="0">
                  <c:v>Selected Model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val>
            <c:numRef>
              <c:f>'+'!$H$2:$H$279</c:f>
              <c:numCache>
                <c:formatCode>General</c:formatCode>
                <c:ptCount val="278"/>
                <c:pt idx="0">
                  <c:v>6003.3056100000003</c:v>
                </c:pt>
                <c:pt idx="1">
                  <c:v>6005.2187899999999</c:v>
                </c:pt>
                <c:pt idx="2">
                  <c:v>6005.9487099999997</c:v>
                </c:pt>
                <c:pt idx="3">
                  <c:v>6021.0119199999999</c:v>
                </c:pt>
                <c:pt idx="4">
                  <c:v>6032.3339999999998</c:v>
                </c:pt>
                <c:pt idx="5">
                  <c:v>6039.0906000000004</c:v>
                </c:pt>
                <c:pt idx="6">
                  <c:v>6045.3285599999999</c:v>
                </c:pt>
                <c:pt idx="7">
                  <c:v>6048.0934900000002</c:v>
                </c:pt>
                <c:pt idx="8">
                  <c:v>6059.7166200000001</c:v>
                </c:pt>
                <c:pt idx="9">
                  <c:v>6090.0284700000002</c:v>
                </c:pt>
                <c:pt idx="10">
                  <c:v>6133.8715700000002</c:v>
                </c:pt>
                <c:pt idx="11">
                  <c:v>6138.2203399999898</c:v>
                </c:pt>
                <c:pt idx="12">
                  <c:v>6143.1076199999998</c:v>
                </c:pt>
                <c:pt idx="13">
                  <c:v>6146.6950100000004</c:v>
                </c:pt>
                <c:pt idx="14">
                  <c:v>6156.1093700000101</c:v>
                </c:pt>
                <c:pt idx="15">
                  <c:v>6159.2622099999999</c:v>
                </c:pt>
                <c:pt idx="16">
                  <c:v>6161.0594600000004</c:v>
                </c:pt>
                <c:pt idx="17">
                  <c:v>6167.3629300000002</c:v>
                </c:pt>
                <c:pt idx="18">
                  <c:v>6168.9225800000004</c:v>
                </c:pt>
                <c:pt idx="19">
                  <c:v>6182.8877499999999</c:v>
                </c:pt>
                <c:pt idx="20">
                  <c:v>6188.2919400000001</c:v>
                </c:pt>
                <c:pt idx="21">
                  <c:v>6207.5483700000004</c:v>
                </c:pt>
                <c:pt idx="22">
                  <c:v>6211.7051000000001</c:v>
                </c:pt>
                <c:pt idx="23">
                  <c:v>6215.8319099999999</c:v>
                </c:pt>
                <c:pt idx="24">
                  <c:v>6256.3006400000004</c:v>
                </c:pt>
                <c:pt idx="25">
                  <c:v>6258.0878599999996</c:v>
                </c:pt>
                <c:pt idx="26">
                  <c:v>6275.9609300000002</c:v>
                </c:pt>
                <c:pt idx="27">
                  <c:v>6281.5527599999996</c:v>
                </c:pt>
                <c:pt idx="28">
                  <c:v>6295.0725000000002</c:v>
                </c:pt>
                <c:pt idx="29">
                  <c:v>6296.58061</c:v>
                </c:pt>
                <c:pt idx="30">
                  <c:v>6298.3123900000001</c:v>
                </c:pt>
                <c:pt idx="31">
                  <c:v>6306.9251199999999</c:v>
                </c:pt>
                <c:pt idx="32">
                  <c:v>6318.3721400000004</c:v>
                </c:pt>
                <c:pt idx="33">
                  <c:v>6319.7210500000001</c:v>
                </c:pt>
                <c:pt idx="34">
                  <c:v>6329.62716</c:v>
                </c:pt>
                <c:pt idx="35">
                  <c:v>6348.9590699999999</c:v>
                </c:pt>
                <c:pt idx="36">
                  <c:v>6386.1757399999997</c:v>
                </c:pt>
                <c:pt idx="37">
                  <c:v>6392.7208099999998</c:v>
                </c:pt>
                <c:pt idx="38">
                  <c:v>6396.3233099999998</c:v>
                </c:pt>
                <c:pt idx="39">
                  <c:v>6411.3271500000001</c:v>
                </c:pt>
                <c:pt idx="40">
                  <c:v>6414.6773199999998</c:v>
                </c:pt>
                <c:pt idx="41">
                  <c:v>6423.4269700000004</c:v>
                </c:pt>
                <c:pt idx="42">
                  <c:v>6424.5318699999998</c:v>
                </c:pt>
                <c:pt idx="43">
                  <c:v>6439.0602900000004</c:v>
                </c:pt>
                <c:pt idx="44">
                  <c:v>6485.8728499999997</c:v>
                </c:pt>
                <c:pt idx="45">
                  <c:v>6488.5392899999997</c:v>
                </c:pt>
                <c:pt idx="46">
                  <c:v>6491.31675</c:v>
                </c:pt>
                <c:pt idx="47">
                  <c:v>6492.5915400000004</c:v>
                </c:pt>
                <c:pt idx="48">
                  <c:v>6494.7045600000101</c:v>
                </c:pt>
                <c:pt idx="49">
                  <c:v>6495.2876999999899</c:v>
                </c:pt>
                <c:pt idx="50">
                  <c:v>6500.9031000000004</c:v>
                </c:pt>
                <c:pt idx="51">
                  <c:v>6502.1795700000002</c:v>
                </c:pt>
                <c:pt idx="52">
                  <c:v>6504.8526700000002</c:v>
                </c:pt>
                <c:pt idx="53">
                  <c:v>6524.8068800000001</c:v>
                </c:pt>
                <c:pt idx="54">
                  <c:v>6562.3497900000002</c:v>
                </c:pt>
                <c:pt idx="55">
                  <c:v>6571.4071199999998</c:v>
                </c:pt>
                <c:pt idx="56">
                  <c:v>6571.9758599999996</c:v>
                </c:pt>
                <c:pt idx="57">
                  <c:v>6589.0231000000003</c:v>
                </c:pt>
                <c:pt idx="58">
                  <c:v>6593.7476699999997</c:v>
                </c:pt>
                <c:pt idx="59">
                  <c:v>6619.0122499999998</c:v>
                </c:pt>
                <c:pt idx="60">
                  <c:v>6627.9059699999998</c:v>
                </c:pt>
                <c:pt idx="61">
                  <c:v>6638.1349200000004</c:v>
                </c:pt>
                <c:pt idx="62">
                  <c:v>6645.3587500000003</c:v>
                </c:pt>
                <c:pt idx="63">
                  <c:v>6663.4720799999996</c:v>
                </c:pt>
                <c:pt idx="64">
                  <c:v>6668.5824700000003</c:v>
                </c:pt>
                <c:pt idx="65">
                  <c:v>6678.4116000000004</c:v>
                </c:pt>
                <c:pt idx="66">
                  <c:v>6683.1611000000003</c:v>
                </c:pt>
                <c:pt idx="67">
                  <c:v>6704.8925399999998</c:v>
                </c:pt>
                <c:pt idx="68">
                  <c:v>6724.5155500000001</c:v>
                </c:pt>
                <c:pt idx="69">
                  <c:v>6730.0897400000003</c:v>
                </c:pt>
                <c:pt idx="70">
                  <c:v>6735.2876299999998</c:v>
                </c:pt>
                <c:pt idx="71">
                  <c:v>6739.51936999999</c:v>
                </c:pt>
                <c:pt idx="72">
                  <c:v>6741.59645</c:v>
                </c:pt>
                <c:pt idx="73">
                  <c:v>6743.3186599999999</c:v>
                </c:pt>
                <c:pt idx="74">
                  <c:v>6753.1903000000002</c:v>
                </c:pt>
                <c:pt idx="75">
                  <c:v>6766.3370100000002</c:v>
                </c:pt>
                <c:pt idx="76">
                  <c:v>6766.5863099999997</c:v>
                </c:pt>
                <c:pt idx="77">
                  <c:v>6782.1998899999999</c:v>
                </c:pt>
                <c:pt idx="78">
                  <c:v>6790.1735900000003</c:v>
                </c:pt>
                <c:pt idx="79">
                  <c:v>6798.3205600000101</c:v>
                </c:pt>
                <c:pt idx="80">
                  <c:v>6804.2163899999996</c:v>
                </c:pt>
                <c:pt idx="81">
                  <c:v>6804.8478500000001</c:v>
                </c:pt>
                <c:pt idx="82">
                  <c:v>6811.1193300000004</c:v>
                </c:pt>
                <c:pt idx="83">
                  <c:v>6812.7049500000003</c:v>
                </c:pt>
                <c:pt idx="84">
                  <c:v>6825.91788</c:v>
                </c:pt>
                <c:pt idx="85">
                  <c:v>6834.2186199999896</c:v>
                </c:pt>
                <c:pt idx="86">
                  <c:v>6836.2876999999999</c:v>
                </c:pt>
                <c:pt idx="87">
                  <c:v>6887.5150200000098</c:v>
                </c:pt>
                <c:pt idx="88">
                  <c:v>6904.9566599999998</c:v>
                </c:pt>
                <c:pt idx="89">
                  <c:v>6910.2540300000001</c:v>
                </c:pt>
                <c:pt idx="90">
                  <c:v>6922.8641500000003</c:v>
                </c:pt>
                <c:pt idx="91">
                  <c:v>6929.0445600000003</c:v>
                </c:pt>
                <c:pt idx="92">
                  <c:v>6964.3825399999996</c:v>
                </c:pt>
                <c:pt idx="93">
                  <c:v>6964.3908199999896</c:v>
                </c:pt>
                <c:pt idx="94">
                  <c:v>6964.9094400000004</c:v>
                </c:pt>
                <c:pt idx="95">
                  <c:v>6978.1994299999997</c:v>
                </c:pt>
                <c:pt idx="96">
                  <c:v>6981.7974599999998</c:v>
                </c:pt>
                <c:pt idx="97">
                  <c:v>6990.5849500000004</c:v>
                </c:pt>
                <c:pt idx="98">
                  <c:v>7006.4751799999904</c:v>
                </c:pt>
                <c:pt idx="99">
                  <c:v>7010.9951000000001</c:v>
                </c:pt>
                <c:pt idx="100">
                  <c:v>7037.5542299999997</c:v>
                </c:pt>
                <c:pt idx="101">
                  <c:v>7041.4983400000101</c:v>
                </c:pt>
                <c:pt idx="102">
                  <c:v>7042.8207700000003</c:v>
                </c:pt>
                <c:pt idx="103">
                  <c:v>7048.2514600000004</c:v>
                </c:pt>
                <c:pt idx="104">
                  <c:v>7054.5609100000001</c:v>
                </c:pt>
                <c:pt idx="105">
                  <c:v>7059.5148499999996</c:v>
                </c:pt>
                <c:pt idx="106">
                  <c:v>7065.7912200000001</c:v>
                </c:pt>
                <c:pt idx="107">
                  <c:v>7080.3360700000003</c:v>
                </c:pt>
                <c:pt idx="108">
                  <c:v>7083.9331499999998</c:v>
                </c:pt>
                <c:pt idx="109">
                  <c:v>7108.8141999999998</c:v>
                </c:pt>
                <c:pt idx="110">
                  <c:v>7111.0601100000104</c:v>
                </c:pt>
                <c:pt idx="111">
                  <c:v>7122.1410099999903</c:v>
                </c:pt>
                <c:pt idx="112">
                  <c:v>7137.0030100000004</c:v>
                </c:pt>
                <c:pt idx="113">
                  <c:v>7137.6580999999996</c:v>
                </c:pt>
                <c:pt idx="114">
                  <c:v>7140.0954400000001</c:v>
                </c:pt>
                <c:pt idx="115">
                  <c:v>7155.4033499999996</c:v>
                </c:pt>
                <c:pt idx="116">
                  <c:v>7192.8648899999998</c:v>
                </c:pt>
                <c:pt idx="117">
                  <c:v>7231.4205400000001</c:v>
                </c:pt>
                <c:pt idx="118">
                  <c:v>7231.4804599999998</c:v>
                </c:pt>
                <c:pt idx="119">
                  <c:v>7240.8585000000003</c:v>
                </c:pt>
                <c:pt idx="120">
                  <c:v>7266.2393400000001</c:v>
                </c:pt>
                <c:pt idx="121">
                  <c:v>7266.7888499999999</c:v>
                </c:pt>
                <c:pt idx="122">
                  <c:v>7279.7318999999998</c:v>
                </c:pt>
                <c:pt idx="123">
                  <c:v>7307.7672199999997</c:v>
                </c:pt>
                <c:pt idx="124">
                  <c:v>7320.2049800000004</c:v>
                </c:pt>
                <c:pt idx="125">
                  <c:v>7324.5987400000004</c:v>
                </c:pt>
                <c:pt idx="126">
                  <c:v>7330.1466499999997</c:v>
                </c:pt>
                <c:pt idx="127">
                  <c:v>7332.6528200000002</c:v>
                </c:pt>
                <c:pt idx="128">
                  <c:v>7336.4977399999998</c:v>
                </c:pt>
                <c:pt idx="129">
                  <c:v>7339.51019</c:v>
                </c:pt>
                <c:pt idx="130">
                  <c:v>7354.7084199999999</c:v>
                </c:pt>
                <c:pt idx="131">
                  <c:v>7357.4335300000002</c:v>
                </c:pt>
                <c:pt idx="132">
                  <c:v>7368.6558299999997</c:v>
                </c:pt>
                <c:pt idx="133">
                  <c:v>7403.2985200000003</c:v>
                </c:pt>
                <c:pt idx="134">
                  <c:v>7432.4032399999996</c:v>
                </c:pt>
                <c:pt idx="135">
                  <c:v>7448.8152700000001</c:v>
                </c:pt>
                <c:pt idx="136">
                  <c:v>7461.1601700000001</c:v>
                </c:pt>
                <c:pt idx="137">
                  <c:v>7462.7132199999996</c:v>
                </c:pt>
                <c:pt idx="138">
                  <c:v>7482.1768700000002</c:v>
                </c:pt>
                <c:pt idx="139">
                  <c:v>7483.1281499999996</c:v>
                </c:pt>
                <c:pt idx="140">
                  <c:v>7486.5935100000097</c:v>
                </c:pt>
                <c:pt idx="141">
                  <c:v>7500.0453900000002</c:v>
                </c:pt>
                <c:pt idx="142">
                  <c:v>7503.3304099999996</c:v>
                </c:pt>
                <c:pt idx="143">
                  <c:v>7549.7893199999999</c:v>
                </c:pt>
                <c:pt idx="144">
                  <c:v>7567.5172300000104</c:v>
                </c:pt>
                <c:pt idx="145">
                  <c:v>7570.4996000000001</c:v>
                </c:pt>
                <c:pt idx="146">
                  <c:v>7611.4533899999997</c:v>
                </c:pt>
                <c:pt idx="147">
                  <c:v>7614.9411500000097</c:v>
                </c:pt>
                <c:pt idx="148">
                  <c:v>7621.2686700000104</c:v>
                </c:pt>
                <c:pt idx="149">
                  <c:v>7641.3160500000004</c:v>
                </c:pt>
                <c:pt idx="150">
                  <c:v>7676.1639299999997</c:v>
                </c:pt>
                <c:pt idx="151">
                  <c:v>7681.7512200000101</c:v>
                </c:pt>
                <c:pt idx="152">
                  <c:v>7685.1459000000004</c:v>
                </c:pt>
                <c:pt idx="153">
                  <c:v>7697.8202100000099</c:v>
                </c:pt>
                <c:pt idx="154">
                  <c:v>7730.7078099999999</c:v>
                </c:pt>
                <c:pt idx="155">
                  <c:v>7750.9925300000004</c:v>
                </c:pt>
                <c:pt idx="156">
                  <c:v>7753.2065300000004</c:v>
                </c:pt>
                <c:pt idx="157">
                  <c:v>7753.60419</c:v>
                </c:pt>
                <c:pt idx="158">
                  <c:v>7759.5169999999998</c:v>
                </c:pt>
                <c:pt idx="159">
                  <c:v>7775.5795500000004</c:v>
                </c:pt>
                <c:pt idx="160">
                  <c:v>7780.87554</c:v>
                </c:pt>
                <c:pt idx="161">
                  <c:v>7814.3126300000004</c:v>
                </c:pt>
                <c:pt idx="162">
                  <c:v>7831.6004700000103</c:v>
                </c:pt>
                <c:pt idx="163">
                  <c:v>7855.2023099999997</c:v>
                </c:pt>
                <c:pt idx="164">
                  <c:v>7874.8758099999995</c:v>
                </c:pt>
                <c:pt idx="165">
                  <c:v>7876.7739300000003</c:v>
                </c:pt>
                <c:pt idx="166">
                  <c:v>7909.9783299999999</c:v>
                </c:pt>
                <c:pt idx="167">
                  <c:v>7913.1292800000001</c:v>
                </c:pt>
                <c:pt idx="168">
                  <c:v>7921.5819499999998</c:v>
                </c:pt>
                <c:pt idx="169">
                  <c:v>7922.7431100000003</c:v>
                </c:pt>
                <c:pt idx="170">
                  <c:v>7930.1311800000003</c:v>
                </c:pt>
                <c:pt idx="171">
                  <c:v>7935.6620499999999</c:v>
                </c:pt>
                <c:pt idx="172">
                  <c:v>7942.3888500000003</c:v>
                </c:pt>
                <c:pt idx="173">
                  <c:v>7952.2698199999904</c:v>
                </c:pt>
                <c:pt idx="174">
                  <c:v>7975.0833599999996</c:v>
                </c:pt>
                <c:pt idx="175">
                  <c:v>7999.8235000000004</c:v>
                </c:pt>
                <c:pt idx="176">
                  <c:v>8006.58716</c:v>
                </c:pt>
                <c:pt idx="177">
                  <c:v>8054.3609299999998</c:v>
                </c:pt>
                <c:pt idx="178">
                  <c:v>8061.1871199999996</c:v>
                </c:pt>
                <c:pt idx="179">
                  <c:v>8101.39851</c:v>
                </c:pt>
                <c:pt idx="180">
                  <c:v>8115.6069500000003</c:v>
                </c:pt>
                <c:pt idx="181">
                  <c:v>8116.8879200000001</c:v>
                </c:pt>
                <c:pt idx="182">
                  <c:v>8146.3567000000003</c:v>
                </c:pt>
                <c:pt idx="183">
                  <c:v>8147.9035199999998</c:v>
                </c:pt>
                <c:pt idx="184">
                  <c:v>8168.3352599999998</c:v>
                </c:pt>
                <c:pt idx="185">
                  <c:v>8176.8986100000002</c:v>
                </c:pt>
                <c:pt idx="186">
                  <c:v>8190.3422600000004</c:v>
                </c:pt>
                <c:pt idx="187">
                  <c:v>8191.4546799999998</c:v>
                </c:pt>
                <c:pt idx="188">
                  <c:v>8249.4792300000008</c:v>
                </c:pt>
                <c:pt idx="189">
                  <c:v>8256.7746700000007</c:v>
                </c:pt>
                <c:pt idx="190">
                  <c:v>8267.2436799999996</c:v>
                </c:pt>
                <c:pt idx="191">
                  <c:v>8267.2465400000001</c:v>
                </c:pt>
                <c:pt idx="192">
                  <c:v>8281.11132</c:v>
                </c:pt>
                <c:pt idx="193">
                  <c:v>8342.2577700000002</c:v>
                </c:pt>
                <c:pt idx="194">
                  <c:v>8376.5680200000006</c:v>
                </c:pt>
                <c:pt idx="195">
                  <c:v>8394.4122200000002</c:v>
                </c:pt>
                <c:pt idx="196">
                  <c:v>8409.2307899999996</c:v>
                </c:pt>
                <c:pt idx="197">
                  <c:v>8429.0005600000004</c:v>
                </c:pt>
                <c:pt idx="198">
                  <c:v>8434.1777399999992</c:v>
                </c:pt>
                <c:pt idx="199">
                  <c:v>8448.2549899999904</c:v>
                </c:pt>
                <c:pt idx="200">
                  <c:v>8462.5984900000003</c:v>
                </c:pt>
                <c:pt idx="201">
                  <c:v>8475.0195800000001</c:v>
                </c:pt>
                <c:pt idx="202">
                  <c:v>8480.3852100000004</c:v>
                </c:pt>
                <c:pt idx="203">
                  <c:v>8528.3144500000108</c:v>
                </c:pt>
                <c:pt idx="204">
                  <c:v>8531.4107800000002</c:v>
                </c:pt>
                <c:pt idx="205">
                  <c:v>8536.3561699999991</c:v>
                </c:pt>
                <c:pt idx="206">
                  <c:v>8559.1232</c:v>
                </c:pt>
                <c:pt idx="207">
                  <c:v>8565.6123399999997</c:v>
                </c:pt>
                <c:pt idx="208">
                  <c:v>8568.8689699999995</c:v>
                </c:pt>
                <c:pt idx="209">
                  <c:v>8587.8707099999992</c:v>
                </c:pt>
                <c:pt idx="210">
                  <c:v>8616.5995900000107</c:v>
                </c:pt>
                <c:pt idx="211">
                  <c:v>8658.7538600000007</c:v>
                </c:pt>
                <c:pt idx="212">
                  <c:v>8668.3825799999995</c:v>
                </c:pt>
                <c:pt idx="213">
                  <c:v>8690.5593599999993</c:v>
                </c:pt>
                <c:pt idx="214">
                  <c:v>8709.2907799999994</c:v>
                </c:pt>
                <c:pt idx="215">
                  <c:v>8732.2386800000004</c:v>
                </c:pt>
                <c:pt idx="216">
                  <c:v>8733.6111799999999</c:v>
                </c:pt>
                <c:pt idx="217">
                  <c:v>8762.4793399999999</c:v>
                </c:pt>
                <c:pt idx="218">
                  <c:v>8779.0958300000002</c:v>
                </c:pt>
                <c:pt idx="219">
                  <c:v>8782.20676000001</c:v>
                </c:pt>
                <c:pt idx="220">
                  <c:v>8800.9011900000005</c:v>
                </c:pt>
                <c:pt idx="221">
                  <c:v>8831.8877900000007</c:v>
                </c:pt>
                <c:pt idx="222">
                  <c:v>8833.9223600000005</c:v>
                </c:pt>
                <c:pt idx="223">
                  <c:v>8845.4682100000009</c:v>
                </c:pt>
                <c:pt idx="224">
                  <c:v>8847.9329699999907</c:v>
                </c:pt>
                <c:pt idx="225">
                  <c:v>8888.91140000001</c:v>
                </c:pt>
                <c:pt idx="226">
                  <c:v>8907.0861399999994</c:v>
                </c:pt>
                <c:pt idx="227">
                  <c:v>8953.9001599999992</c:v>
                </c:pt>
                <c:pt idx="228">
                  <c:v>9024.8684200000007</c:v>
                </c:pt>
                <c:pt idx="229">
                  <c:v>9055.6125900000006</c:v>
                </c:pt>
                <c:pt idx="230">
                  <c:v>9068.0993199999994</c:v>
                </c:pt>
                <c:pt idx="231">
                  <c:v>9255.7395500000093</c:v>
                </c:pt>
                <c:pt idx="232">
                  <c:v>9349.3647299999993</c:v>
                </c:pt>
                <c:pt idx="233">
                  <c:v>9534.0394300000007</c:v>
                </c:pt>
                <c:pt idx="234">
                  <c:v>9570.0976599999995</c:v>
                </c:pt>
                <c:pt idx="235">
                  <c:v>9626.0035600000101</c:v>
                </c:pt>
                <c:pt idx="236">
                  <c:v>9627.5370900000107</c:v>
                </c:pt>
                <c:pt idx="237">
                  <c:v>9665.5603599999995</c:v>
                </c:pt>
                <c:pt idx="238">
                  <c:v>9704.8455300000096</c:v>
                </c:pt>
                <c:pt idx="239">
                  <c:v>9715.0391600000003</c:v>
                </c:pt>
                <c:pt idx="240">
                  <c:v>9735.0432400000009</c:v>
                </c:pt>
                <c:pt idx="241">
                  <c:v>9848.8925400000007</c:v>
                </c:pt>
                <c:pt idx="242">
                  <c:v>10032.54444</c:v>
                </c:pt>
                <c:pt idx="243">
                  <c:v>10054.173489999999</c:v>
                </c:pt>
                <c:pt idx="244">
                  <c:v>10093.62428</c:v>
                </c:pt>
                <c:pt idx="245">
                  <c:v>10157.10101</c:v>
                </c:pt>
                <c:pt idx="246">
                  <c:v>10203.872069999999</c:v>
                </c:pt>
                <c:pt idx="247">
                  <c:v>10305.743420000001</c:v>
                </c:pt>
                <c:pt idx="248">
                  <c:v>10434.82855</c:v>
                </c:pt>
                <c:pt idx="249">
                  <c:v>10441.202509999999</c:v>
                </c:pt>
                <c:pt idx="250">
                  <c:v>10471.36687</c:v>
                </c:pt>
                <c:pt idx="251">
                  <c:v>10486.9354</c:v>
                </c:pt>
                <c:pt idx="252">
                  <c:v>10679.944600000001</c:v>
                </c:pt>
                <c:pt idx="253">
                  <c:v>10745.517169999999</c:v>
                </c:pt>
                <c:pt idx="254">
                  <c:v>10808.641879999999</c:v>
                </c:pt>
                <c:pt idx="255">
                  <c:v>10822.97992</c:v>
                </c:pt>
                <c:pt idx="256">
                  <c:v>10861.43498</c:v>
                </c:pt>
                <c:pt idx="257">
                  <c:v>10938.67943</c:v>
                </c:pt>
                <c:pt idx="258">
                  <c:v>11123.73811</c:v>
                </c:pt>
                <c:pt idx="259">
                  <c:v>11135.358200000001</c:v>
                </c:pt>
                <c:pt idx="260">
                  <c:v>11190.91209</c:v>
                </c:pt>
                <c:pt idx="261">
                  <c:v>11278.74043</c:v>
                </c:pt>
                <c:pt idx="262">
                  <c:v>11332.09274</c:v>
                </c:pt>
                <c:pt idx="263">
                  <c:v>11514.33793</c:v>
                </c:pt>
                <c:pt idx="264">
                  <c:v>11585.26173</c:v>
                </c:pt>
                <c:pt idx="265">
                  <c:v>11667.47617</c:v>
                </c:pt>
                <c:pt idx="266">
                  <c:v>11669.9843</c:v>
                </c:pt>
                <c:pt idx="267">
                  <c:v>11701.557779999999</c:v>
                </c:pt>
                <c:pt idx="268">
                  <c:v>11772.726140000001</c:v>
                </c:pt>
                <c:pt idx="269">
                  <c:v>11920.355020000001</c:v>
                </c:pt>
                <c:pt idx="270">
                  <c:v>12062.93677</c:v>
                </c:pt>
                <c:pt idx="271">
                  <c:v>12104.35773</c:v>
                </c:pt>
                <c:pt idx="272">
                  <c:v>12152.02471</c:v>
                </c:pt>
                <c:pt idx="273">
                  <c:v>12182.747649999999</c:v>
                </c:pt>
                <c:pt idx="274">
                  <c:v>12233.10291</c:v>
                </c:pt>
                <c:pt idx="275">
                  <c:v>12266.50891</c:v>
                </c:pt>
                <c:pt idx="276">
                  <c:v>12287.6646</c:v>
                </c:pt>
                <c:pt idx="277">
                  <c:v>12598.639730000001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4803872"/>
        <c:axId val="604804264"/>
      </c:areaChart>
      <c:lineChart>
        <c:grouping val="standard"/>
        <c:varyColors val="0"/>
        <c:ser>
          <c:idx val="0"/>
          <c:order val="0"/>
          <c:tx>
            <c:strRef>
              <c:f>'+'!$A$1</c:f>
              <c:strCache>
                <c:ptCount val="1"/>
                <c:pt idx="0">
                  <c:v>A3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'+'!$A$2:$A$279</c:f>
              <c:numCache>
                <c:formatCode>General</c:formatCode>
                <c:ptCount val="278"/>
                <c:pt idx="0">
                  <c:v>6003.3056100000003</c:v>
                </c:pt>
                <c:pt idx="1">
                  <c:v>6100.0508200000004</c:v>
                </c:pt>
                <c:pt idx="2">
                  <c:v>7002.4565199999997</c:v>
                </c:pt>
                <c:pt idx="3">
                  <c:v>6650.7111400000003</c:v>
                </c:pt>
                <c:pt idx="4">
                  <c:v>6032.3339999999998</c:v>
                </c:pt>
                <c:pt idx="5">
                  <c:v>5872.4890400000004</c:v>
                </c:pt>
                <c:pt idx="6">
                  <c:v>6002.3793500000002</c:v>
                </c:pt>
                <c:pt idx="7">
                  <c:v>6048.0934900000002</c:v>
                </c:pt>
                <c:pt idx="8">
                  <c:v>4555.7556800000002</c:v>
                </c:pt>
                <c:pt idx="9">
                  <c:v>6090.0284700000002</c:v>
                </c:pt>
                <c:pt idx="10">
                  <c:v>7821.1410999999998</c:v>
                </c:pt>
                <c:pt idx="11">
                  <c:v>6250.67346</c:v>
                </c:pt>
                <c:pt idx="12">
                  <c:v>5399.6037200000001</c:v>
                </c:pt>
                <c:pt idx="13">
                  <c:v>6146.6950100000004</c:v>
                </c:pt>
                <c:pt idx="14">
                  <c:v>6156.1093700000101</c:v>
                </c:pt>
                <c:pt idx="15">
                  <c:v>5387.1137699999999</c:v>
                </c:pt>
                <c:pt idx="16">
                  <c:v>6161.0594600000004</c:v>
                </c:pt>
                <c:pt idx="17">
                  <c:v>5491.5699599999998</c:v>
                </c:pt>
                <c:pt idx="18">
                  <c:v>6168.9225800000004</c:v>
                </c:pt>
                <c:pt idx="19">
                  <c:v>5747.6260300000004</c:v>
                </c:pt>
                <c:pt idx="20">
                  <c:v>6652.6747500000001</c:v>
                </c:pt>
                <c:pt idx="21">
                  <c:v>4705.1968100000004</c:v>
                </c:pt>
                <c:pt idx="22">
                  <c:v>6393.3847900000001</c:v>
                </c:pt>
                <c:pt idx="23">
                  <c:v>6215.8319099999999</c:v>
                </c:pt>
                <c:pt idx="24">
                  <c:v>8013.2772100000002</c:v>
                </c:pt>
                <c:pt idx="25">
                  <c:v>6258.0878599999996</c:v>
                </c:pt>
                <c:pt idx="26">
                  <c:v>4925.3515600000001</c:v>
                </c:pt>
                <c:pt idx="27">
                  <c:v>6563.7754199999999</c:v>
                </c:pt>
                <c:pt idx="28">
                  <c:v>5939.0412500000002</c:v>
                </c:pt>
                <c:pt idx="29">
                  <c:v>6296.58061</c:v>
                </c:pt>
                <c:pt idx="30">
                  <c:v>5141.8827100000099</c:v>
                </c:pt>
                <c:pt idx="31">
                  <c:v>6306.9251199999999</c:v>
                </c:pt>
                <c:pt idx="32">
                  <c:v>6318.3721400000004</c:v>
                </c:pt>
                <c:pt idx="33">
                  <c:v>6310.5765199999996</c:v>
                </c:pt>
                <c:pt idx="34">
                  <c:v>6089.5568499999999</c:v>
                </c:pt>
                <c:pt idx="35">
                  <c:v>4830.5176700000002</c:v>
                </c:pt>
                <c:pt idx="36">
                  <c:v>4997.7382399999997</c:v>
                </c:pt>
                <c:pt idx="37">
                  <c:v>5258.8223699999999</c:v>
                </c:pt>
                <c:pt idx="38">
                  <c:v>5333.8779999999997</c:v>
                </c:pt>
                <c:pt idx="39">
                  <c:v>6411.3271500000001</c:v>
                </c:pt>
                <c:pt idx="40">
                  <c:v>5447.3999800000001</c:v>
                </c:pt>
                <c:pt idx="41">
                  <c:v>7038.1457200000004</c:v>
                </c:pt>
                <c:pt idx="42">
                  <c:v>8126.1959299999999</c:v>
                </c:pt>
                <c:pt idx="43">
                  <c:v>8351.3024700000005</c:v>
                </c:pt>
                <c:pt idx="44">
                  <c:v>6485.8728499999997</c:v>
                </c:pt>
                <c:pt idx="45">
                  <c:v>7965.5510100000001</c:v>
                </c:pt>
                <c:pt idx="46">
                  <c:v>6157.6605</c:v>
                </c:pt>
                <c:pt idx="47">
                  <c:v>6492.5915400000004</c:v>
                </c:pt>
                <c:pt idx="48">
                  <c:v>6331.1850299999996</c:v>
                </c:pt>
                <c:pt idx="49">
                  <c:v>5313.6392599999999</c:v>
                </c:pt>
                <c:pt idx="50">
                  <c:v>6712.5749699999897</c:v>
                </c:pt>
                <c:pt idx="51">
                  <c:v>6502.1795700000002</c:v>
                </c:pt>
                <c:pt idx="52">
                  <c:v>6504.8526700000002</c:v>
                </c:pt>
                <c:pt idx="53">
                  <c:v>6524.8068800000001</c:v>
                </c:pt>
                <c:pt idx="54">
                  <c:v>6388.9396399999996</c:v>
                </c:pt>
                <c:pt idx="55">
                  <c:v>6728.3172800000002</c:v>
                </c:pt>
                <c:pt idx="56">
                  <c:v>6001.1946099999996</c:v>
                </c:pt>
                <c:pt idx="57">
                  <c:v>6279.152</c:v>
                </c:pt>
                <c:pt idx="58">
                  <c:v>7742.8726699999997</c:v>
                </c:pt>
                <c:pt idx="59">
                  <c:v>4557.1216299999996</c:v>
                </c:pt>
                <c:pt idx="60">
                  <c:v>6696.3239400000002</c:v>
                </c:pt>
                <c:pt idx="61">
                  <c:v>6638.1349200000004</c:v>
                </c:pt>
                <c:pt idx="62">
                  <c:v>6010.2064099999998</c:v>
                </c:pt>
                <c:pt idx="63">
                  <c:v>6458.0736500000003</c:v>
                </c:pt>
                <c:pt idx="64">
                  <c:v>5680.4457499999999</c:v>
                </c:pt>
                <c:pt idx="65">
                  <c:v>5568.8061299999999</c:v>
                </c:pt>
                <c:pt idx="66">
                  <c:v>6683.1611000000003</c:v>
                </c:pt>
                <c:pt idx="67">
                  <c:v>6704.8925399999998</c:v>
                </c:pt>
                <c:pt idx="68">
                  <c:v>6450.4413299999896</c:v>
                </c:pt>
                <c:pt idx="69">
                  <c:v>6730.0897400000003</c:v>
                </c:pt>
                <c:pt idx="70">
                  <c:v>6735.2876299999998</c:v>
                </c:pt>
                <c:pt idx="71">
                  <c:v>6688.5662400000001</c:v>
                </c:pt>
                <c:pt idx="72">
                  <c:v>6152.28395</c:v>
                </c:pt>
                <c:pt idx="73">
                  <c:v>7302.17022</c:v>
                </c:pt>
                <c:pt idx="74">
                  <c:v>6798.7879599999997</c:v>
                </c:pt>
                <c:pt idx="75">
                  <c:v>5591.5088800000003</c:v>
                </c:pt>
                <c:pt idx="76">
                  <c:v>5606.8480200000004</c:v>
                </c:pt>
                <c:pt idx="77">
                  <c:v>5758.3287899999996</c:v>
                </c:pt>
                <c:pt idx="78">
                  <c:v>6957.38843</c:v>
                </c:pt>
                <c:pt idx="79">
                  <c:v>6798.3205600000101</c:v>
                </c:pt>
                <c:pt idx="80">
                  <c:v>6804.2163899999996</c:v>
                </c:pt>
                <c:pt idx="81">
                  <c:v>6804.8478500000001</c:v>
                </c:pt>
                <c:pt idx="82">
                  <c:v>6811.1193300000004</c:v>
                </c:pt>
                <c:pt idx="83">
                  <c:v>5059.2947999999997</c:v>
                </c:pt>
                <c:pt idx="84">
                  <c:v>6511.0858399999997</c:v>
                </c:pt>
                <c:pt idx="85">
                  <c:v>5181.1092399999998</c:v>
                </c:pt>
                <c:pt idx="86">
                  <c:v>6836.2876999999999</c:v>
                </c:pt>
                <c:pt idx="87">
                  <c:v>5725.6087700000098</c:v>
                </c:pt>
                <c:pt idx="88">
                  <c:v>6904.9566599999998</c:v>
                </c:pt>
                <c:pt idx="89">
                  <c:v>6072.9493499999999</c:v>
                </c:pt>
                <c:pt idx="90">
                  <c:v>5883.1063400000003</c:v>
                </c:pt>
                <c:pt idx="91">
                  <c:v>6698.2086300000001</c:v>
                </c:pt>
                <c:pt idx="92">
                  <c:v>6964.3825399999996</c:v>
                </c:pt>
                <c:pt idx="93">
                  <c:v>7112.2814399999997</c:v>
                </c:pt>
                <c:pt idx="94">
                  <c:v>7570.7688200000002</c:v>
                </c:pt>
                <c:pt idx="95">
                  <c:v>6366.0431799999997</c:v>
                </c:pt>
                <c:pt idx="96">
                  <c:v>5943.1177799999996</c:v>
                </c:pt>
                <c:pt idx="97">
                  <c:v>7519.6162000000004</c:v>
                </c:pt>
                <c:pt idx="98">
                  <c:v>6030.2368999999999</c:v>
                </c:pt>
                <c:pt idx="99">
                  <c:v>8161.3818199999996</c:v>
                </c:pt>
                <c:pt idx="100">
                  <c:v>5555.2573599999996</c:v>
                </c:pt>
                <c:pt idx="101">
                  <c:v>7041.4983400000101</c:v>
                </c:pt>
                <c:pt idx="102">
                  <c:v>7042.8207700000003</c:v>
                </c:pt>
                <c:pt idx="103">
                  <c:v>5802.5327100000004</c:v>
                </c:pt>
                <c:pt idx="104">
                  <c:v>6447.95154</c:v>
                </c:pt>
                <c:pt idx="105">
                  <c:v>7059.5148499999996</c:v>
                </c:pt>
                <c:pt idx="106">
                  <c:v>7065.7912200000001</c:v>
                </c:pt>
                <c:pt idx="107">
                  <c:v>7080.3360700000003</c:v>
                </c:pt>
                <c:pt idx="108">
                  <c:v>6789.3784599999999</c:v>
                </c:pt>
                <c:pt idx="109">
                  <c:v>6559.6813899999997</c:v>
                </c:pt>
                <c:pt idx="110">
                  <c:v>7239.3491700000004</c:v>
                </c:pt>
                <c:pt idx="111">
                  <c:v>7336.1722599999903</c:v>
                </c:pt>
                <c:pt idx="112">
                  <c:v>5245.0616099999997</c:v>
                </c:pt>
                <c:pt idx="113">
                  <c:v>7137.6580999999996</c:v>
                </c:pt>
                <c:pt idx="114">
                  <c:v>6376.9665299999997</c:v>
                </c:pt>
                <c:pt idx="115">
                  <c:v>6682.25101</c:v>
                </c:pt>
                <c:pt idx="116">
                  <c:v>7192.8648899999998</c:v>
                </c:pt>
                <c:pt idx="117">
                  <c:v>7630.7096000000001</c:v>
                </c:pt>
                <c:pt idx="118">
                  <c:v>6846.0859300000002</c:v>
                </c:pt>
                <c:pt idx="119">
                  <c:v>7258.0147500000003</c:v>
                </c:pt>
                <c:pt idx="120">
                  <c:v>7066.73153</c:v>
                </c:pt>
                <c:pt idx="121">
                  <c:v>7242.95291</c:v>
                </c:pt>
                <c:pt idx="122">
                  <c:v>7365.2318999999998</c:v>
                </c:pt>
                <c:pt idx="123">
                  <c:v>7307.7672199999997</c:v>
                </c:pt>
                <c:pt idx="124">
                  <c:v>7320.2049800000004</c:v>
                </c:pt>
                <c:pt idx="125">
                  <c:v>6053.3487400000004</c:v>
                </c:pt>
                <c:pt idx="126">
                  <c:v>5847.8263299999999</c:v>
                </c:pt>
                <c:pt idx="127">
                  <c:v>6380.9418800000103</c:v>
                </c:pt>
                <c:pt idx="128">
                  <c:v>7336.4977399999998</c:v>
                </c:pt>
                <c:pt idx="129">
                  <c:v>7339.51019</c:v>
                </c:pt>
                <c:pt idx="130">
                  <c:v>7354.7084199999999</c:v>
                </c:pt>
                <c:pt idx="131">
                  <c:v>7357.4335300000002</c:v>
                </c:pt>
                <c:pt idx="132">
                  <c:v>7368.6558299999997</c:v>
                </c:pt>
                <c:pt idx="133">
                  <c:v>6428.2633699999997</c:v>
                </c:pt>
                <c:pt idx="134">
                  <c:v>7596.6337100000001</c:v>
                </c:pt>
                <c:pt idx="135">
                  <c:v>5877.96371</c:v>
                </c:pt>
                <c:pt idx="136">
                  <c:v>6194.2929800000102</c:v>
                </c:pt>
                <c:pt idx="137">
                  <c:v>7095.4788500000004</c:v>
                </c:pt>
                <c:pt idx="138">
                  <c:v>6283.1534300000003</c:v>
                </c:pt>
                <c:pt idx="139">
                  <c:v>7483.1281499999996</c:v>
                </c:pt>
                <c:pt idx="140">
                  <c:v>6877.2263300000104</c:v>
                </c:pt>
                <c:pt idx="141">
                  <c:v>7500.0453900000002</c:v>
                </c:pt>
                <c:pt idx="142">
                  <c:v>8145.2366599999996</c:v>
                </c:pt>
                <c:pt idx="143">
                  <c:v>7434.2971299999999</c:v>
                </c:pt>
                <c:pt idx="144">
                  <c:v>7177.3414499999999</c:v>
                </c:pt>
                <c:pt idx="145">
                  <c:v>7512.7222599999996</c:v>
                </c:pt>
                <c:pt idx="146">
                  <c:v>7611.4533899999997</c:v>
                </c:pt>
                <c:pt idx="147">
                  <c:v>7614.9411500000097</c:v>
                </c:pt>
                <c:pt idx="148">
                  <c:v>6103.94445</c:v>
                </c:pt>
                <c:pt idx="149">
                  <c:v>7641.3160500000004</c:v>
                </c:pt>
                <c:pt idx="150">
                  <c:v>7590.4920499999998</c:v>
                </c:pt>
                <c:pt idx="151">
                  <c:v>7681.7512200000101</c:v>
                </c:pt>
                <c:pt idx="152">
                  <c:v>6408.3802800000003</c:v>
                </c:pt>
                <c:pt idx="153">
                  <c:v>6281.1873999999998</c:v>
                </c:pt>
                <c:pt idx="154">
                  <c:v>7582.4656199999999</c:v>
                </c:pt>
                <c:pt idx="155">
                  <c:v>6692.94956</c:v>
                </c:pt>
                <c:pt idx="156">
                  <c:v>7933.5424700000103</c:v>
                </c:pt>
                <c:pt idx="157">
                  <c:v>7753.60419</c:v>
                </c:pt>
                <c:pt idx="158">
                  <c:v>7759.5169999999998</c:v>
                </c:pt>
                <c:pt idx="159">
                  <c:v>7775.5795500000004</c:v>
                </c:pt>
                <c:pt idx="160">
                  <c:v>7760.0786699999999</c:v>
                </c:pt>
                <c:pt idx="161">
                  <c:v>7814.3126300000004</c:v>
                </c:pt>
                <c:pt idx="162">
                  <c:v>7831.6004700000103</c:v>
                </c:pt>
                <c:pt idx="163">
                  <c:v>7855.2023099999997</c:v>
                </c:pt>
                <c:pt idx="164">
                  <c:v>9001.3953399999991</c:v>
                </c:pt>
                <c:pt idx="165">
                  <c:v>6579.1840899999997</c:v>
                </c:pt>
                <c:pt idx="166">
                  <c:v>6516.9900500000003</c:v>
                </c:pt>
                <c:pt idx="167">
                  <c:v>6620.65272000001</c:v>
                </c:pt>
                <c:pt idx="168">
                  <c:v>7921.5819499999998</c:v>
                </c:pt>
                <c:pt idx="169">
                  <c:v>7922.7431100000003</c:v>
                </c:pt>
                <c:pt idx="170">
                  <c:v>8382.0921199999902</c:v>
                </c:pt>
                <c:pt idx="171">
                  <c:v>7935.6620499999999</c:v>
                </c:pt>
                <c:pt idx="172">
                  <c:v>7942.3888500000003</c:v>
                </c:pt>
                <c:pt idx="173">
                  <c:v>6071.72685</c:v>
                </c:pt>
                <c:pt idx="174">
                  <c:v>8001.3763300000001</c:v>
                </c:pt>
                <c:pt idx="175">
                  <c:v>7999.8235000000004</c:v>
                </c:pt>
                <c:pt idx="176">
                  <c:v>8006.58716</c:v>
                </c:pt>
                <c:pt idx="177">
                  <c:v>6157.9078099999997</c:v>
                </c:pt>
                <c:pt idx="178">
                  <c:v>6556.0582100000001</c:v>
                </c:pt>
                <c:pt idx="179">
                  <c:v>8101.39851</c:v>
                </c:pt>
                <c:pt idx="180">
                  <c:v>8115.6069500000003</c:v>
                </c:pt>
                <c:pt idx="181">
                  <c:v>8116.8879200000001</c:v>
                </c:pt>
                <c:pt idx="182">
                  <c:v>8104.5051400000002</c:v>
                </c:pt>
                <c:pt idx="183">
                  <c:v>8147.9035199999998</c:v>
                </c:pt>
                <c:pt idx="184">
                  <c:v>8168.3352599999998</c:v>
                </c:pt>
                <c:pt idx="185">
                  <c:v>8176.8986100000002</c:v>
                </c:pt>
                <c:pt idx="186">
                  <c:v>7180.1039799999999</c:v>
                </c:pt>
                <c:pt idx="187">
                  <c:v>8191.4546799999998</c:v>
                </c:pt>
                <c:pt idx="188">
                  <c:v>7796.9089199999999</c:v>
                </c:pt>
                <c:pt idx="189">
                  <c:v>8256.7746700000007</c:v>
                </c:pt>
                <c:pt idx="190">
                  <c:v>8285.28665</c:v>
                </c:pt>
                <c:pt idx="191">
                  <c:v>8267.2465400000001</c:v>
                </c:pt>
                <c:pt idx="192">
                  <c:v>8724.9042900000004</c:v>
                </c:pt>
                <c:pt idx="193">
                  <c:v>8342.2577700000002</c:v>
                </c:pt>
                <c:pt idx="194">
                  <c:v>8376.5680200000006</c:v>
                </c:pt>
                <c:pt idx="195">
                  <c:v>8394.4122200000002</c:v>
                </c:pt>
                <c:pt idx="196">
                  <c:v>6966.9729799999996</c:v>
                </c:pt>
                <c:pt idx="197">
                  <c:v>6612.0669699999999</c:v>
                </c:pt>
                <c:pt idx="198">
                  <c:v>8302.63868</c:v>
                </c:pt>
                <c:pt idx="199">
                  <c:v>8448.2549899999904</c:v>
                </c:pt>
                <c:pt idx="200">
                  <c:v>8161.4188000000004</c:v>
                </c:pt>
                <c:pt idx="201">
                  <c:v>8475.0195800000001</c:v>
                </c:pt>
                <c:pt idx="202">
                  <c:v>8384.0180199999995</c:v>
                </c:pt>
                <c:pt idx="203">
                  <c:v>8528.3144500000108</c:v>
                </c:pt>
                <c:pt idx="204">
                  <c:v>8531.4107800000002</c:v>
                </c:pt>
                <c:pt idx="205">
                  <c:v>8190.6842900000102</c:v>
                </c:pt>
                <c:pt idx="206">
                  <c:v>8559.1232</c:v>
                </c:pt>
                <c:pt idx="207">
                  <c:v>8039.0381200000002</c:v>
                </c:pt>
                <c:pt idx="208">
                  <c:v>8568.8689699999995</c:v>
                </c:pt>
                <c:pt idx="209">
                  <c:v>7822.0621199999996</c:v>
                </c:pt>
                <c:pt idx="210">
                  <c:v>7810.7441200000003</c:v>
                </c:pt>
                <c:pt idx="211">
                  <c:v>9510.8280799999993</c:v>
                </c:pt>
                <c:pt idx="212">
                  <c:v>8668.3825799999995</c:v>
                </c:pt>
                <c:pt idx="213">
                  <c:v>8690.5593599999993</c:v>
                </c:pt>
                <c:pt idx="214">
                  <c:v>8709.2907799999994</c:v>
                </c:pt>
                <c:pt idx="215">
                  <c:v>8732.2386800000004</c:v>
                </c:pt>
                <c:pt idx="216">
                  <c:v>8733.6111799999999</c:v>
                </c:pt>
                <c:pt idx="217">
                  <c:v>8762.4793399999999</c:v>
                </c:pt>
                <c:pt idx="218">
                  <c:v>8779.0958300000002</c:v>
                </c:pt>
                <c:pt idx="219">
                  <c:v>8782.20676000001</c:v>
                </c:pt>
                <c:pt idx="220">
                  <c:v>6960.4832200000001</c:v>
                </c:pt>
                <c:pt idx="221">
                  <c:v>8831.8877900000007</c:v>
                </c:pt>
                <c:pt idx="222">
                  <c:v>7217.3872000000101</c:v>
                </c:pt>
                <c:pt idx="223">
                  <c:v>8845.4682100000009</c:v>
                </c:pt>
                <c:pt idx="224">
                  <c:v>8847.9329699999907</c:v>
                </c:pt>
                <c:pt idx="225">
                  <c:v>6301.7278100000003</c:v>
                </c:pt>
                <c:pt idx="226">
                  <c:v>8907.0861399999994</c:v>
                </c:pt>
                <c:pt idx="227">
                  <c:v>8953.9001599999992</c:v>
                </c:pt>
                <c:pt idx="228">
                  <c:v>9024.8684200000007</c:v>
                </c:pt>
                <c:pt idx="229">
                  <c:v>8176.3352500000001</c:v>
                </c:pt>
                <c:pt idx="230">
                  <c:v>8068.6735399999998</c:v>
                </c:pt>
                <c:pt idx="231">
                  <c:v>9255.7395500000093</c:v>
                </c:pt>
                <c:pt idx="232">
                  <c:v>9349.3647299999993</c:v>
                </c:pt>
                <c:pt idx="233">
                  <c:v>9534.0394300000007</c:v>
                </c:pt>
                <c:pt idx="234">
                  <c:v>9570.0976599999995</c:v>
                </c:pt>
                <c:pt idx="235">
                  <c:v>9626.0035600000101</c:v>
                </c:pt>
                <c:pt idx="236">
                  <c:v>9627.5370900000107</c:v>
                </c:pt>
                <c:pt idx="237">
                  <c:v>9665.5603599999995</c:v>
                </c:pt>
                <c:pt idx="238">
                  <c:v>9704.8455300000096</c:v>
                </c:pt>
                <c:pt idx="239">
                  <c:v>8931.9454100000003</c:v>
                </c:pt>
                <c:pt idx="240">
                  <c:v>10430.793240000001</c:v>
                </c:pt>
                <c:pt idx="241">
                  <c:v>8822.4394200000006</c:v>
                </c:pt>
                <c:pt idx="242">
                  <c:v>9773.3569399999997</c:v>
                </c:pt>
                <c:pt idx="243">
                  <c:v>10054.173489999999</c:v>
                </c:pt>
                <c:pt idx="244">
                  <c:v>10715.987569999999</c:v>
                </c:pt>
                <c:pt idx="245">
                  <c:v>10157.10101</c:v>
                </c:pt>
                <c:pt idx="246">
                  <c:v>10203.872069999999</c:v>
                </c:pt>
                <c:pt idx="247">
                  <c:v>10305.743420000001</c:v>
                </c:pt>
                <c:pt idx="248">
                  <c:v>10434.82855</c:v>
                </c:pt>
                <c:pt idx="249">
                  <c:v>10441.202509999999</c:v>
                </c:pt>
                <c:pt idx="250">
                  <c:v>10471.36687</c:v>
                </c:pt>
                <c:pt idx="251">
                  <c:v>10486.9354</c:v>
                </c:pt>
                <c:pt idx="252">
                  <c:v>10013.303970000001</c:v>
                </c:pt>
                <c:pt idx="253">
                  <c:v>10745.517169999999</c:v>
                </c:pt>
                <c:pt idx="254">
                  <c:v>10808.641879999999</c:v>
                </c:pt>
                <c:pt idx="255">
                  <c:v>10822.97992</c:v>
                </c:pt>
                <c:pt idx="256">
                  <c:v>10861.43498</c:v>
                </c:pt>
                <c:pt idx="257">
                  <c:v>11470.249739999999</c:v>
                </c:pt>
                <c:pt idx="258">
                  <c:v>11123.73811</c:v>
                </c:pt>
                <c:pt idx="259">
                  <c:v>11135.358200000001</c:v>
                </c:pt>
                <c:pt idx="260">
                  <c:v>11190.91209</c:v>
                </c:pt>
                <c:pt idx="261">
                  <c:v>11278.74043</c:v>
                </c:pt>
                <c:pt idx="262">
                  <c:v>12128.209930000001</c:v>
                </c:pt>
                <c:pt idx="263">
                  <c:v>11514.33793</c:v>
                </c:pt>
                <c:pt idx="264">
                  <c:v>11585.26173</c:v>
                </c:pt>
                <c:pt idx="265">
                  <c:v>11667.47617</c:v>
                </c:pt>
                <c:pt idx="266">
                  <c:v>11669.9843</c:v>
                </c:pt>
                <c:pt idx="267">
                  <c:v>11173.089029999999</c:v>
                </c:pt>
                <c:pt idx="268">
                  <c:v>11772.726140000001</c:v>
                </c:pt>
                <c:pt idx="269">
                  <c:v>11920.355020000001</c:v>
                </c:pt>
                <c:pt idx="270">
                  <c:v>11438.214120000001</c:v>
                </c:pt>
                <c:pt idx="271">
                  <c:v>12555.93586</c:v>
                </c:pt>
                <c:pt idx="272">
                  <c:v>12152.02471</c:v>
                </c:pt>
                <c:pt idx="273">
                  <c:v>12182.747649999999</c:v>
                </c:pt>
                <c:pt idx="274">
                  <c:v>12852.306039999999</c:v>
                </c:pt>
                <c:pt idx="275">
                  <c:v>11603.63782</c:v>
                </c:pt>
                <c:pt idx="276">
                  <c:v>12287.6646</c:v>
                </c:pt>
                <c:pt idx="277">
                  <c:v>13004.89754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'+'!$B$1</c:f>
              <c:strCache>
                <c:ptCount val="1"/>
                <c:pt idx="0">
                  <c:v>A6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'+'!$B$2:$B$279</c:f>
              <c:numCache>
                <c:formatCode>General</c:formatCode>
                <c:ptCount val="278"/>
                <c:pt idx="0">
                  <c:v>5279.2118600000003</c:v>
                </c:pt>
                <c:pt idx="1">
                  <c:v>5380.48441000001</c:v>
                </c:pt>
                <c:pt idx="2">
                  <c:v>6056.82762</c:v>
                </c:pt>
                <c:pt idx="3">
                  <c:v>6615.08223</c:v>
                </c:pt>
                <c:pt idx="4">
                  <c:v>5798.1191500000004</c:v>
                </c:pt>
                <c:pt idx="5">
                  <c:v>5427.3952900000004</c:v>
                </c:pt>
                <c:pt idx="6">
                  <c:v>6045.3285599999999</c:v>
                </c:pt>
                <c:pt idx="7">
                  <c:v>6345.8747400000002</c:v>
                </c:pt>
                <c:pt idx="8">
                  <c:v>6059.7166200000001</c:v>
                </c:pt>
                <c:pt idx="9">
                  <c:v>5841.5323699999999</c:v>
                </c:pt>
                <c:pt idx="10">
                  <c:v>6133.8715700000002</c:v>
                </c:pt>
                <c:pt idx="11">
                  <c:v>6624.0640899999898</c:v>
                </c:pt>
                <c:pt idx="12">
                  <c:v>4870.3927800000001</c:v>
                </c:pt>
                <c:pt idx="13">
                  <c:v>5927.6481400000002</c:v>
                </c:pt>
                <c:pt idx="14">
                  <c:v>5435.4413999999997</c:v>
                </c:pt>
                <c:pt idx="15">
                  <c:v>6159.2622099999999</c:v>
                </c:pt>
                <c:pt idx="16">
                  <c:v>5306.5282100000004</c:v>
                </c:pt>
                <c:pt idx="17">
                  <c:v>5396.9098100000101</c:v>
                </c:pt>
                <c:pt idx="18">
                  <c:v>5727.73117</c:v>
                </c:pt>
                <c:pt idx="19">
                  <c:v>5387.1143199999997</c:v>
                </c:pt>
                <c:pt idx="20">
                  <c:v>5512.5263199999999</c:v>
                </c:pt>
                <c:pt idx="21">
                  <c:v>6207.5483700000004</c:v>
                </c:pt>
                <c:pt idx="22">
                  <c:v>6677.5410400000001</c:v>
                </c:pt>
                <c:pt idx="23">
                  <c:v>5555.34753</c:v>
                </c:pt>
                <c:pt idx="24">
                  <c:v>6256.3006400000004</c:v>
                </c:pt>
                <c:pt idx="25">
                  <c:v>6160.1581700000097</c:v>
                </c:pt>
                <c:pt idx="26">
                  <c:v>4859.8906200000001</c:v>
                </c:pt>
                <c:pt idx="27">
                  <c:v>6568.5605699999996</c:v>
                </c:pt>
                <c:pt idx="28">
                  <c:v>6295.0725000000002</c:v>
                </c:pt>
                <c:pt idx="29">
                  <c:v>5987.7837399999999</c:v>
                </c:pt>
                <c:pt idx="30">
                  <c:v>6298.3123900000001</c:v>
                </c:pt>
                <c:pt idx="31">
                  <c:v>6076.6673099999998</c:v>
                </c:pt>
                <c:pt idx="32">
                  <c:v>6095.4033900000004</c:v>
                </c:pt>
                <c:pt idx="33">
                  <c:v>6219.0960500000001</c:v>
                </c:pt>
                <c:pt idx="34">
                  <c:v>6471.37716</c:v>
                </c:pt>
                <c:pt idx="35">
                  <c:v>5032.4903199999999</c:v>
                </c:pt>
                <c:pt idx="36">
                  <c:v>6386.1757399999997</c:v>
                </c:pt>
                <c:pt idx="37">
                  <c:v>4783.4473699999999</c:v>
                </c:pt>
                <c:pt idx="38">
                  <c:v>5504.9248699999998</c:v>
                </c:pt>
                <c:pt idx="39">
                  <c:v>6802.4365299999999</c:v>
                </c:pt>
                <c:pt idx="40">
                  <c:v>5434.6890400000002</c:v>
                </c:pt>
                <c:pt idx="41">
                  <c:v>7417.3801000000003</c:v>
                </c:pt>
                <c:pt idx="42">
                  <c:v>6424.5318699999998</c:v>
                </c:pt>
                <c:pt idx="43">
                  <c:v>6439.0602900000004</c:v>
                </c:pt>
                <c:pt idx="44">
                  <c:v>6270.2869099999998</c:v>
                </c:pt>
                <c:pt idx="45">
                  <c:v>6488.5392899999997</c:v>
                </c:pt>
                <c:pt idx="46">
                  <c:v>6491.31675</c:v>
                </c:pt>
                <c:pt idx="47">
                  <c:v>5889.90013</c:v>
                </c:pt>
                <c:pt idx="48">
                  <c:v>6443.3256500000098</c:v>
                </c:pt>
                <c:pt idx="49">
                  <c:v>6495.2876999999899</c:v>
                </c:pt>
                <c:pt idx="50">
                  <c:v>6281.97732</c:v>
                </c:pt>
                <c:pt idx="51">
                  <c:v>6455.1327000000001</c:v>
                </c:pt>
                <c:pt idx="52">
                  <c:v>6311.5948600000002</c:v>
                </c:pt>
                <c:pt idx="53">
                  <c:v>6707.72876000001</c:v>
                </c:pt>
                <c:pt idx="54">
                  <c:v>5170.0294800000102</c:v>
                </c:pt>
                <c:pt idx="55">
                  <c:v>6906.8641500000003</c:v>
                </c:pt>
                <c:pt idx="56">
                  <c:v>5595.4289799999997</c:v>
                </c:pt>
                <c:pt idx="57">
                  <c:v>6589.0231000000003</c:v>
                </c:pt>
                <c:pt idx="58">
                  <c:v>7704.7359500000002</c:v>
                </c:pt>
                <c:pt idx="59">
                  <c:v>4089.2231900000002</c:v>
                </c:pt>
                <c:pt idx="60">
                  <c:v>6627.9059699999998</c:v>
                </c:pt>
                <c:pt idx="61">
                  <c:v>6320.6036700000004</c:v>
                </c:pt>
                <c:pt idx="62">
                  <c:v>5743.3157799999999</c:v>
                </c:pt>
                <c:pt idx="63">
                  <c:v>6663.4720799999996</c:v>
                </c:pt>
                <c:pt idx="64">
                  <c:v>6668.5824700000003</c:v>
                </c:pt>
                <c:pt idx="65">
                  <c:v>5320.8569200000002</c:v>
                </c:pt>
                <c:pt idx="66">
                  <c:v>5481.5517200000004</c:v>
                </c:pt>
                <c:pt idx="67">
                  <c:v>6466.59566000001</c:v>
                </c:pt>
                <c:pt idx="68">
                  <c:v>6710.50773999999</c:v>
                </c:pt>
                <c:pt idx="69">
                  <c:v>6937.0389599999999</c:v>
                </c:pt>
                <c:pt idx="70">
                  <c:v>6620.18217</c:v>
                </c:pt>
                <c:pt idx="71">
                  <c:v>6295.20686999999</c:v>
                </c:pt>
                <c:pt idx="72">
                  <c:v>6370.6003600000004</c:v>
                </c:pt>
                <c:pt idx="73">
                  <c:v>9116.70147</c:v>
                </c:pt>
                <c:pt idx="74">
                  <c:v>6753.1903000000002</c:v>
                </c:pt>
                <c:pt idx="75">
                  <c:v>6766.3370100000002</c:v>
                </c:pt>
                <c:pt idx="76">
                  <c:v>6766.5863099999997</c:v>
                </c:pt>
                <c:pt idx="77">
                  <c:v>6449.6647300000004</c:v>
                </c:pt>
                <c:pt idx="78">
                  <c:v>6790.1735900000003</c:v>
                </c:pt>
                <c:pt idx="79">
                  <c:v>5709.3635299999996</c:v>
                </c:pt>
                <c:pt idx="80">
                  <c:v>6941.5366999999997</c:v>
                </c:pt>
                <c:pt idx="81">
                  <c:v>6040.3478500000001</c:v>
                </c:pt>
                <c:pt idx="82">
                  <c:v>6735.5294800000001</c:v>
                </c:pt>
                <c:pt idx="83">
                  <c:v>4750.8651099999997</c:v>
                </c:pt>
                <c:pt idx="84">
                  <c:v>6825.91788</c:v>
                </c:pt>
                <c:pt idx="85">
                  <c:v>6834.2186199999896</c:v>
                </c:pt>
                <c:pt idx="86">
                  <c:v>6245.4713000000002</c:v>
                </c:pt>
                <c:pt idx="87">
                  <c:v>6887.5150200000098</c:v>
                </c:pt>
                <c:pt idx="88">
                  <c:v>5877.66759</c:v>
                </c:pt>
                <c:pt idx="89">
                  <c:v>5788.1641900000004</c:v>
                </c:pt>
                <c:pt idx="90">
                  <c:v>5531.5086799999999</c:v>
                </c:pt>
                <c:pt idx="91">
                  <c:v>6929.0445600000003</c:v>
                </c:pt>
                <c:pt idx="92">
                  <c:v>6140.45676</c:v>
                </c:pt>
                <c:pt idx="93">
                  <c:v>6154.3595699999896</c:v>
                </c:pt>
                <c:pt idx="94">
                  <c:v>6964.9094400000004</c:v>
                </c:pt>
                <c:pt idx="95">
                  <c:v>6316.1603700000096</c:v>
                </c:pt>
                <c:pt idx="96">
                  <c:v>5956.9693399999996</c:v>
                </c:pt>
                <c:pt idx="97">
                  <c:v>9284.9716700000008</c:v>
                </c:pt>
                <c:pt idx="98">
                  <c:v>5735.6861200000003</c:v>
                </c:pt>
                <c:pt idx="99">
                  <c:v>9086.5068200000005</c:v>
                </c:pt>
                <c:pt idx="100">
                  <c:v>5554.1323599999996</c:v>
                </c:pt>
                <c:pt idx="101">
                  <c:v>6632.7170900000101</c:v>
                </c:pt>
                <c:pt idx="102">
                  <c:v>7033.0551500000101</c:v>
                </c:pt>
                <c:pt idx="103">
                  <c:v>7048.2514600000004</c:v>
                </c:pt>
                <c:pt idx="104">
                  <c:v>8044.7171600000001</c:v>
                </c:pt>
                <c:pt idx="105">
                  <c:v>6959.1671999999999</c:v>
                </c:pt>
                <c:pt idx="106">
                  <c:v>6025.1427800000001</c:v>
                </c:pt>
                <c:pt idx="107">
                  <c:v>7654.0704400000004</c:v>
                </c:pt>
                <c:pt idx="108">
                  <c:v>5688.8823599999996</c:v>
                </c:pt>
                <c:pt idx="109">
                  <c:v>6179.1423299999997</c:v>
                </c:pt>
                <c:pt idx="110">
                  <c:v>6251.5210500000003</c:v>
                </c:pt>
                <c:pt idx="111">
                  <c:v>6130.2113200000003</c:v>
                </c:pt>
                <c:pt idx="112">
                  <c:v>5074.5498900000002</c:v>
                </c:pt>
                <c:pt idx="113">
                  <c:v>6242.7440400000096</c:v>
                </c:pt>
                <c:pt idx="114">
                  <c:v>6599.5368399999998</c:v>
                </c:pt>
                <c:pt idx="115">
                  <c:v>6212.7392900000004</c:v>
                </c:pt>
                <c:pt idx="116">
                  <c:v>7011.5367699999997</c:v>
                </c:pt>
                <c:pt idx="117">
                  <c:v>7570.0767900000001</c:v>
                </c:pt>
                <c:pt idx="118">
                  <c:v>7231.4804599999998</c:v>
                </c:pt>
                <c:pt idx="119">
                  <c:v>7240.8585000000003</c:v>
                </c:pt>
                <c:pt idx="120">
                  <c:v>6492.4151199999997</c:v>
                </c:pt>
                <c:pt idx="121">
                  <c:v>7266.7888499999999</c:v>
                </c:pt>
                <c:pt idx="122">
                  <c:v>7279.7318999999998</c:v>
                </c:pt>
                <c:pt idx="123">
                  <c:v>7562.4742500000002</c:v>
                </c:pt>
                <c:pt idx="124">
                  <c:v>7663.1424800000004</c:v>
                </c:pt>
                <c:pt idx="125">
                  <c:v>5664.8174900000004</c:v>
                </c:pt>
                <c:pt idx="126">
                  <c:v>7330.1466499999997</c:v>
                </c:pt>
                <c:pt idx="127">
                  <c:v>7332.6528200000002</c:v>
                </c:pt>
                <c:pt idx="128">
                  <c:v>6545.0836799999997</c:v>
                </c:pt>
                <c:pt idx="129">
                  <c:v>6451.7445600000001</c:v>
                </c:pt>
                <c:pt idx="130">
                  <c:v>6320.7123199999996</c:v>
                </c:pt>
                <c:pt idx="131">
                  <c:v>7571.7733699999999</c:v>
                </c:pt>
                <c:pt idx="132">
                  <c:v>7527.6245799999997</c:v>
                </c:pt>
                <c:pt idx="133">
                  <c:v>6016.7360200000003</c:v>
                </c:pt>
                <c:pt idx="134">
                  <c:v>9382.8641800000005</c:v>
                </c:pt>
                <c:pt idx="135">
                  <c:v>7448.8152700000001</c:v>
                </c:pt>
                <c:pt idx="136">
                  <c:v>6473.3476700000001</c:v>
                </c:pt>
                <c:pt idx="137">
                  <c:v>7462.7132199999996</c:v>
                </c:pt>
                <c:pt idx="138">
                  <c:v>7104.5870199999999</c:v>
                </c:pt>
                <c:pt idx="139">
                  <c:v>6352.07737</c:v>
                </c:pt>
                <c:pt idx="140">
                  <c:v>7486.5935100000097</c:v>
                </c:pt>
                <c:pt idx="141">
                  <c:v>7309.7133599999997</c:v>
                </c:pt>
                <c:pt idx="142">
                  <c:v>7808.2210299999897</c:v>
                </c:pt>
                <c:pt idx="143">
                  <c:v>7549.7893199999999</c:v>
                </c:pt>
                <c:pt idx="144">
                  <c:v>7872.7359800000104</c:v>
                </c:pt>
                <c:pt idx="145">
                  <c:v>7570.4996000000001</c:v>
                </c:pt>
                <c:pt idx="146">
                  <c:v>8409.8948</c:v>
                </c:pt>
                <c:pt idx="147">
                  <c:v>7278.7145899999996</c:v>
                </c:pt>
                <c:pt idx="148">
                  <c:v>5722.5421100000003</c:v>
                </c:pt>
                <c:pt idx="149">
                  <c:v>8184.2613700000002</c:v>
                </c:pt>
                <c:pt idx="150">
                  <c:v>7676.1639299999997</c:v>
                </c:pt>
                <c:pt idx="151">
                  <c:v>7797.43091</c:v>
                </c:pt>
                <c:pt idx="152">
                  <c:v>7685.1459000000004</c:v>
                </c:pt>
                <c:pt idx="153">
                  <c:v>7697.8202100000099</c:v>
                </c:pt>
                <c:pt idx="154">
                  <c:v>7730.7078099999999</c:v>
                </c:pt>
                <c:pt idx="155">
                  <c:v>7750.9925300000004</c:v>
                </c:pt>
                <c:pt idx="156">
                  <c:v>7820.3002800000004</c:v>
                </c:pt>
                <c:pt idx="157">
                  <c:v>7346.1159100000004</c:v>
                </c:pt>
                <c:pt idx="158">
                  <c:v>8252.8177799999994</c:v>
                </c:pt>
                <c:pt idx="159">
                  <c:v>7282.7279900000003</c:v>
                </c:pt>
                <c:pt idx="160">
                  <c:v>7780.87554</c:v>
                </c:pt>
                <c:pt idx="161">
                  <c:v>6964.8282499999996</c:v>
                </c:pt>
                <c:pt idx="162">
                  <c:v>7777.2293799999998</c:v>
                </c:pt>
                <c:pt idx="163">
                  <c:v>8254.9562100000003</c:v>
                </c:pt>
                <c:pt idx="164">
                  <c:v>8921.6101899999994</c:v>
                </c:pt>
                <c:pt idx="165">
                  <c:v>6687.3012699999999</c:v>
                </c:pt>
                <c:pt idx="166">
                  <c:v>6728.1072299999996</c:v>
                </c:pt>
                <c:pt idx="167">
                  <c:v>7420.9222499999996</c:v>
                </c:pt>
                <c:pt idx="168">
                  <c:v>7245.7460099999998</c:v>
                </c:pt>
                <c:pt idx="169">
                  <c:v>7858.3993600000003</c:v>
                </c:pt>
                <c:pt idx="170">
                  <c:v>8179.4046199999902</c:v>
                </c:pt>
                <c:pt idx="171">
                  <c:v>7382.9979899999998</c:v>
                </c:pt>
                <c:pt idx="172">
                  <c:v>7657.8029100000103</c:v>
                </c:pt>
                <c:pt idx="173">
                  <c:v>5665.0237200000001</c:v>
                </c:pt>
                <c:pt idx="174">
                  <c:v>7975.0833599999996</c:v>
                </c:pt>
                <c:pt idx="175">
                  <c:v>7819.9563099999996</c:v>
                </c:pt>
                <c:pt idx="176">
                  <c:v>7888.6262200000001</c:v>
                </c:pt>
                <c:pt idx="177">
                  <c:v>5715.9</c:v>
                </c:pt>
                <c:pt idx="178">
                  <c:v>7078.9097700000002</c:v>
                </c:pt>
                <c:pt idx="179">
                  <c:v>8029.7656900000002</c:v>
                </c:pt>
                <c:pt idx="180">
                  <c:v>7989.9663300000002</c:v>
                </c:pt>
                <c:pt idx="181">
                  <c:v>9213.1027699999995</c:v>
                </c:pt>
                <c:pt idx="182">
                  <c:v>9205.7785700000004</c:v>
                </c:pt>
                <c:pt idx="183">
                  <c:v>6855.7785199999998</c:v>
                </c:pt>
                <c:pt idx="184">
                  <c:v>8375.6946300000109</c:v>
                </c:pt>
                <c:pt idx="185">
                  <c:v>9104.1759600000005</c:v>
                </c:pt>
                <c:pt idx="186">
                  <c:v>6848.6977299999999</c:v>
                </c:pt>
                <c:pt idx="187">
                  <c:v>7305.9546799999998</c:v>
                </c:pt>
                <c:pt idx="188">
                  <c:v>8840.4050100000004</c:v>
                </c:pt>
                <c:pt idx="189">
                  <c:v>9077.9231099999997</c:v>
                </c:pt>
                <c:pt idx="190">
                  <c:v>8267.2436799999996</c:v>
                </c:pt>
                <c:pt idx="191">
                  <c:v>7126.6020099999996</c:v>
                </c:pt>
                <c:pt idx="192">
                  <c:v>8427.7792900000004</c:v>
                </c:pt>
                <c:pt idx="193">
                  <c:v>7794.5585600000104</c:v>
                </c:pt>
                <c:pt idx="194">
                  <c:v>9356.7750500000002</c:v>
                </c:pt>
                <c:pt idx="195">
                  <c:v>7849.8301799999999</c:v>
                </c:pt>
                <c:pt idx="196">
                  <c:v>6946.8010999999997</c:v>
                </c:pt>
                <c:pt idx="197">
                  <c:v>6468.05134</c:v>
                </c:pt>
                <c:pt idx="198">
                  <c:v>9519.7207099999996</c:v>
                </c:pt>
                <c:pt idx="199">
                  <c:v>8480.1143599999996</c:v>
                </c:pt>
                <c:pt idx="200">
                  <c:v>9316.3055199999908</c:v>
                </c:pt>
                <c:pt idx="201">
                  <c:v>8641.2773899999993</c:v>
                </c:pt>
                <c:pt idx="202">
                  <c:v>8480.3852100000004</c:v>
                </c:pt>
                <c:pt idx="203">
                  <c:v>8012.2949099999996</c:v>
                </c:pt>
                <c:pt idx="204">
                  <c:v>9407.8717199999992</c:v>
                </c:pt>
                <c:pt idx="205">
                  <c:v>9327.3522599999997</c:v>
                </c:pt>
                <c:pt idx="206">
                  <c:v>7672.1739799999996</c:v>
                </c:pt>
                <c:pt idx="207">
                  <c:v>8966.5576500000006</c:v>
                </c:pt>
                <c:pt idx="208">
                  <c:v>8428.8611599999895</c:v>
                </c:pt>
                <c:pt idx="209">
                  <c:v>7578.13634000001</c:v>
                </c:pt>
                <c:pt idx="210">
                  <c:v>8761.6425600000002</c:v>
                </c:pt>
                <c:pt idx="211">
                  <c:v>9426.2929199999999</c:v>
                </c:pt>
                <c:pt idx="212">
                  <c:v>7278.5778899999996</c:v>
                </c:pt>
                <c:pt idx="213">
                  <c:v>7318.3093600000002</c:v>
                </c:pt>
                <c:pt idx="214">
                  <c:v>9973.8806300000106</c:v>
                </c:pt>
                <c:pt idx="215">
                  <c:v>8630.3089899999995</c:v>
                </c:pt>
                <c:pt idx="216">
                  <c:v>9744.9354000000003</c:v>
                </c:pt>
                <c:pt idx="217">
                  <c:v>9313.2605899999999</c:v>
                </c:pt>
                <c:pt idx="218">
                  <c:v>9717.7716099999998</c:v>
                </c:pt>
                <c:pt idx="219">
                  <c:v>8710.82395</c:v>
                </c:pt>
                <c:pt idx="220">
                  <c:v>6842.1472800000101</c:v>
                </c:pt>
                <c:pt idx="221">
                  <c:v>10061.512790000001</c:v>
                </c:pt>
                <c:pt idx="222">
                  <c:v>7176.6098599999996</c:v>
                </c:pt>
                <c:pt idx="223">
                  <c:v>8179.1791400000002</c:v>
                </c:pt>
                <c:pt idx="224">
                  <c:v>7334.9564099999998</c:v>
                </c:pt>
                <c:pt idx="225">
                  <c:v>5903.0325000000003</c:v>
                </c:pt>
                <c:pt idx="226">
                  <c:v>9202.4259899999997</c:v>
                </c:pt>
                <c:pt idx="227">
                  <c:v>7737.44704</c:v>
                </c:pt>
                <c:pt idx="228">
                  <c:v>10174.31374</c:v>
                </c:pt>
                <c:pt idx="229">
                  <c:v>7973.9758700000002</c:v>
                </c:pt>
                <c:pt idx="230">
                  <c:v>9068.0993199999994</c:v>
                </c:pt>
                <c:pt idx="231">
                  <c:v>8225.7981400000099</c:v>
                </c:pt>
                <c:pt idx="232">
                  <c:v>9506.3256700000002</c:v>
                </c:pt>
                <c:pt idx="233">
                  <c:v>8627.2777100000003</c:v>
                </c:pt>
                <c:pt idx="234">
                  <c:v>9678.65625</c:v>
                </c:pt>
                <c:pt idx="235">
                  <c:v>9504.5387200000005</c:v>
                </c:pt>
                <c:pt idx="236">
                  <c:v>9994.6386500000008</c:v>
                </c:pt>
                <c:pt idx="237">
                  <c:v>9620.0134899999994</c:v>
                </c:pt>
                <c:pt idx="238">
                  <c:v>9608.4314699999995</c:v>
                </c:pt>
                <c:pt idx="239">
                  <c:v>8670.0040100000006</c:v>
                </c:pt>
                <c:pt idx="240">
                  <c:v>10443.465120000001</c:v>
                </c:pt>
                <c:pt idx="241">
                  <c:v>8357.5097300000107</c:v>
                </c:pt>
                <c:pt idx="242">
                  <c:v>10032.54444</c:v>
                </c:pt>
                <c:pt idx="243">
                  <c:v>8869.3844200000003</c:v>
                </c:pt>
                <c:pt idx="244">
                  <c:v>10456.053970000001</c:v>
                </c:pt>
                <c:pt idx="245">
                  <c:v>11106.780699999999</c:v>
                </c:pt>
                <c:pt idx="246">
                  <c:v>10382.72754</c:v>
                </c:pt>
                <c:pt idx="247">
                  <c:v>10369.227790000001</c:v>
                </c:pt>
                <c:pt idx="248">
                  <c:v>12248.668390000001</c:v>
                </c:pt>
                <c:pt idx="249">
                  <c:v>10217.159540000001</c:v>
                </c:pt>
                <c:pt idx="250">
                  <c:v>12180.827810000001</c:v>
                </c:pt>
                <c:pt idx="251">
                  <c:v>11032.755709999999</c:v>
                </c:pt>
                <c:pt idx="252">
                  <c:v>10679.944600000001</c:v>
                </c:pt>
                <c:pt idx="253">
                  <c:v>9933.0874899999999</c:v>
                </c:pt>
                <c:pt idx="254">
                  <c:v>10656.579379999999</c:v>
                </c:pt>
                <c:pt idx="255">
                  <c:v>12642.390079999999</c:v>
                </c:pt>
                <c:pt idx="256">
                  <c:v>11321.673269999999</c:v>
                </c:pt>
                <c:pt idx="257">
                  <c:v>11494.37083</c:v>
                </c:pt>
                <c:pt idx="258">
                  <c:v>12609.26936</c:v>
                </c:pt>
                <c:pt idx="259">
                  <c:v>10344.49883</c:v>
                </c:pt>
                <c:pt idx="260">
                  <c:v>11413.33005</c:v>
                </c:pt>
                <c:pt idx="261">
                  <c:v>10527.588089999999</c:v>
                </c:pt>
                <c:pt idx="262">
                  <c:v>11976.23337</c:v>
                </c:pt>
                <c:pt idx="263">
                  <c:v>11862.13089</c:v>
                </c:pt>
                <c:pt idx="264">
                  <c:v>12154.89064</c:v>
                </c:pt>
                <c:pt idx="265">
                  <c:v>12329.05039</c:v>
                </c:pt>
                <c:pt idx="266">
                  <c:v>12396.09758</c:v>
                </c:pt>
                <c:pt idx="267">
                  <c:v>11701.557779999999</c:v>
                </c:pt>
                <c:pt idx="268">
                  <c:v>11439.815989999999</c:v>
                </c:pt>
                <c:pt idx="269">
                  <c:v>12081.651900000001</c:v>
                </c:pt>
                <c:pt idx="270">
                  <c:v>12062.93677</c:v>
                </c:pt>
                <c:pt idx="271">
                  <c:v>12577.40461</c:v>
                </c:pt>
                <c:pt idx="272">
                  <c:v>11838.575489999999</c:v>
                </c:pt>
                <c:pt idx="273">
                  <c:v>12808.59921</c:v>
                </c:pt>
                <c:pt idx="274">
                  <c:v>12862.4701</c:v>
                </c:pt>
                <c:pt idx="275">
                  <c:v>12266.50891</c:v>
                </c:pt>
                <c:pt idx="276">
                  <c:v>13391.2271</c:v>
                </c:pt>
                <c:pt idx="277">
                  <c:v>13394.686610000001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'+'!$C$1</c:f>
              <c:strCache>
                <c:ptCount val="1"/>
                <c:pt idx="0">
                  <c:v>E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'+'!$C$2:$C$279</c:f>
              <c:numCache>
                <c:formatCode>General</c:formatCode>
                <c:ptCount val="278"/>
                <c:pt idx="0">
                  <c:v>4770.8017</c:v>
                </c:pt>
                <c:pt idx="1">
                  <c:v>3286.12113</c:v>
                </c:pt>
                <c:pt idx="2">
                  <c:v>5317.4487099999997</c:v>
                </c:pt>
                <c:pt idx="3">
                  <c:v>6411.7111400000003</c:v>
                </c:pt>
                <c:pt idx="4">
                  <c:v>4992.03712</c:v>
                </c:pt>
                <c:pt idx="5">
                  <c:v>6739.4890400000004</c:v>
                </c:pt>
                <c:pt idx="6">
                  <c:v>4252.0629399999998</c:v>
                </c:pt>
                <c:pt idx="7">
                  <c:v>5033.9880199999998</c:v>
                </c:pt>
                <c:pt idx="8">
                  <c:v>4653.1463000000003</c:v>
                </c:pt>
                <c:pt idx="9">
                  <c:v>4524.4933099999998</c:v>
                </c:pt>
                <c:pt idx="10">
                  <c:v>5575.8520399999998</c:v>
                </c:pt>
                <c:pt idx="11">
                  <c:v>3574.01721</c:v>
                </c:pt>
                <c:pt idx="12">
                  <c:v>5182.9044999999996</c:v>
                </c:pt>
                <c:pt idx="13">
                  <c:v>7076.9997000000003</c:v>
                </c:pt>
                <c:pt idx="14">
                  <c:v>4048.8828100000001</c:v>
                </c:pt>
                <c:pt idx="15">
                  <c:v>4676.7583000000004</c:v>
                </c:pt>
                <c:pt idx="16">
                  <c:v>4532.6961799999999</c:v>
                </c:pt>
                <c:pt idx="17">
                  <c:v>5968.4644900000103</c:v>
                </c:pt>
                <c:pt idx="18">
                  <c:v>5698.0866400000004</c:v>
                </c:pt>
                <c:pt idx="19">
                  <c:v>3371.9854099999998</c:v>
                </c:pt>
                <c:pt idx="20">
                  <c:v>5955.7919400000001</c:v>
                </c:pt>
                <c:pt idx="21">
                  <c:v>3644.9702500000099</c:v>
                </c:pt>
                <c:pt idx="22">
                  <c:v>6358.50197999999</c:v>
                </c:pt>
                <c:pt idx="23">
                  <c:v>5166.8280000000004</c:v>
                </c:pt>
                <c:pt idx="24">
                  <c:v>5586.5936099999999</c:v>
                </c:pt>
                <c:pt idx="25">
                  <c:v>4293.6269200000097</c:v>
                </c:pt>
                <c:pt idx="26">
                  <c:v>5123.1601499999997</c:v>
                </c:pt>
                <c:pt idx="27">
                  <c:v>6245.8535400000001</c:v>
                </c:pt>
                <c:pt idx="28">
                  <c:v>1630.8185900000001</c:v>
                </c:pt>
                <c:pt idx="29">
                  <c:v>6889.1470200000003</c:v>
                </c:pt>
                <c:pt idx="30">
                  <c:v>4464.6053599999996</c:v>
                </c:pt>
                <c:pt idx="31">
                  <c:v>4258.7923099999998</c:v>
                </c:pt>
                <c:pt idx="32">
                  <c:v>6078.3877600000096</c:v>
                </c:pt>
                <c:pt idx="33">
                  <c:v>5628.3226100000002</c:v>
                </c:pt>
                <c:pt idx="34">
                  <c:v>6019.8224799999998</c:v>
                </c:pt>
                <c:pt idx="35">
                  <c:v>4991.3575099999998</c:v>
                </c:pt>
                <c:pt idx="36">
                  <c:v>4138.1054299999996</c:v>
                </c:pt>
                <c:pt idx="37">
                  <c:v>5183.8223699999999</c:v>
                </c:pt>
                <c:pt idx="38">
                  <c:v>6802.6240900000003</c:v>
                </c:pt>
                <c:pt idx="39">
                  <c:v>6287.5459000000001</c:v>
                </c:pt>
                <c:pt idx="40">
                  <c:v>7144.1773199999998</c:v>
                </c:pt>
                <c:pt idx="41">
                  <c:v>6423.4269700000004</c:v>
                </c:pt>
                <c:pt idx="42">
                  <c:v>5939.1803099999997</c:v>
                </c:pt>
                <c:pt idx="43">
                  <c:v>5767.1384099999996</c:v>
                </c:pt>
                <c:pt idx="44">
                  <c:v>4791.6970700000002</c:v>
                </c:pt>
                <c:pt idx="45">
                  <c:v>5483.1994500000001</c:v>
                </c:pt>
                <c:pt idx="46">
                  <c:v>5885.4222200000004</c:v>
                </c:pt>
                <c:pt idx="47">
                  <c:v>5618.43138</c:v>
                </c:pt>
                <c:pt idx="48">
                  <c:v>5394.5053399999997</c:v>
                </c:pt>
                <c:pt idx="49">
                  <c:v>4361.7290999999996</c:v>
                </c:pt>
                <c:pt idx="50">
                  <c:v>4060.6062200000001</c:v>
                </c:pt>
                <c:pt idx="51">
                  <c:v>4640.4373800000003</c:v>
                </c:pt>
                <c:pt idx="52">
                  <c:v>5553.4776700000002</c:v>
                </c:pt>
                <c:pt idx="53">
                  <c:v>4737.2209499999999</c:v>
                </c:pt>
                <c:pt idx="54">
                  <c:v>5963.6505700000098</c:v>
                </c:pt>
                <c:pt idx="55">
                  <c:v>5539.5086799999999</c:v>
                </c:pt>
                <c:pt idx="56">
                  <c:v>6393.0774199999996</c:v>
                </c:pt>
                <c:pt idx="57">
                  <c:v>6318.26919</c:v>
                </c:pt>
                <c:pt idx="58">
                  <c:v>6551.4820399999999</c:v>
                </c:pt>
                <c:pt idx="59">
                  <c:v>6091.3130300000003</c:v>
                </c:pt>
                <c:pt idx="60">
                  <c:v>6539.0348700000004</c:v>
                </c:pt>
                <c:pt idx="61">
                  <c:v>4620.2013200000001</c:v>
                </c:pt>
                <c:pt idx="62">
                  <c:v>6327.3587500000003</c:v>
                </c:pt>
                <c:pt idx="63">
                  <c:v>3395.9213</c:v>
                </c:pt>
                <c:pt idx="64">
                  <c:v>5078.6918500000002</c:v>
                </c:pt>
                <c:pt idx="65">
                  <c:v>5913.8100400000003</c:v>
                </c:pt>
                <c:pt idx="66">
                  <c:v>4108.4657800000105</c:v>
                </c:pt>
                <c:pt idx="67">
                  <c:v>5172.0995700000103</c:v>
                </c:pt>
                <c:pt idx="68">
                  <c:v>6724.5155500000001</c:v>
                </c:pt>
                <c:pt idx="69">
                  <c:v>6085.9842699999999</c:v>
                </c:pt>
                <c:pt idx="70">
                  <c:v>6786.8657599999997</c:v>
                </c:pt>
                <c:pt idx="71">
                  <c:v>4092.4178000000002</c:v>
                </c:pt>
                <c:pt idx="72">
                  <c:v>6628.3972299999996</c:v>
                </c:pt>
                <c:pt idx="73">
                  <c:v>6760.42022</c:v>
                </c:pt>
                <c:pt idx="74">
                  <c:v>4708.6160799999998</c:v>
                </c:pt>
                <c:pt idx="75">
                  <c:v>4805.6104400000004</c:v>
                </c:pt>
                <c:pt idx="76">
                  <c:v>3882.6878699999902</c:v>
                </c:pt>
                <c:pt idx="77">
                  <c:v>6543.3014499999999</c:v>
                </c:pt>
                <c:pt idx="78">
                  <c:v>5585.7829599999995</c:v>
                </c:pt>
                <c:pt idx="79">
                  <c:v>3938.3166500000002</c:v>
                </c:pt>
                <c:pt idx="80">
                  <c:v>7731.2202900000102</c:v>
                </c:pt>
                <c:pt idx="81">
                  <c:v>6726.5002000000004</c:v>
                </c:pt>
                <c:pt idx="82">
                  <c:v>6677.2052599999997</c:v>
                </c:pt>
                <c:pt idx="83">
                  <c:v>5324.9041699999898</c:v>
                </c:pt>
                <c:pt idx="84">
                  <c:v>3973.7577200000001</c:v>
                </c:pt>
                <c:pt idx="85">
                  <c:v>5931.5897100000002</c:v>
                </c:pt>
                <c:pt idx="86">
                  <c:v>5395.1119200000003</c:v>
                </c:pt>
                <c:pt idx="87">
                  <c:v>5004.5697099999998</c:v>
                </c:pt>
                <c:pt idx="88">
                  <c:v>4485.87853</c:v>
                </c:pt>
                <c:pt idx="89">
                  <c:v>6097.2540300000001</c:v>
                </c:pt>
                <c:pt idx="90">
                  <c:v>6352.0633699999998</c:v>
                </c:pt>
                <c:pt idx="91">
                  <c:v>5485.5406599999997</c:v>
                </c:pt>
                <c:pt idx="92">
                  <c:v>3366.1091000000001</c:v>
                </c:pt>
                <c:pt idx="93">
                  <c:v>6616.1954999999898</c:v>
                </c:pt>
                <c:pt idx="94">
                  <c:v>5232.1086599999999</c:v>
                </c:pt>
                <c:pt idx="95">
                  <c:v>6686.6017700000002</c:v>
                </c:pt>
                <c:pt idx="96">
                  <c:v>6533.4966800000002</c:v>
                </c:pt>
                <c:pt idx="97">
                  <c:v>7305.7841699999999</c:v>
                </c:pt>
                <c:pt idx="98">
                  <c:v>6449.4751799999904</c:v>
                </c:pt>
                <c:pt idx="99">
                  <c:v>7010.9951000000001</c:v>
                </c:pt>
                <c:pt idx="100">
                  <c:v>7078.9526699999997</c:v>
                </c:pt>
                <c:pt idx="101">
                  <c:v>7584.7795900000101</c:v>
                </c:pt>
                <c:pt idx="102">
                  <c:v>4559.0160900000001</c:v>
                </c:pt>
                <c:pt idx="103">
                  <c:v>5162.05224</c:v>
                </c:pt>
                <c:pt idx="104">
                  <c:v>6643.5609100000001</c:v>
                </c:pt>
                <c:pt idx="105">
                  <c:v>5291.87032</c:v>
                </c:pt>
                <c:pt idx="106">
                  <c:v>6467.2287200000001</c:v>
                </c:pt>
                <c:pt idx="107">
                  <c:v>6437.1173200000003</c:v>
                </c:pt>
                <c:pt idx="108">
                  <c:v>6485.13627</c:v>
                </c:pt>
                <c:pt idx="109">
                  <c:v>6755.8141999999998</c:v>
                </c:pt>
                <c:pt idx="110">
                  <c:v>6787.6616700000004</c:v>
                </c:pt>
                <c:pt idx="111">
                  <c:v>6642.0394399999896</c:v>
                </c:pt>
                <c:pt idx="112">
                  <c:v>6607.7022299999999</c:v>
                </c:pt>
                <c:pt idx="113">
                  <c:v>5583.7596599999997</c:v>
                </c:pt>
                <c:pt idx="114">
                  <c:v>5818.8962199999996</c:v>
                </c:pt>
                <c:pt idx="115">
                  <c:v>7239.5049099999997</c:v>
                </c:pt>
                <c:pt idx="116">
                  <c:v>4543.2008299999898</c:v>
                </c:pt>
                <c:pt idx="117">
                  <c:v>7287.81898</c:v>
                </c:pt>
                <c:pt idx="118">
                  <c:v>4106.8476499999997</c:v>
                </c:pt>
                <c:pt idx="119">
                  <c:v>6951.7452199999998</c:v>
                </c:pt>
                <c:pt idx="120">
                  <c:v>7321.9385599999996</c:v>
                </c:pt>
                <c:pt idx="121">
                  <c:v>5044.14041</c:v>
                </c:pt>
                <c:pt idx="122">
                  <c:v>5799.9779900000003</c:v>
                </c:pt>
                <c:pt idx="123">
                  <c:v>6113.9625299999998</c:v>
                </c:pt>
                <c:pt idx="124">
                  <c:v>6138.2088800000101</c:v>
                </c:pt>
                <c:pt idx="125">
                  <c:v>6540.3995199999999</c:v>
                </c:pt>
                <c:pt idx="126">
                  <c:v>3040.5099300000002</c:v>
                </c:pt>
                <c:pt idx="127">
                  <c:v>2231.8793800000099</c:v>
                </c:pt>
                <c:pt idx="128">
                  <c:v>4971.8961799999997</c:v>
                </c:pt>
                <c:pt idx="129">
                  <c:v>5532.9711200000002</c:v>
                </c:pt>
                <c:pt idx="130">
                  <c:v>5515.0677900000001</c:v>
                </c:pt>
                <c:pt idx="131">
                  <c:v>6657.0389999999998</c:v>
                </c:pt>
                <c:pt idx="132">
                  <c:v>5876.7339600000096</c:v>
                </c:pt>
                <c:pt idx="133">
                  <c:v>7963.6969600000002</c:v>
                </c:pt>
                <c:pt idx="134">
                  <c:v>7413.5047999999997</c:v>
                </c:pt>
                <c:pt idx="135">
                  <c:v>2423.02621</c:v>
                </c:pt>
                <c:pt idx="136">
                  <c:v>7837.3593900000096</c:v>
                </c:pt>
                <c:pt idx="137">
                  <c:v>5859.8186900000001</c:v>
                </c:pt>
                <c:pt idx="138">
                  <c:v>7273.0792099999999</c:v>
                </c:pt>
                <c:pt idx="139">
                  <c:v>4121.35862</c:v>
                </c:pt>
                <c:pt idx="140">
                  <c:v>4455.0466399999996</c:v>
                </c:pt>
                <c:pt idx="141">
                  <c:v>6664.6039899999996</c:v>
                </c:pt>
                <c:pt idx="142">
                  <c:v>7524.9319699999996</c:v>
                </c:pt>
                <c:pt idx="143">
                  <c:v>6691.1057300000002</c:v>
                </c:pt>
                <c:pt idx="144">
                  <c:v>7567.5172300000104</c:v>
                </c:pt>
                <c:pt idx="145">
                  <c:v>6438.8824100000102</c:v>
                </c:pt>
                <c:pt idx="146">
                  <c:v>7098.1721399999997</c:v>
                </c:pt>
                <c:pt idx="147">
                  <c:v>4296.9919300000001</c:v>
                </c:pt>
                <c:pt idx="148">
                  <c:v>7090.06945</c:v>
                </c:pt>
                <c:pt idx="149">
                  <c:v>9141.1715199999999</c:v>
                </c:pt>
                <c:pt idx="150">
                  <c:v>7380.8201799999997</c:v>
                </c:pt>
                <c:pt idx="151">
                  <c:v>6042.3293400000002</c:v>
                </c:pt>
                <c:pt idx="152">
                  <c:v>2566.2748099999999</c:v>
                </c:pt>
                <c:pt idx="153">
                  <c:v>2548.0428700000002</c:v>
                </c:pt>
                <c:pt idx="154">
                  <c:v>6903.4070300000003</c:v>
                </c:pt>
                <c:pt idx="155">
                  <c:v>7518.9534699999904</c:v>
                </c:pt>
                <c:pt idx="156">
                  <c:v>7536.1049700000103</c:v>
                </c:pt>
                <c:pt idx="157">
                  <c:v>5732.3112199999996</c:v>
                </c:pt>
                <c:pt idx="158">
                  <c:v>6096.9349700000002</c:v>
                </c:pt>
                <c:pt idx="159">
                  <c:v>8144.5639300000003</c:v>
                </c:pt>
                <c:pt idx="160">
                  <c:v>7460.8364799999999</c:v>
                </c:pt>
                <c:pt idx="161">
                  <c:v>6147.7852800000001</c:v>
                </c:pt>
                <c:pt idx="162">
                  <c:v>5941.8856299999998</c:v>
                </c:pt>
                <c:pt idx="163">
                  <c:v>7328.7726199999997</c:v>
                </c:pt>
                <c:pt idx="164">
                  <c:v>7811.20003</c:v>
                </c:pt>
                <c:pt idx="165">
                  <c:v>7354.8754900000104</c:v>
                </c:pt>
                <c:pt idx="166">
                  <c:v>8089.8806699999996</c:v>
                </c:pt>
                <c:pt idx="167">
                  <c:v>7756.2269399999996</c:v>
                </c:pt>
                <c:pt idx="168">
                  <c:v>3533.7108499999999</c:v>
                </c:pt>
                <c:pt idx="169">
                  <c:v>7350.1610800000099</c:v>
                </c:pt>
                <c:pt idx="170">
                  <c:v>7694.7327400000004</c:v>
                </c:pt>
                <c:pt idx="171">
                  <c:v>5453.26361</c:v>
                </c:pt>
                <c:pt idx="172">
                  <c:v>5969.2638500000003</c:v>
                </c:pt>
                <c:pt idx="173">
                  <c:v>7599.5706</c:v>
                </c:pt>
                <c:pt idx="174">
                  <c:v>8036.46227</c:v>
                </c:pt>
                <c:pt idx="175">
                  <c:v>7219.0774099999999</c:v>
                </c:pt>
                <c:pt idx="176">
                  <c:v>6316.57934999999</c:v>
                </c:pt>
                <c:pt idx="177">
                  <c:v>7560.5601500000002</c:v>
                </c:pt>
                <c:pt idx="178">
                  <c:v>8008.9879000000001</c:v>
                </c:pt>
                <c:pt idx="179">
                  <c:v>6510.7813200000001</c:v>
                </c:pt>
                <c:pt idx="180">
                  <c:v>7082.3999199999998</c:v>
                </c:pt>
                <c:pt idx="181">
                  <c:v>5275.7121399999996</c:v>
                </c:pt>
                <c:pt idx="182">
                  <c:v>8146.3567000000003</c:v>
                </c:pt>
                <c:pt idx="183">
                  <c:v>4751.9308600000004</c:v>
                </c:pt>
                <c:pt idx="184">
                  <c:v>4953.8313500000004</c:v>
                </c:pt>
                <c:pt idx="185">
                  <c:v>8277.2423600000002</c:v>
                </c:pt>
                <c:pt idx="186">
                  <c:v>8848.2407000000003</c:v>
                </c:pt>
                <c:pt idx="187">
                  <c:v>7219.5484299999998</c:v>
                </c:pt>
                <c:pt idx="188">
                  <c:v>8249.4792300000008</c:v>
                </c:pt>
                <c:pt idx="189">
                  <c:v>5872.8215399999999</c:v>
                </c:pt>
                <c:pt idx="190">
                  <c:v>7740.4936799999996</c:v>
                </c:pt>
                <c:pt idx="191">
                  <c:v>5004.6410699999997</c:v>
                </c:pt>
                <c:pt idx="192">
                  <c:v>8066.6933499999996</c:v>
                </c:pt>
                <c:pt idx="193">
                  <c:v>5526.4179299999996</c:v>
                </c:pt>
                <c:pt idx="194">
                  <c:v>5387.3102099999996</c:v>
                </c:pt>
                <c:pt idx="195">
                  <c:v>3815.6973699999899</c:v>
                </c:pt>
                <c:pt idx="196">
                  <c:v>7472.3323499999997</c:v>
                </c:pt>
                <c:pt idx="197">
                  <c:v>8228.0982199999999</c:v>
                </c:pt>
                <c:pt idx="198">
                  <c:v>8434.1777399999992</c:v>
                </c:pt>
                <c:pt idx="199">
                  <c:v>6694.3721699999996</c:v>
                </c:pt>
                <c:pt idx="200">
                  <c:v>8462.5984900000003</c:v>
                </c:pt>
                <c:pt idx="201">
                  <c:v>8309.1016099999997</c:v>
                </c:pt>
                <c:pt idx="202">
                  <c:v>8231.1039600000004</c:v>
                </c:pt>
                <c:pt idx="203">
                  <c:v>5812.36132</c:v>
                </c:pt>
                <c:pt idx="204">
                  <c:v>5492.3092200000001</c:v>
                </c:pt>
                <c:pt idx="205">
                  <c:v>8536.3561699999991</c:v>
                </c:pt>
                <c:pt idx="206">
                  <c:v>7442.1310100000101</c:v>
                </c:pt>
                <c:pt idx="207">
                  <c:v>8565.6123399999997</c:v>
                </c:pt>
                <c:pt idx="208">
                  <c:v>6938.1502200000004</c:v>
                </c:pt>
                <c:pt idx="209">
                  <c:v>7946.1714899999997</c:v>
                </c:pt>
                <c:pt idx="210">
                  <c:v>8616.5995900000107</c:v>
                </c:pt>
                <c:pt idx="211">
                  <c:v>8645.1601100000007</c:v>
                </c:pt>
                <c:pt idx="212">
                  <c:v>8230.4763299999995</c:v>
                </c:pt>
                <c:pt idx="213">
                  <c:v>5124.3874899999901</c:v>
                </c:pt>
                <c:pt idx="214">
                  <c:v>5635.3884399999997</c:v>
                </c:pt>
                <c:pt idx="215">
                  <c:v>7349.2308599999997</c:v>
                </c:pt>
                <c:pt idx="216">
                  <c:v>10254.54868</c:v>
                </c:pt>
                <c:pt idx="217">
                  <c:v>5160.55746</c:v>
                </c:pt>
                <c:pt idx="218">
                  <c:v>9742.2950500000006</c:v>
                </c:pt>
                <c:pt idx="219">
                  <c:v>7564.73801000001</c:v>
                </c:pt>
                <c:pt idx="220">
                  <c:v>8651.7019700000001</c:v>
                </c:pt>
                <c:pt idx="221">
                  <c:v>5726.8799799999997</c:v>
                </c:pt>
                <c:pt idx="222">
                  <c:v>8500.5239199999996</c:v>
                </c:pt>
                <c:pt idx="223">
                  <c:v>8604.9135200000001</c:v>
                </c:pt>
                <c:pt idx="224">
                  <c:v>5066.3704699999898</c:v>
                </c:pt>
                <c:pt idx="225">
                  <c:v>8005.0090600000003</c:v>
                </c:pt>
                <c:pt idx="226">
                  <c:v>7697.0783300000003</c:v>
                </c:pt>
                <c:pt idx="227">
                  <c:v>7740.6111000000001</c:v>
                </c:pt>
                <c:pt idx="228">
                  <c:v>5498.7590499999997</c:v>
                </c:pt>
                <c:pt idx="229">
                  <c:v>9413.2102500000001</c:v>
                </c:pt>
                <c:pt idx="230">
                  <c:v>9202.6891599999999</c:v>
                </c:pt>
                <c:pt idx="231">
                  <c:v>8498.3450200000007</c:v>
                </c:pt>
                <c:pt idx="232">
                  <c:v>9717.9584799999993</c:v>
                </c:pt>
                <c:pt idx="233">
                  <c:v>9455.5081800000007</c:v>
                </c:pt>
                <c:pt idx="234">
                  <c:v>8890.6367200000004</c:v>
                </c:pt>
                <c:pt idx="235">
                  <c:v>8232.2848100000101</c:v>
                </c:pt>
                <c:pt idx="236">
                  <c:v>8905.2831800000095</c:v>
                </c:pt>
                <c:pt idx="237">
                  <c:v>8018.7595799999999</c:v>
                </c:pt>
                <c:pt idx="238">
                  <c:v>8231.5877199999995</c:v>
                </c:pt>
                <c:pt idx="239">
                  <c:v>9589.9375999999993</c:v>
                </c:pt>
                <c:pt idx="240">
                  <c:v>9846.8323</c:v>
                </c:pt>
                <c:pt idx="241">
                  <c:v>8830.9902000000002</c:v>
                </c:pt>
                <c:pt idx="242">
                  <c:v>9897.7944399999997</c:v>
                </c:pt>
                <c:pt idx="243">
                  <c:v>9784.6695799999998</c:v>
                </c:pt>
                <c:pt idx="244">
                  <c:v>9778.7297500000095</c:v>
                </c:pt>
                <c:pt idx="245">
                  <c:v>8408.4799199999998</c:v>
                </c:pt>
                <c:pt idx="246">
                  <c:v>10815.19629</c:v>
                </c:pt>
                <c:pt idx="247">
                  <c:v>8942.3957599999994</c:v>
                </c:pt>
                <c:pt idx="248">
                  <c:v>9692.9183900000007</c:v>
                </c:pt>
                <c:pt idx="249">
                  <c:v>8748.2454799999996</c:v>
                </c:pt>
                <c:pt idx="250">
                  <c:v>8973.7457799999993</c:v>
                </c:pt>
                <c:pt idx="251">
                  <c:v>9805.1502400000008</c:v>
                </c:pt>
                <c:pt idx="252">
                  <c:v>10839.65163</c:v>
                </c:pt>
                <c:pt idx="253">
                  <c:v>10161.84139</c:v>
                </c:pt>
                <c:pt idx="254">
                  <c:v>9818.4075099999991</c:v>
                </c:pt>
                <c:pt idx="255">
                  <c:v>10233.515079999999</c:v>
                </c:pt>
                <c:pt idx="256">
                  <c:v>11348.001389999999</c:v>
                </c:pt>
                <c:pt idx="257">
                  <c:v>11134.52708</c:v>
                </c:pt>
                <c:pt idx="258">
                  <c:v>11072.34749</c:v>
                </c:pt>
                <c:pt idx="259">
                  <c:v>10971.838669999999</c:v>
                </c:pt>
                <c:pt idx="260">
                  <c:v>9678.6386500000008</c:v>
                </c:pt>
                <c:pt idx="261">
                  <c:v>11063.857620000001</c:v>
                </c:pt>
                <c:pt idx="262">
                  <c:v>11086.26462</c:v>
                </c:pt>
                <c:pt idx="263">
                  <c:v>10726.876990000001</c:v>
                </c:pt>
                <c:pt idx="264">
                  <c:v>10910.37501</c:v>
                </c:pt>
                <c:pt idx="265">
                  <c:v>11131.214449999999</c:v>
                </c:pt>
                <c:pt idx="266">
                  <c:v>12028.51555</c:v>
                </c:pt>
                <c:pt idx="267">
                  <c:v>11272.42496</c:v>
                </c:pt>
                <c:pt idx="268">
                  <c:v>11094.241770000001</c:v>
                </c:pt>
                <c:pt idx="269">
                  <c:v>10719.433150000001</c:v>
                </c:pt>
                <c:pt idx="270">
                  <c:v>11963.635990000001</c:v>
                </c:pt>
                <c:pt idx="271">
                  <c:v>12215.77961</c:v>
                </c:pt>
                <c:pt idx="272">
                  <c:v>11458.872369999999</c:v>
                </c:pt>
                <c:pt idx="273">
                  <c:v>12158.747649999999</c:v>
                </c:pt>
                <c:pt idx="274">
                  <c:v>12160.56385</c:v>
                </c:pt>
                <c:pt idx="275">
                  <c:v>12111.063599999999</c:v>
                </c:pt>
                <c:pt idx="276">
                  <c:v>11785.391170000001</c:v>
                </c:pt>
                <c:pt idx="277">
                  <c:v>12643.69442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'+'!$D$1</c:f>
              <c:strCache>
                <c:ptCount val="1"/>
                <c:pt idx="0">
                  <c:v>E1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'+'!$D$2:$D$279</c:f>
              <c:numCache>
                <c:formatCode>General</c:formatCode>
                <c:ptCount val="278"/>
                <c:pt idx="0">
                  <c:v>5594.0009200000004</c:v>
                </c:pt>
                <c:pt idx="1">
                  <c:v>6005.2187899999999</c:v>
                </c:pt>
                <c:pt idx="2">
                  <c:v>6005.9487099999997</c:v>
                </c:pt>
                <c:pt idx="3">
                  <c:v>6021.0119199999999</c:v>
                </c:pt>
                <c:pt idx="4">
                  <c:v>4722.63868</c:v>
                </c:pt>
                <c:pt idx="5">
                  <c:v>6315.3874800000003</c:v>
                </c:pt>
                <c:pt idx="6">
                  <c:v>5481.8637200000003</c:v>
                </c:pt>
                <c:pt idx="7">
                  <c:v>4756.6911399999999</c:v>
                </c:pt>
                <c:pt idx="8">
                  <c:v>3824.1462999999999</c:v>
                </c:pt>
                <c:pt idx="9">
                  <c:v>5440.5948699999999</c:v>
                </c:pt>
                <c:pt idx="10">
                  <c:v>4281.2504799999997</c:v>
                </c:pt>
                <c:pt idx="11">
                  <c:v>6138.2203399999898</c:v>
                </c:pt>
                <c:pt idx="12">
                  <c:v>6143.1076199999998</c:v>
                </c:pt>
                <c:pt idx="13">
                  <c:v>6307.4997000000003</c:v>
                </c:pt>
                <c:pt idx="14">
                  <c:v>5169.9843700000101</c:v>
                </c:pt>
                <c:pt idx="15">
                  <c:v>5600.2583000000004</c:v>
                </c:pt>
                <c:pt idx="16">
                  <c:v>5455.0946199999998</c:v>
                </c:pt>
                <c:pt idx="17">
                  <c:v>5286.5621500000098</c:v>
                </c:pt>
                <c:pt idx="18">
                  <c:v>5002.9850800000004</c:v>
                </c:pt>
                <c:pt idx="19">
                  <c:v>6182.8877499999999</c:v>
                </c:pt>
                <c:pt idx="20">
                  <c:v>5796.3935000000001</c:v>
                </c:pt>
                <c:pt idx="21">
                  <c:v>3192.17337</c:v>
                </c:pt>
                <c:pt idx="22">
                  <c:v>6211.7051000000001</c:v>
                </c:pt>
                <c:pt idx="23">
                  <c:v>4861.8280000000004</c:v>
                </c:pt>
                <c:pt idx="24">
                  <c:v>4542.3904899999998</c:v>
                </c:pt>
                <c:pt idx="25">
                  <c:v>6067.7284800000098</c:v>
                </c:pt>
                <c:pt idx="26">
                  <c:v>6275.9609300000002</c:v>
                </c:pt>
                <c:pt idx="27">
                  <c:v>6281.5527599999996</c:v>
                </c:pt>
                <c:pt idx="28">
                  <c:v>738.42014999999799</c:v>
                </c:pt>
                <c:pt idx="29">
                  <c:v>6125.9477999999999</c:v>
                </c:pt>
                <c:pt idx="30">
                  <c:v>5037.7030199999999</c:v>
                </c:pt>
                <c:pt idx="31">
                  <c:v>4985.7923099999998</c:v>
                </c:pt>
                <c:pt idx="32">
                  <c:v>5831.08698</c:v>
                </c:pt>
                <c:pt idx="33">
                  <c:v>6319.7210500000001</c:v>
                </c:pt>
                <c:pt idx="34">
                  <c:v>6329.62716</c:v>
                </c:pt>
                <c:pt idx="35">
                  <c:v>6348.9590699999999</c:v>
                </c:pt>
                <c:pt idx="36">
                  <c:v>4317.5038700000096</c:v>
                </c:pt>
                <c:pt idx="37">
                  <c:v>6392.7208099999998</c:v>
                </c:pt>
                <c:pt idx="38">
                  <c:v>6664.9248699999998</c:v>
                </c:pt>
                <c:pt idx="39">
                  <c:v>6954.8466799999997</c:v>
                </c:pt>
                <c:pt idx="40">
                  <c:v>7109.4741999999997</c:v>
                </c:pt>
                <c:pt idx="41">
                  <c:v>6078.4269700000004</c:v>
                </c:pt>
                <c:pt idx="42">
                  <c:v>4762.9810900000002</c:v>
                </c:pt>
                <c:pt idx="43">
                  <c:v>4144.9391900000001</c:v>
                </c:pt>
                <c:pt idx="44">
                  <c:v>5349.1970700000002</c:v>
                </c:pt>
                <c:pt idx="45">
                  <c:v>4758.8010100000001</c:v>
                </c:pt>
                <c:pt idx="46">
                  <c:v>6102.3206600000003</c:v>
                </c:pt>
                <c:pt idx="47">
                  <c:v>6249.5329400000001</c:v>
                </c:pt>
                <c:pt idx="48">
                  <c:v>6494.7045600000101</c:v>
                </c:pt>
                <c:pt idx="49">
                  <c:v>4979.7251999999899</c:v>
                </c:pt>
                <c:pt idx="50">
                  <c:v>6500.9031000000004</c:v>
                </c:pt>
                <c:pt idx="51">
                  <c:v>6119.0389500000001</c:v>
                </c:pt>
                <c:pt idx="52">
                  <c:v>5402.0792300000003</c:v>
                </c:pt>
                <c:pt idx="53">
                  <c:v>6183.42407</c:v>
                </c:pt>
                <c:pt idx="54">
                  <c:v>6957.0490099999997</c:v>
                </c:pt>
                <c:pt idx="55">
                  <c:v>6571.4071199999998</c:v>
                </c:pt>
                <c:pt idx="56">
                  <c:v>6620.8782000000001</c:v>
                </c:pt>
                <c:pt idx="57">
                  <c:v>6694.6676299999999</c:v>
                </c:pt>
                <c:pt idx="58">
                  <c:v>6496.3804799999998</c:v>
                </c:pt>
                <c:pt idx="59">
                  <c:v>6527.0122499999998</c:v>
                </c:pt>
                <c:pt idx="60">
                  <c:v>7333.1325299999999</c:v>
                </c:pt>
                <c:pt idx="61">
                  <c:v>5485.2013200000001</c:v>
                </c:pt>
                <c:pt idx="62">
                  <c:v>6766.2571900000003</c:v>
                </c:pt>
                <c:pt idx="63">
                  <c:v>4015.5189599999999</c:v>
                </c:pt>
                <c:pt idx="64">
                  <c:v>6040.0941899999998</c:v>
                </c:pt>
                <c:pt idx="65">
                  <c:v>6427.1108199999899</c:v>
                </c:pt>
                <c:pt idx="66">
                  <c:v>5643.6611000000003</c:v>
                </c:pt>
                <c:pt idx="67">
                  <c:v>6423.2987899999998</c:v>
                </c:pt>
                <c:pt idx="68">
                  <c:v>5582.3163299999896</c:v>
                </c:pt>
                <c:pt idx="69">
                  <c:v>5579.08583</c:v>
                </c:pt>
                <c:pt idx="70">
                  <c:v>6613.2681000000002</c:v>
                </c:pt>
                <c:pt idx="71">
                  <c:v>6739.51936999999</c:v>
                </c:pt>
                <c:pt idx="72">
                  <c:v>6741.59645</c:v>
                </c:pt>
                <c:pt idx="73">
                  <c:v>6876.42022</c:v>
                </c:pt>
                <c:pt idx="74">
                  <c:v>4602.9168600000103</c:v>
                </c:pt>
                <c:pt idx="75">
                  <c:v>5093.9073200000103</c:v>
                </c:pt>
                <c:pt idx="76">
                  <c:v>3558.4886499999998</c:v>
                </c:pt>
                <c:pt idx="77">
                  <c:v>6392.0006700000004</c:v>
                </c:pt>
                <c:pt idx="78">
                  <c:v>4953.98218</c:v>
                </c:pt>
                <c:pt idx="79">
                  <c:v>5718.9143100000001</c:v>
                </c:pt>
                <c:pt idx="80">
                  <c:v>7115.1187300000001</c:v>
                </c:pt>
                <c:pt idx="81">
                  <c:v>6882.30098</c:v>
                </c:pt>
                <c:pt idx="82">
                  <c:v>6375.2052599999997</c:v>
                </c:pt>
                <c:pt idx="83">
                  <c:v>6812.7049500000003</c:v>
                </c:pt>
                <c:pt idx="84">
                  <c:v>3741.0585000000001</c:v>
                </c:pt>
                <c:pt idx="85">
                  <c:v>5231.2889299999997</c:v>
                </c:pt>
                <c:pt idx="86">
                  <c:v>6328.8111399999998</c:v>
                </c:pt>
                <c:pt idx="87">
                  <c:v>5504.2650200000098</c:v>
                </c:pt>
                <c:pt idx="88">
                  <c:v>6085.6754099999998</c:v>
                </c:pt>
                <c:pt idx="89">
                  <c:v>6767.8516900000004</c:v>
                </c:pt>
                <c:pt idx="90">
                  <c:v>6228.9657100000004</c:v>
                </c:pt>
                <c:pt idx="91">
                  <c:v>6025.9430000000002</c:v>
                </c:pt>
                <c:pt idx="92">
                  <c:v>5933.6090999999997</c:v>
                </c:pt>
                <c:pt idx="93">
                  <c:v>6820.7970699999896</c:v>
                </c:pt>
                <c:pt idx="94">
                  <c:v>5061.3078800000003</c:v>
                </c:pt>
                <c:pt idx="95">
                  <c:v>6988.1994299999997</c:v>
                </c:pt>
                <c:pt idx="96">
                  <c:v>6981.7974599999998</c:v>
                </c:pt>
                <c:pt idx="97">
                  <c:v>7085.2841699999999</c:v>
                </c:pt>
                <c:pt idx="98">
                  <c:v>7148.0767400000004</c:v>
                </c:pt>
                <c:pt idx="99">
                  <c:v>6307.29197999999</c:v>
                </c:pt>
                <c:pt idx="100">
                  <c:v>7037.5542299999997</c:v>
                </c:pt>
                <c:pt idx="101">
                  <c:v>7092.17803</c:v>
                </c:pt>
                <c:pt idx="102">
                  <c:v>5834.0160900000001</c:v>
                </c:pt>
                <c:pt idx="103">
                  <c:v>5985.0483399999903</c:v>
                </c:pt>
                <c:pt idx="104">
                  <c:v>6753.5609100000001</c:v>
                </c:pt>
                <c:pt idx="105">
                  <c:v>6027.9679800000004</c:v>
                </c:pt>
                <c:pt idx="106">
                  <c:v>5397.0294999999996</c:v>
                </c:pt>
                <c:pt idx="107">
                  <c:v>7023.8165399999998</c:v>
                </c:pt>
                <c:pt idx="108">
                  <c:v>6924.9370500000005</c:v>
                </c:pt>
                <c:pt idx="109">
                  <c:v>5886.8141999999998</c:v>
                </c:pt>
                <c:pt idx="110">
                  <c:v>6845.0601100000104</c:v>
                </c:pt>
                <c:pt idx="111">
                  <c:v>6531.6410099999903</c:v>
                </c:pt>
                <c:pt idx="112">
                  <c:v>6999.5030100000004</c:v>
                </c:pt>
                <c:pt idx="113">
                  <c:v>6778.8612200000098</c:v>
                </c:pt>
                <c:pt idx="114">
                  <c:v>7140.0954400000001</c:v>
                </c:pt>
                <c:pt idx="115">
                  <c:v>6484.5049099999997</c:v>
                </c:pt>
                <c:pt idx="116">
                  <c:v>6036.0016100000003</c:v>
                </c:pt>
                <c:pt idx="117">
                  <c:v>7231.4205400000001</c:v>
                </c:pt>
                <c:pt idx="118">
                  <c:v>4281.3476499999997</c:v>
                </c:pt>
                <c:pt idx="119">
                  <c:v>8185.3428800000002</c:v>
                </c:pt>
                <c:pt idx="120">
                  <c:v>6896.7393400000001</c:v>
                </c:pt>
                <c:pt idx="121">
                  <c:v>5154.9411899999996</c:v>
                </c:pt>
                <c:pt idx="122">
                  <c:v>5523.2787699999999</c:v>
                </c:pt>
                <c:pt idx="123">
                  <c:v>6994.2633100000003</c:v>
                </c:pt>
                <c:pt idx="124">
                  <c:v>6973.4080999999996</c:v>
                </c:pt>
                <c:pt idx="125">
                  <c:v>7259.8995199999999</c:v>
                </c:pt>
                <c:pt idx="126">
                  <c:v>2910.8107100000102</c:v>
                </c:pt>
                <c:pt idx="127">
                  <c:v>1724.4809399999999</c:v>
                </c:pt>
                <c:pt idx="128">
                  <c:v>6818.4977399999998</c:v>
                </c:pt>
                <c:pt idx="129">
                  <c:v>5875.8695600000001</c:v>
                </c:pt>
                <c:pt idx="130">
                  <c:v>7075.6654500000004</c:v>
                </c:pt>
                <c:pt idx="131">
                  <c:v>5915.9413400000003</c:v>
                </c:pt>
                <c:pt idx="132">
                  <c:v>6615.6363000000101</c:v>
                </c:pt>
                <c:pt idx="133">
                  <c:v>7862.6969600000002</c:v>
                </c:pt>
                <c:pt idx="134">
                  <c:v>7670.4032399999996</c:v>
                </c:pt>
                <c:pt idx="135">
                  <c:v>3031.82699</c:v>
                </c:pt>
                <c:pt idx="136">
                  <c:v>7635.3593900000096</c:v>
                </c:pt>
                <c:pt idx="137">
                  <c:v>5969.3186900000001</c:v>
                </c:pt>
                <c:pt idx="138">
                  <c:v>7367.3799900000004</c:v>
                </c:pt>
                <c:pt idx="139">
                  <c:v>5438.96018</c:v>
                </c:pt>
                <c:pt idx="140">
                  <c:v>4362.1481999999996</c:v>
                </c:pt>
                <c:pt idx="141">
                  <c:v>6766.2055499999997</c:v>
                </c:pt>
                <c:pt idx="142">
                  <c:v>7503.3304099999996</c:v>
                </c:pt>
                <c:pt idx="143">
                  <c:v>6590.7072900000003</c:v>
                </c:pt>
                <c:pt idx="144">
                  <c:v>6842.2164499999999</c:v>
                </c:pt>
                <c:pt idx="145">
                  <c:v>6591.9800700000096</c:v>
                </c:pt>
                <c:pt idx="146">
                  <c:v>7406.7736999999997</c:v>
                </c:pt>
                <c:pt idx="147">
                  <c:v>5996.0934900000002</c:v>
                </c:pt>
                <c:pt idx="148">
                  <c:v>7534.3702300000004</c:v>
                </c:pt>
                <c:pt idx="149">
                  <c:v>7760.8707400000003</c:v>
                </c:pt>
                <c:pt idx="150">
                  <c:v>8733.6209600000002</c:v>
                </c:pt>
                <c:pt idx="151">
                  <c:v>6737.02466</c:v>
                </c:pt>
                <c:pt idx="152">
                  <c:v>1963.17715</c:v>
                </c:pt>
                <c:pt idx="153">
                  <c:v>2031.04287</c:v>
                </c:pt>
                <c:pt idx="154">
                  <c:v>6849.5085900000004</c:v>
                </c:pt>
                <c:pt idx="155">
                  <c:v>6550.0550300000004</c:v>
                </c:pt>
                <c:pt idx="156">
                  <c:v>7753.2065300000004</c:v>
                </c:pt>
                <c:pt idx="157">
                  <c:v>7255.1081000000004</c:v>
                </c:pt>
                <c:pt idx="158">
                  <c:v>7541.3334100000002</c:v>
                </c:pt>
                <c:pt idx="159">
                  <c:v>7647.2670500000004</c:v>
                </c:pt>
                <c:pt idx="160">
                  <c:v>8481.2349200000008</c:v>
                </c:pt>
                <c:pt idx="161">
                  <c:v>7205.18372</c:v>
                </c:pt>
                <c:pt idx="162">
                  <c:v>6461.0848500000002</c:v>
                </c:pt>
                <c:pt idx="163">
                  <c:v>7065.3741799999998</c:v>
                </c:pt>
                <c:pt idx="164">
                  <c:v>8209.6023700000005</c:v>
                </c:pt>
                <c:pt idx="165">
                  <c:v>7876.7739300000003</c:v>
                </c:pt>
                <c:pt idx="166">
                  <c:v>8162.68145</c:v>
                </c:pt>
                <c:pt idx="167">
                  <c:v>7799.6292800000001</c:v>
                </c:pt>
                <c:pt idx="168">
                  <c:v>6271.0077300000003</c:v>
                </c:pt>
                <c:pt idx="169">
                  <c:v>7003.8603000000003</c:v>
                </c:pt>
                <c:pt idx="170">
                  <c:v>7930.1311800000003</c:v>
                </c:pt>
                <c:pt idx="171">
                  <c:v>6915.0643899999995</c:v>
                </c:pt>
                <c:pt idx="172">
                  <c:v>6712.8654100000103</c:v>
                </c:pt>
                <c:pt idx="173">
                  <c:v>7893.9729399999997</c:v>
                </c:pt>
                <c:pt idx="174">
                  <c:v>7836.5638300000001</c:v>
                </c:pt>
                <c:pt idx="175">
                  <c:v>7573.3781900000004</c:v>
                </c:pt>
                <c:pt idx="176">
                  <c:v>7103.27466</c:v>
                </c:pt>
                <c:pt idx="177">
                  <c:v>8010.2593699999998</c:v>
                </c:pt>
                <c:pt idx="178">
                  <c:v>8357.7886799999997</c:v>
                </c:pt>
                <c:pt idx="179">
                  <c:v>7370.6836599999997</c:v>
                </c:pt>
                <c:pt idx="180">
                  <c:v>6763.8999199999998</c:v>
                </c:pt>
                <c:pt idx="181">
                  <c:v>6931.3098</c:v>
                </c:pt>
                <c:pt idx="182">
                  <c:v>7267.8567000000003</c:v>
                </c:pt>
                <c:pt idx="183">
                  <c:v>6294.9308600000004</c:v>
                </c:pt>
                <c:pt idx="184">
                  <c:v>6491.63213000001</c:v>
                </c:pt>
                <c:pt idx="185">
                  <c:v>8176.6408000000001</c:v>
                </c:pt>
                <c:pt idx="186">
                  <c:v>8899.9399200000007</c:v>
                </c:pt>
                <c:pt idx="187">
                  <c:v>7863.4468699999898</c:v>
                </c:pt>
                <c:pt idx="188">
                  <c:v>7396.7800100000004</c:v>
                </c:pt>
                <c:pt idx="189">
                  <c:v>7571.0207600000003</c:v>
                </c:pt>
                <c:pt idx="190">
                  <c:v>8744.0913400000009</c:v>
                </c:pt>
                <c:pt idx="191">
                  <c:v>6730.6410699999997</c:v>
                </c:pt>
                <c:pt idx="192">
                  <c:v>8310.7949100000005</c:v>
                </c:pt>
                <c:pt idx="193">
                  <c:v>7152.4179299999996</c:v>
                </c:pt>
                <c:pt idx="194">
                  <c:v>6939.3102099999996</c:v>
                </c:pt>
                <c:pt idx="195">
                  <c:v>6450.6973699999899</c:v>
                </c:pt>
                <c:pt idx="196">
                  <c:v>7922.8323499999997</c:v>
                </c:pt>
                <c:pt idx="197">
                  <c:v>8429.0005600000004</c:v>
                </c:pt>
                <c:pt idx="198">
                  <c:v>6933.57618</c:v>
                </c:pt>
                <c:pt idx="199">
                  <c:v>7720.7706099999996</c:v>
                </c:pt>
                <c:pt idx="200">
                  <c:v>7302.8992699999999</c:v>
                </c:pt>
                <c:pt idx="201">
                  <c:v>7338.5000499999996</c:v>
                </c:pt>
                <c:pt idx="202">
                  <c:v>7737.0024000000003</c:v>
                </c:pt>
                <c:pt idx="203">
                  <c:v>7340.36132</c:v>
                </c:pt>
                <c:pt idx="204">
                  <c:v>7666.20765999999</c:v>
                </c:pt>
                <c:pt idx="205">
                  <c:v>7528.9577300000001</c:v>
                </c:pt>
                <c:pt idx="206">
                  <c:v>7113.6310100000101</c:v>
                </c:pt>
                <c:pt idx="207">
                  <c:v>7812.6123399999997</c:v>
                </c:pt>
                <c:pt idx="208">
                  <c:v>7949.1502200000004</c:v>
                </c:pt>
                <c:pt idx="209">
                  <c:v>8142.7691500000001</c:v>
                </c:pt>
                <c:pt idx="210">
                  <c:v>7677.5995900000098</c:v>
                </c:pt>
                <c:pt idx="211">
                  <c:v>9142.7616699999999</c:v>
                </c:pt>
                <c:pt idx="212">
                  <c:v>6716.5778899999996</c:v>
                </c:pt>
                <c:pt idx="213">
                  <c:v>6941.3874899999901</c:v>
                </c:pt>
                <c:pt idx="214">
                  <c:v>7458.9900000000098</c:v>
                </c:pt>
                <c:pt idx="215">
                  <c:v>7104.32852</c:v>
                </c:pt>
                <c:pt idx="216">
                  <c:v>8375.1502400000008</c:v>
                </c:pt>
                <c:pt idx="217">
                  <c:v>6974.1551200000004</c:v>
                </c:pt>
                <c:pt idx="218">
                  <c:v>8596.6973899999994</c:v>
                </c:pt>
                <c:pt idx="219">
                  <c:v>8172.5348899999999</c:v>
                </c:pt>
                <c:pt idx="220">
                  <c:v>8800.9011900000005</c:v>
                </c:pt>
                <c:pt idx="221">
                  <c:v>7755.3799800000097</c:v>
                </c:pt>
                <c:pt idx="222">
                  <c:v>8833.9223600000005</c:v>
                </c:pt>
                <c:pt idx="223">
                  <c:v>8584.8158600000006</c:v>
                </c:pt>
                <c:pt idx="224">
                  <c:v>7164.8704699999898</c:v>
                </c:pt>
                <c:pt idx="225">
                  <c:v>8633.0090600000003</c:v>
                </c:pt>
                <c:pt idx="226">
                  <c:v>6780.9806699999999</c:v>
                </c:pt>
                <c:pt idx="227">
                  <c:v>8090.2126600000001</c:v>
                </c:pt>
                <c:pt idx="228">
                  <c:v>7525.0637399999996</c:v>
                </c:pt>
                <c:pt idx="229">
                  <c:v>9617.3118099999992</c:v>
                </c:pt>
                <c:pt idx="230">
                  <c:v>8392.8883800000003</c:v>
                </c:pt>
                <c:pt idx="231">
                  <c:v>8131.7473600000003</c:v>
                </c:pt>
                <c:pt idx="232">
                  <c:v>8513.8569200000002</c:v>
                </c:pt>
                <c:pt idx="233">
                  <c:v>9414.2073999999993</c:v>
                </c:pt>
                <c:pt idx="234">
                  <c:v>7918.7382800000096</c:v>
                </c:pt>
                <c:pt idx="235">
                  <c:v>7954.58169</c:v>
                </c:pt>
                <c:pt idx="236">
                  <c:v>8993.8847399999995</c:v>
                </c:pt>
                <c:pt idx="237">
                  <c:v>8850.5603599999995</c:v>
                </c:pt>
                <c:pt idx="238">
                  <c:v>7730.5877200000004</c:v>
                </c:pt>
                <c:pt idx="239">
                  <c:v>9693.3360400000001</c:v>
                </c:pt>
                <c:pt idx="240">
                  <c:v>9913.4299599999995</c:v>
                </c:pt>
                <c:pt idx="241">
                  <c:v>9183.9902000000002</c:v>
                </c:pt>
                <c:pt idx="242">
                  <c:v>9070.9936600000001</c:v>
                </c:pt>
                <c:pt idx="243">
                  <c:v>8306.4703599999993</c:v>
                </c:pt>
                <c:pt idx="244">
                  <c:v>10151.128189999999</c:v>
                </c:pt>
                <c:pt idx="245">
                  <c:v>7591.8822600000003</c:v>
                </c:pt>
                <c:pt idx="246">
                  <c:v>9079.0947300000007</c:v>
                </c:pt>
                <c:pt idx="247">
                  <c:v>9424.5949799999999</c:v>
                </c:pt>
                <c:pt idx="248">
                  <c:v>8408.1176099999902</c:v>
                </c:pt>
                <c:pt idx="249">
                  <c:v>8108.1439200000004</c:v>
                </c:pt>
                <c:pt idx="250">
                  <c:v>7939.5465599999998</c:v>
                </c:pt>
                <c:pt idx="251">
                  <c:v>9136.7479000000003</c:v>
                </c:pt>
                <c:pt idx="252">
                  <c:v>9932.7531899999994</c:v>
                </c:pt>
                <c:pt idx="253">
                  <c:v>10050.142169999999</c:v>
                </c:pt>
                <c:pt idx="254">
                  <c:v>9130.3098499999996</c:v>
                </c:pt>
                <c:pt idx="255">
                  <c:v>8578.7181999999993</c:v>
                </c:pt>
                <c:pt idx="256">
                  <c:v>9806.6029500000004</c:v>
                </c:pt>
                <c:pt idx="257">
                  <c:v>10891.124739999999</c:v>
                </c:pt>
                <c:pt idx="258">
                  <c:v>9335.6482700000106</c:v>
                </c:pt>
                <c:pt idx="259">
                  <c:v>9745.4363300000005</c:v>
                </c:pt>
                <c:pt idx="260">
                  <c:v>9831.5409899999995</c:v>
                </c:pt>
                <c:pt idx="261">
                  <c:v>10383.6584</c:v>
                </c:pt>
                <c:pt idx="262">
                  <c:v>11516.35837</c:v>
                </c:pt>
                <c:pt idx="263">
                  <c:v>10549.97855</c:v>
                </c:pt>
                <c:pt idx="264">
                  <c:v>10219.675789999999</c:v>
                </c:pt>
                <c:pt idx="265">
                  <c:v>10818.91757</c:v>
                </c:pt>
                <c:pt idx="266">
                  <c:v>10158.71477</c:v>
                </c:pt>
                <c:pt idx="267">
                  <c:v>10279.72184</c:v>
                </c:pt>
                <c:pt idx="268">
                  <c:v>10255.54255</c:v>
                </c:pt>
                <c:pt idx="269">
                  <c:v>10701.53471</c:v>
                </c:pt>
                <c:pt idx="270">
                  <c:v>10646.03443</c:v>
                </c:pt>
                <c:pt idx="271">
                  <c:v>12344.18586</c:v>
                </c:pt>
                <c:pt idx="272">
                  <c:v>10894.77471</c:v>
                </c:pt>
                <c:pt idx="273">
                  <c:v>10421.950769999999</c:v>
                </c:pt>
                <c:pt idx="274">
                  <c:v>12209.36073</c:v>
                </c:pt>
                <c:pt idx="275">
                  <c:v>11250.364380000001</c:v>
                </c:pt>
                <c:pt idx="276">
                  <c:v>9819.1958500000001</c:v>
                </c:pt>
                <c:pt idx="277">
                  <c:v>12451.092860000001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'+'!$E$1</c:f>
              <c:strCache>
                <c:ptCount val="1"/>
                <c:pt idx="0">
                  <c:v>E2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'+'!$E$2:$E$279</c:f>
              <c:numCache>
                <c:formatCode>General</c:formatCode>
                <c:ptCount val="278"/>
                <c:pt idx="0">
                  <c:v>4928.0009200000004</c:v>
                </c:pt>
                <c:pt idx="1">
                  <c:v>4007.2187899999999</c:v>
                </c:pt>
                <c:pt idx="2">
                  <c:v>4602.8510500000102</c:v>
                </c:pt>
                <c:pt idx="3">
                  <c:v>6045.5119199999999</c:v>
                </c:pt>
                <c:pt idx="4">
                  <c:v>5128.3379000000004</c:v>
                </c:pt>
                <c:pt idx="5">
                  <c:v>6058.3874800000003</c:v>
                </c:pt>
                <c:pt idx="6">
                  <c:v>5839.5629399999998</c:v>
                </c:pt>
                <c:pt idx="7">
                  <c:v>4527.1911399999999</c:v>
                </c:pt>
                <c:pt idx="8">
                  <c:v>3535.4431799999902</c:v>
                </c:pt>
                <c:pt idx="9">
                  <c:v>4448.8917499999998</c:v>
                </c:pt>
                <c:pt idx="10">
                  <c:v>4888.5512600000002</c:v>
                </c:pt>
                <c:pt idx="11">
                  <c:v>4076.61876999999</c:v>
                </c:pt>
                <c:pt idx="12">
                  <c:v>3507.6076200000002</c:v>
                </c:pt>
                <c:pt idx="13">
                  <c:v>6847.9997000000003</c:v>
                </c:pt>
                <c:pt idx="14">
                  <c:v>4450.78125</c:v>
                </c:pt>
                <c:pt idx="15">
                  <c:v>5303.1606400000001</c:v>
                </c:pt>
                <c:pt idx="16">
                  <c:v>4824.79774</c:v>
                </c:pt>
                <c:pt idx="17">
                  <c:v>5491.7613700000002</c:v>
                </c:pt>
                <c:pt idx="18">
                  <c:v>5759.6842999999999</c:v>
                </c:pt>
                <c:pt idx="19">
                  <c:v>3739.3877499999999</c:v>
                </c:pt>
                <c:pt idx="20">
                  <c:v>6519.19038000001</c:v>
                </c:pt>
                <c:pt idx="21">
                  <c:v>4693.5718100000004</c:v>
                </c:pt>
                <c:pt idx="22">
                  <c:v>6846.40822999999</c:v>
                </c:pt>
                <c:pt idx="23">
                  <c:v>5184.62878</c:v>
                </c:pt>
                <c:pt idx="24">
                  <c:v>4832.0936099999999</c:v>
                </c:pt>
                <c:pt idx="25">
                  <c:v>4166.4316099999996</c:v>
                </c:pt>
                <c:pt idx="26">
                  <c:v>3171.0585900000001</c:v>
                </c:pt>
                <c:pt idx="27">
                  <c:v>7288.1543199999896</c:v>
                </c:pt>
                <c:pt idx="28">
                  <c:v>1336.22093</c:v>
                </c:pt>
                <c:pt idx="29">
                  <c:v>5442.8501399999996</c:v>
                </c:pt>
                <c:pt idx="30">
                  <c:v>5587.2030199999999</c:v>
                </c:pt>
                <c:pt idx="31">
                  <c:v>4028.7923099999998</c:v>
                </c:pt>
                <c:pt idx="32">
                  <c:v>6884.8877600000096</c:v>
                </c:pt>
                <c:pt idx="33">
                  <c:v>5195.2210500000001</c:v>
                </c:pt>
                <c:pt idx="34">
                  <c:v>6228.12716</c:v>
                </c:pt>
                <c:pt idx="35">
                  <c:v>3210.7598499999999</c:v>
                </c:pt>
                <c:pt idx="36">
                  <c:v>4933.0038700000096</c:v>
                </c:pt>
                <c:pt idx="37">
                  <c:v>3343.5215899999998</c:v>
                </c:pt>
                <c:pt idx="38">
                  <c:v>6396.3233099999998</c:v>
                </c:pt>
                <c:pt idx="39">
                  <c:v>5805.94434</c:v>
                </c:pt>
                <c:pt idx="40">
                  <c:v>6388.6773199999998</c:v>
                </c:pt>
                <c:pt idx="41">
                  <c:v>6277.12619</c:v>
                </c:pt>
                <c:pt idx="42">
                  <c:v>4565.4810900000002</c:v>
                </c:pt>
                <c:pt idx="43">
                  <c:v>4912.2399699999996</c:v>
                </c:pt>
                <c:pt idx="44">
                  <c:v>4710.4978499999997</c:v>
                </c:pt>
                <c:pt idx="45">
                  <c:v>4131.9025700000102</c:v>
                </c:pt>
                <c:pt idx="46">
                  <c:v>5807.6214399999999</c:v>
                </c:pt>
                <c:pt idx="47">
                  <c:v>6026.3337199999996</c:v>
                </c:pt>
                <c:pt idx="48">
                  <c:v>6678.7045600000101</c:v>
                </c:pt>
                <c:pt idx="49">
                  <c:v>5230.8267599999999</c:v>
                </c:pt>
                <c:pt idx="50">
                  <c:v>4314.70388</c:v>
                </c:pt>
                <c:pt idx="51">
                  <c:v>4637.6327000000001</c:v>
                </c:pt>
                <c:pt idx="52">
                  <c:v>5867.8761100000002</c:v>
                </c:pt>
                <c:pt idx="53">
                  <c:v>4752.92407</c:v>
                </c:pt>
                <c:pt idx="54">
                  <c:v>5984.0490099999997</c:v>
                </c:pt>
                <c:pt idx="55">
                  <c:v>6189.2079000000003</c:v>
                </c:pt>
                <c:pt idx="56">
                  <c:v>4082.27664</c:v>
                </c:pt>
                <c:pt idx="57">
                  <c:v>6112.9684100000004</c:v>
                </c:pt>
                <c:pt idx="58">
                  <c:v>6149.0836000000099</c:v>
                </c:pt>
                <c:pt idx="59">
                  <c:v>4656.1138099999998</c:v>
                </c:pt>
                <c:pt idx="60">
                  <c:v>6427.3317500000003</c:v>
                </c:pt>
                <c:pt idx="61">
                  <c:v>4365.5997600000101</c:v>
                </c:pt>
                <c:pt idx="62">
                  <c:v>4041.1595299999999</c:v>
                </c:pt>
                <c:pt idx="63">
                  <c:v>3349.2181799999998</c:v>
                </c:pt>
                <c:pt idx="64">
                  <c:v>5836.2934100000002</c:v>
                </c:pt>
                <c:pt idx="65">
                  <c:v>5967.9116000000004</c:v>
                </c:pt>
                <c:pt idx="66">
                  <c:v>6105.7626600000103</c:v>
                </c:pt>
                <c:pt idx="67">
                  <c:v>5034.9003499999999</c:v>
                </c:pt>
                <c:pt idx="68">
                  <c:v>6132.41398999999</c:v>
                </c:pt>
                <c:pt idx="69">
                  <c:v>5483.2850500000004</c:v>
                </c:pt>
                <c:pt idx="70">
                  <c:v>7599.7681000000002</c:v>
                </c:pt>
                <c:pt idx="71">
                  <c:v>4389.11311999999</c:v>
                </c:pt>
                <c:pt idx="72">
                  <c:v>6869.1980100000001</c:v>
                </c:pt>
                <c:pt idx="73">
                  <c:v>7379.1194400000004</c:v>
                </c:pt>
                <c:pt idx="74">
                  <c:v>4250.7137400000001</c:v>
                </c:pt>
                <c:pt idx="75">
                  <c:v>5904.2120100000002</c:v>
                </c:pt>
                <c:pt idx="76">
                  <c:v>3563.4886499999998</c:v>
                </c:pt>
                <c:pt idx="77">
                  <c:v>6782.1998899999999</c:v>
                </c:pt>
                <c:pt idx="78">
                  <c:v>5266.58374</c:v>
                </c:pt>
                <c:pt idx="79">
                  <c:v>6302.9143100000001</c:v>
                </c:pt>
                <c:pt idx="80">
                  <c:v>6398.7202900000102</c:v>
                </c:pt>
                <c:pt idx="81">
                  <c:v>6915.30098</c:v>
                </c:pt>
                <c:pt idx="82">
                  <c:v>6699.6036999999997</c:v>
                </c:pt>
                <c:pt idx="83">
                  <c:v>3167.1033900000002</c:v>
                </c:pt>
                <c:pt idx="84">
                  <c:v>3301.95694</c:v>
                </c:pt>
                <c:pt idx="85">
                  <c:v>4526.5897100000002</c:v>
                </c:pt>
                <c:pt idx="86">
                  <c:v>4824.1119200000003</c:v>
                </c:pt>
                <c:pt idx="87">
                  <c:v>5884.0697099999998</c:v>
                </c:pt>
                <c:pt idx="88">
                  <c:v>6195.1754099999998</c:v>
                </c:pt>
                <c:pt idx="89">
                  <c:v>4692.65247</c:v>
                </c:pt>
                <c:pt idx="90">
                  <c:v>4220.0633699999998</c:v>
                </c:pt>
                <c:pt idx="91">
                  <c:v>5474.7437799999998</c:v>
                </c:pt>
                <c:pt idx="92">
                  <c:v>3081.3083200000001</c:v>
                </c:pt>
                <c:pt idx="93">
                  <c:v>6793.2970699999896</c:v>
                </c:pt>
                <c:pt idx="94">
                  <c:v>4218.5070999999998</c:v>
                </c:pt>
                <c:pt idx="95">
                  <c:v>6704.6017700000002</c:v>
                </c:pt>
                <c:pt idx="96">
                  <c:v>6492.2974599999998</c:v>
                </c:pt>
                <c:pt idx="97">
                  <c:v>7901.6865100000005</c:v>
                </c:pt>
                <c:pt idx="98">
                  <c:v>6567.6782999999996</c:v>
                </c:pt>
                <c:pt idx="99">
                  <c:v>6668.9951000000001</c:v>
                </c:pt>
                <c:pt idx="100">
                  <c:v>6600.0542299999997</c:v>
                </c:pt>
                <c:pt idx="101">
                  <c:v>7449.07647</c:v>
                </c:pt>
                <c:pt idx="102">
                  <c:v>4719.2114000000101</c:v>
                </c:pt>
                <c:pt idx="103">
                  <c:v>5978.0483399999903</c:v>
                </c:pt>
                <c:pt idx="104">
                  <c:v>7292.6585699999996</c:v>
                </c:pt>
                <c:pt idx="105">
                  <c:v>4966.9679800000004</c:v>
                </c:pt>
                <c:pt idx="106">
                  <c:v>5542.3302800000001</c:v>
                </c:pt>
                <c:pt idx="107">
                  <c:v>6519.8165399999998</c:v>
                </c:pt>
                <c:pt idx="108">
                  <c:v>6525.8354900000104</c:v>
                </c:pt>
                <c:pt idx="109">
                  <c:v>6378.9118600000002</c:v>
                </c:pt>
                <c:pt idx="110">
                  <c:v>7263.5601100000104</c:v>
                </c:pt>
                <c:pt idx="111">
                  <c:v>7391.3363200000003</c:v>
                </c:pt>
                <c:pt idx="112">
                  <c:v>5252.9014500000003</c:v>
                </c:pt>
                <c:pt idx="113">
                  <c:v>6529.9588800000101</c:v>
                </c:pt>
                <c:pt idx="114">
                  <c:v>6377.3962199999996</c:v>
                </c:pt>
                <c:pt idx="115">
                  <c:v>6716.8056900000001</c:v>
                </c:pt>
                <c:pt idx="116">
                  <c:v>4273.2008299999898</c:v>
                </c:pt>
                <c:pt idx="117">
                  <c:v>6803.4205400000001</c:v>
                </c:pt>
                <c:pt idx="118">
                  <c:v>3688.5468700000001</c:v>
                </c:pt>
                <c:pt idx="119">
                  <c:v>6835.0420999999997</c:v>
                </c:pt>
                <c:pt idx="120">
                  <c:v>6905.0401199999997</c:v>
                </c:pt>
                <c:pt idx="121">
                  <c:v>4187.5427499999996</c:v>
                </c:pt>
                <c:pt idx="122">
                  <c:v>6118.4779900000003</c:v>
                </c:pt>
                <c:pt idx="123">
                  <c:v>5538.5640899999999</c:v>
                </c:pt>
                <c:pt idx="124">
                  <c:v>5470.50576</c:v>
                </c:pt>
                <c:pt idx="125">
                  <c:v>4593.00108</c:v>
                </c:pt>
                <c:pt idx="126">
                  <c:v>3041.6114899999998</c:v>
                </c:pt>
                <c:pt idx="127">
                  <c:v>1820.6801599999999</c:v>
                </c:pt>
                <c:pt idx="128">
                  <c:v>6492.4977399999998</c:v>
                </c:pt>
                <c:pt idx="129">
                  <c:v>6295.768</c:v>
                </c:pt>
                <c:pt idx="130">
                  <c:v>6748.96623</c:v>
                </c:pt>
                <c:pt idx="131">
                  <c:v>6172.6405599999998</c:v>
                </c:pt>
                <c:pt idx="132">
                  <c:v>5454.93318</c:v>
                </c:pt>
                <c:pt idx="133">
                  <c:v>7325.2985200000003</c:v>
                </c:pt>
                <c:pt idx="134">
                  <c:v>8069.4032399999996</c:v>
                </c:pt>
                <c:pt idx="135">
                  <c:v>2619.32699</c:v>
                </c:pt>
                <c:pt idx="136">
                  <c:v>7461.1601700000001</c:v>
                </c:pt>
                <c:pt idx="137">
                  <c:v>5625.3186900000001</c:v>
                </c:pt>
                <c:pt idx="138">
                  <c:v>7482.1768700000002</c:v>
                </c:pt>
                <c:pt idx="139">
                  <c:v>6773.5578400000004</c:v>
                </c:pt>
                <c:pt idx="140">
                  <c:v>3989.8474200000101</c:v>
                </c:pt>
                <c:pt idx="141">
                  <c:v>6643.5063300000002</c:v>
                </c:pt>
                <c:pt idx="142">
                  <c:v>6820.9319699999996</c:v>
                </c:pt>
                <c:pt idx="143">
                  <c:v>6470.8088500000003</c:v>
                </c:pt>
                <c:pt idx="144">
                  <c:v>6987.5172300000104</c:v>
                </c:pt>
                <c:pt idx="145">
                  <c:v>6856.3824100000102</c:v>
                </c:pt>
                <c:pt idx="146">
                  <c:v>6865.7736999999997</c:v>
                </c:pt>
                <c:pt idx="147">
                  <c:v>4373.9919300000001</c:v>
                </c:pt>
                <c:pt idx="148">
                  <c:v>5154.17101000001</c:v>
                </c:pt>
                <c:pt idx="149">
                  <c:v>7674.4683999999997</c:v>
                </c:pt>
                <c:pt idx="150">
                  <c:v>7165.5232999999998</c:v>
                </c:pt>
                <c:pt idx="151">
                  <c:v>7202.7277800000002</c:v>
                </c:pt>
                <c:pt idx="152">
                  <c:v>2130.37637</c:v>
                </c:pt>
                <c:pt idx="153">
                  <c:v>2260.4452100000099</c:v>
                </c:pt>
                <c:pt idx="154">
                  <c:v>7154.6101500000004</c:v>
                </c:pt>
                <c:pt idx="155">
                  <c:v>6091.0550300000004</c:v>
                </c:pt>
                <c:pt idx="156">
                  <c:v>7118.4096600000003</c:v>
                </c:pt>
                <c:pt idx="157">
                  <c:v>5403.2096600000004</c:v>
                </c:pt>
                <c:pt idx="158">
                  <c:v>5474.8334100000002</c:v>
                </c:pt>
                <c:pt idx="159">
                  <c:v>7907.7670500000004</c:v>
                </c:pt>
                <c:pt idx="160">
                  <c:v>7208.7349199999999</c:v>
                </c:pt>
                <c:pt idx="161">
                  <c:v>5898.7852800000001</c:v>
                </c:pt>
                <c:pt idx="162">
                  <c:v>7624.5848500000002</c:v>
                </c:pt>
                <c:pt idx="163">
                  <c:v>6594.0734000000002</c:v>
                </c:pt>
                <c:pt idx="164">
                  <c:v>7236.0008099999995</c:v>
                </c:pt>
                <c:pt idx="165">
                  <c:v>7368.3754900000104</c:v>
                </c:pt>
                <c:pt idx="166">
                  <c:v>7909.9783299999999</c:v>
                </c:pt>
                <c:pt idx="167">
                  <c:v>7913.1292800000001</c:v>
                </c:pt>
                <c:pt idx="168">
                  <c:v>3471.0077299999998</c:v>
                </c:pt>
                <c:pt idx="169">
                  <c:v>7481.5595199999998</c:v>
                </c:pt>
                <c:pt idx="170">
                  <c:v>7195.3343000000004</c:v>
                </c:pt>
                <c:pt idx="171">
                  <c:v>6751.0643899999995</c:v>
                </c:pt>
                <c:pt idx="172">
                  <c:v>7730.2638500000003</c:v>
                </c:pt>
                <c:pt idx="173">
                  <c:v>5822.1721600000001</c:v>
                </c:pt>
                <c:pt idx="174">
                  <c:v>7151.1653900000001</c:v>
                </c:pt>
                <c:pt idx="175">
                  <c:v>6571.9797500000004</c:v>
                </c:pt>
                <c:pt idx="176">
                  <c:v>7125.67309999999</c:v>
                </c:pt>
                <c:pt idx="177">
                  <c:v>5407.2593699999998</c:v>
                </c:pt>
                <c:pt idx="178">
                  <c:v>8061.1871199999996</c:v>
                </c:pt>
                <c:pt idx="179">
                  <c:v>7240.5820999999996</c:v>
                </c:pt>
                <c:pt idx="180">
                  <c:v>7135.9975800000002</c:v>
                </c:pt>
                <c:pt idx="181">
                  <c:v>4955.4113600000001</c:v>
                </c:pt>
                <c:pt idx="182">
                  <c:v>7303.4582600000003</c:v>
                </c:pt>
                <c:pt idx="183">
                  <c:v>7120.0285199999998</c:v>
                </c:pt>
                <c:pt idx="184">
                  <c:v>4740.2297900000103</c:v>
                </c:pt>
                <c:pt idx="185">
                  <c:v>7618.4415799999997</c:v>
                </c:pt>
                <c:pt idx="186">
                  <c:v>8251.5414799999999</c:v>
                </c:pt>
                <c:pt idx="187">
                  <c:v>7630.2515499999899</c:v>
                </c:pt>
                <c:pt idx="188">
                  <c:v>7610.1784500000003</c:v>
                </c:pt>
                <c:pt idx="189">
                  <c:v>5285.7199799999999</c:v>
                </c:pt>
                <c:pt idx="190">
                  <c:v>7207.2944600000101</c:v>
                </c:pt>
                <c:pt idx="191">
                  <c:v>6704.2426299999997</c:v>
                </c:pt>
                <c:pt idx="192">
                  <c:v>8018.49413</c:v>
                </c:pt>
                <c:pt idx="193">
                  <c:v>7237.4179299999996</c:v>
                </c:pt>
                <c:pt idx="194">
                  <c:v>5197.5094300000001</c:v>
                </c:pt>
                <c:pt idx="195">
                  <c:v>3871.1973699999899</c:v>
                </c:pt>
                <c:pt idx="196">
                  <c:v>7376.8323499999997</c:v>
                </c:pt>
                <c:pt idx="197">
                  <c:v>7783.2974400000003</c:v>
                </c:pt>
                <c:pt idx="198">
                  <c:v>7434.6777400000001</c:v>
                </c:pt>
                <c:pt idx="199">
                  <c:v>7388.7706099999996</c:v>
                </c:pt>
                <c:pt idx="200">
                  <c:v>7412.6961499999998</c:v>
                </c:pt>
                <c:pt idx="201">
                  <c:v>7945.5000499999996</c:v>
                </c:pt>
                <c:pt idx="202">
                  <c:v>7900.9047399999999</c:v>
                </c:pt>
                <c:pt idx="203">
                  <c:v>7471.6620999999996</c:v>
                </c:pt>
                <c:pt idx="204">
                  <c:v>4859.6099999999997</c:v>
                </c:pt>
                <c:pt idx="205">
                  <c:v>7262.2585099999997</c:v>
                </c:pt>
                <c:pt idx="206">
                  <c:v>7567.02945</c:v>
                </c:pt>
                <c:pt idx="207">
                  <c:v>7953.0107799999996</c:v>
                </c:pt>
                <c:pt idx="208">
                  <c:v>7542.6502200000004</c:v>
                </c:pt>
                <c:pt idx="209">
                  <c:v>8296.2691500000001</c:v>
                </c:pt>
                <c:pt idx="210">
                  <c:v>7613.0995900000098</c:v>
                </c:pt>
                <c:pt idx="211">
                  <c:v>8099.3632299999999</c:v>
                </c:pt>
                <c:pt idx="212">
                  <c:v>7592.1794499999996</c:v>
                </c:pt>
                <c:pt idx="213">
                  <c:v>7134.8874899999901</c:v>
                </c:pt>
                <c:pt idx="214">
                  <c:v>5088.1892200000002</c:v>
                </c:pt>
                <c:pt idx="215">
                  <c:v>6891.0277400000004</c:v>
                </c:pt>
                <c:pt idx="216">
                  <c:v>8595.6502400000008</c:v>
                </c:pt>
                <c:pt idx="217">
                  <c:v>5076.6551200000004</c:v>
                </c:pt>
                <c:pt idx="218">
                  <c:v>8357.8966099999998</c:v>
                </c:pt>
                <c:pt idx="219">
                  <c:v>7887.4372300000005</c:v>
                </c:pt>
                <c:pt idx="220">
                  <c:v>8275.7019700000001</c:v>
                </c:pt>
                <c:pt idx="221">
                  <c:v>5064.4815399999998</c:v>
                </c:pt>
                <c:pt idx="222">
                  <c:v>8126.3247000000101</c:v>
                </c:pt>
                <c:pt idx="223">
                  <c:v>8465.1166400000002</c:v>
                </c:pt>
                <c:pt idx="224">
                  <c:v>7333.6712500000003</c:v>
                </c:pt>
                <c:pt idx="225">
                  <c:v>5748.2082799999998</c:v>
                </c:pt>
                <c:pt idx="226">
                  <c:v>7643.8791099999999</c:v>
                </c:pt>
                <c:pt idx="227">
                  <c:v>6986.8103199999996</c:v>
                </c:pt>
                <c:pt idx="228">
                  <c:v>4899.4621700000098</c:v>
                </c:pt>
                <c:pt idx="229">
                  <c:v>8872.7102500000001</c:v>
                </c:pt>
                <c:pt idx="230">
                  <c:v>7811.29072</c:v>
                </c:pt>
                <c:pt idx="231">
                  <c:v>7881.7473600000003</c:v>
                </c:pt>
                <c:pt idx="232">
                  <c:v>9349.3569200000002</c:v>
                </c:pt>
                <c:pt idx="233">
                  <c:v>9113.0081800000007</c:v>
                </c:pt>
                <c:pt idx="234">
                  <c:v>7857.5351600000004</c:v>
                </c:pt>
                <c:pt idx="235">
                  <c:v>8125.2848100000101</c:v>
                </c:pt>
                <c:pt idx="236">
                  <c:v>8072.2831800000104</c:v>
                </c:pt>
                <c:pt idx="237">
                  <c:v>8683.8572399999994</c:v>
                </c:pt>
                <c:pt idx="238">
                  <c:v>7504.1892800000096</c:v>
                </c:pt>
                <c:pt idx="239">
                  <c:v>9321.1368199999997</c:v>
                </c:pt>
                <c:pt idx="240">
                  <c:v>9320.3323</c:v>
                </c:pt>
                <c:pt idx="241">
                  <c:v>9136.4902000000002</c:v>
                </c:pt>
                <c:pt idx="242">
                  <c:v>9452.7944399999997</c:v>
                </c:pt>
                <c:pt idx="243">
                  <c:v>9451.2711400000007</c:v>
                </c:pt>
                <c:pt idx="244">
                  <c:v>9912.2297500000095</c:v>
                </c:pt>
                <c:pt idx="245">
                  <c:v>8316.2806999999993</c:v>
                </c:pt>
                <c:pt idx="246">
                  <c:v>10435.594730000001</c:v>
                </c:pt>
                <c:pt idx="247">
                  <c:v>9225.8957599999994</c:v>
                </c:pt>
                <c:pt idx="248">
                  <c:v>9274.8207299999995</c:v>
                </c:pt>
                <c:pt idx="249">
                  <c:v>8730.3431400000009</c:v>
                </c:pt>
                <c:pt idx="250">
                  <c:v>8802.6481199999998</c:v>
                </c:pt>
                <c:pt idx="251">
                  <c:v>8727.8494599999995</c:v>
                </c:pt>
                <c:pt idx="252">
                  <c:v>9529.4524100000108</c:v>
                </c:pt>
                <c:pt idx="253">
                  <c:v>9880.04061</c:v>
                </c:pt>
                <c:pt idx="254">
                  <c:v>9614.1106299999992</c:v>
                </c:pt>
                <c:pt idx="255">
                  <c:v>9641.7181999999993</c:v>
                </c:pt>
                <c:pt idx="256">
                  <c:v>10942.802170000001</c:v>
                </c:pt>
                <c:pt idx="257">
                  <c:v>10730.624739999999</c:v>
                </c:pt>
                <c:pt idx="258">
                  <c:v>10093.84749</c:v>
                </c:pt>
                <c:pt idx="259">
                  <c:v>10596.53789</c:v>
                </c:pt>
                <c:pt idx="260">
                  <c:v>9982.4394300000004</c:v>
                </c:pt>
                <c:pt idx="261">
                  <c:v>10530.857620000001</c:v>
                </c:pt>
                <c:pt idx="262">
                  <c:v>11246.35837</c:v>
                </c:pt>
                <c:pt idx="263">
                  <c:v>9616.2793299999994</c:v>
                </c:pt>
                <c:pt idx="264">
                  <c:v>9735.0742300000002</c:v>
                </c:pt>
                <c:pt idx="265">
                  <c:v>10055.41757</c:v>
                </c:pt>
                <c:pt idx="266">
                  <c:v>11449.71477</c:v>
                </c:pt>
                <c:pt idx="267">
                  <c:v>10602.624180000001</c:v>
                </c:pt>
                <c:pt idx="268">
                  <c:v>10360.440989999999</c:v>
                </c:pt>
                <c:pt idx="269">
                  <c:v>10592.835489999999</c:v>
                </c:pt>
                <c:pt idx="270">
                  <c:v>10793.335209999999</c:v>
                </c:pt>
                <c:pt idx="271">
                  <c:v>11977.48273</c:v>
                </c:pt>
                <c:pt idx="272">
                  <c:v>10948.075489999999</c:v>
                </c:pt>
                <c:pt idx="273">
                  <c:v>11355.950769999999</c:v>
                </c:pt>
                <c:pt idx="274">
                  <c:v>12181.56385</c:v>
                </c:pt>
                <c:pt idx="275">
                  <c:v>11228.864380000001</c:v>
                </c:pt>
                <c:pt idx="276">
                  <c:v>10898.391170000001</c:v>
                </c:pt>
                <c:pt idx="277">
                  <c:v>12563.39754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'+'!$F$1</c:f>
              <c:strCache>
                <c:ptCount val="1"/>
                <c:pt idx="0">
                  <c:v>E3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'+'!$F$2:$F$279</c:f>
              <c:numCache>
                <c:formatCode>General</c:formatCode>
                <c:ptCount val="278"/>
                <c:pt idx="0">
                  <c:v>4593.5009200000004</c:v>
                </c:pt>
                <c:pt idx="1">
                  <c:v>4335.7187899999999</c:v>
                </c:pt>
                <c:pt idx="2">
                  <c:v>6236.9487099999997</c:v>
                </c:pt>
                <c:pt idx="3">
                  <c:v>5946.4142600000096</c:v>
                </c:pt>
                <c:pt idx="4">
                  <c:v>4838.53712</c:v>
                </c:pt>
                <c:pt idx="5">
                  <c:v>6039.0906000000004</c:v>
                </c:pt>
                <c:pt idx="6">
                  <c:v>4516.7621600000002</c:v>
                </c:pt>
                <c:pt idx="7">
                  <c:v>5175.2888000000003</c:v>
                </c:pt>
                <c:pt idx="8">
                  <c:v>3622.3455199999999</c:v>
                </c:pt>
                <c:pt idx="9">
                  <c:v>5157.5948699999999</c:v>
                </c:pt>
                <c:pt idx="10">
                  <c:v>5185.7504799999997</c:v>
                </c:pt>
                <c:pt idx="11">
                  <c:v>4022.11876999999</c:v>
                </c:pt>
                <c:pt idx="12">
                  <c:v>5811.0060599999997</c:v>
                </c:pt>
                <c:pt idx="13">
                  <c:v>6348.3004799999999</c:v>
                </c:pt>
                <c:pt idx="14">
                  <c:v>4422.0820300000096</c:v>
                </c:pt>
                <c:pt idx="15">
                  <c:v>5716.9575199999999</c:v>
                </c:pt>
                <c:pt idx="16">
                  <c:v>4659.9969600000004</c:v>
                </c:pt>
                <c:pt idx="17">
                  <c:v>6167.3629300000002</c:v>
                </c:pt>
                <c:pt idx="18">
                  <c:v>5253.88742</c:v>
                </c:pt>
                <c:pt idx="19">
                  <c:v>3743.1846300000002</c:v>
                </c:pt>
                <c:pt idx="20">
                  <c:v>6188.2919400000001</c:v>
                </c:pt>
                <c:pt idx="21">
                  <c:v>4385.4702500000103</c:v>
                </c:pt>
                <c:pt idx="22">
                  <c:v>6638.40822999999</c:v>
                </c:pt>
                <c:pt idx="23">
                  <c:v>4775.2303400000001</c:v>
                </c:pt>
                <c:pt idx="24">
                  <c:v>5814.6912700000003</c:v>
                </c:pt>
                <c:pt idx="25">
                  <c:v>5578.0253599999996</c:v>
                </c:pt>
                <c:pt idx="26">
                  <c:v>6227.2578100000001</c:v>
                </c:pt>
                <c:pt idx="27">
                  <c:v>6491.25198</c:v>
                </c:pt>
                <c:pt idx="28">
                  <c:v>923.51780999999801</c:v>
                </c:pt>
                <c:pt idx="29">
                  <c:v>6315.4477999999999</c:v>
                </c:pt>
                <c:pt idx="30">
                  <c:v>4876.6053599999996</c:v>
                </c:pt>
                <c:pt idx="31">
                  <c:v>4607.4915300000002</c:v>
                </c:pt>
                <c:pt idx="32">
                  <c:v>6137.8877600000096</c:v>
                </c:pt>
                <c:pt idx="33">
                  <c:v>5822.5218300000097</c:v>
                </c:pt>
                <c:pt idx="34">
                  <c:v>6264.12716</c:v>
                </c:pt>
                <c:pt idx="35">
                  <c:v>5745.8575099999998</c:v>
                </c:pt>
                <c:pt idx="36">
                  <c:v>4797.7069899999997</c:v>
                </c:pt>
                <c:pt idx="37">
                  <c:v>6422.5215900000003</c:v>
                </c:pt>
                <c:pt idx="38">
                  <c:v>6607.8233099999998</c:v>
                </c:pt>
                <c:pt idx="39">
                  <c:v>6000.7451199999996</c:v>
                </c:pt>
                <c:pt idx="40">
                  <c:v>6414.6773199999998</c:v>
                </c:pt>
                <c:pt idx="41">
                  <c:v>6235.8254100000004</c:v>
                </c:pt>
                <c:pt idx="42">
                  <c:v>5727.7818699999998</c:v>
                </c:pt>
                <c:pt idx="43">
                  <c:v>5470.7399699999996</c:v>
                </c:pt>
                <c:pt idx="44">
                  <c:v>5412.1970700000002</c:v>
                </c:pt>
                <c:pt idx="45">
                  <c:v>5289.4025700000102</c:v>
                </c:pt>
                <c:pt idx="46">
                  <c:v>6128.8206600000003</c:v>
                </c:pt>
                <c:pt idx="47">
                  <c:v>5803.93138</c:v>
                </c:pt>
                <c:pt idx="48">
                  <c:v>5572.4037799999996</c:v>
                </c:pt>
                <c:pt idx="49">
                  <c:v>5179.42832</c:v>
                </c:pt>
                <c:pt idx="50">
                  <c:v>4394.1062199999997</c:v>
                </c:pt>
                <c:pt idx="51">
                  <c:v>6072.8358200000002</c:v>
                </c:pt>
                <c:pt idx="52">
                  <c:v>5254.5792300000003</c:v>
                </c:pt>
                <c:pt idx="53">
                  <c:v>6288.7209499999999</c:v>
                </c:pt>
                <c:pt idx="54">
                  <c:v>6562.3497900000002</c:v>
                </c:pt>
                <c:pt idx="55">
                  <c:v>6191.3094600000004</c:v>
                </c:pt>
                <c:pt idx="56">
                  <c:v>6571.9758599999996</c:v>
                </c:pt>
                <c:pt idx="57">
                  <c:v>6495.4684100000004</c:v>
                </c:pt>
                <c:pt idx="58">
                  <c:v>6029.0836000000099</c:v>
                </c:pt>
                <c:pt idx="59">
                  <c:v>6619.0122499999998</c:v>
                </c:pt>
                <c:pt idx="60">
                  <c:v>6884.5348700000004</c:v>
                </c:pt>
                <c:pt idx="61">
                  <c:v>5067.5997600000101</c:v>
                </c:pt>
                <c:pt idx="62">
                  <c:v>6645.3587500000003</c:v>
                </c:pt>
                <c:pt idx="63">
                  <c:v>3952.0189599999999</c:v>
                </c:pt>
                <c:pt idx="64">
                  <c:v>5717.2934100000002</c:v>
                </c:pt>
                <c:pt idx="65">
                  <c:v>6678.4116000000004</c:v>
                </c:pt>
                <c:pt idx="66">
                  <c:v>5591.3642200000004</c:v>
                </c:pt>
                <c:pt idx="67">
                  <c:v>5839.2011300000004</c:v>
                </c:pt>
                <c:pt idx="68">
                  <c:v>6483.2147699999996</c:v>
                </c:pt>
                <c:pt idx="69">
                  <c:v>5628.08583</c:v>
                </c:pt>
                <c:pt idx="70">
                  <c:v>6410.3657599999997</c:v>
                </c:pt>
                <c:pt idx="71">
                  <c:v>4621.8162400000001</c:v>
                </c:pt>
                <c:pt idx="72">
                  <c:v>7064.6980100000001</c:v>
                </c:pt>
                <c:pt idx="73">
                  <c:v>6743.3186599999999</c:v>
                </c:pt>
                <c:pt idx="74">
                  <c:v>5593.3153000000002</c:v>
                </c:pt>
                <c:pt idx="75">
                  <c:v>5337.2120100000002</c:v>
                </c:pt>
                <c:pt idx="76">
                  <c:v>2769.9886499999998</c:v>
                </c:pt>
                <c:pt idx="77">
                  <c:v>6361.6022300000004</c:v>
                </c:pt>
                <c:pt idx="78">
                  <c:v>6030.08374</c:v>
                </c:pt>
                <c:pt idx="79">
                  <c:v>5428.4143100000001</c:v>
                </c:pt>
                <c:pt idx="80">
                  <c:v>6837.7202900000102</c:v>
                </c:pt>
                <c:pt idx="81">
                  <c:v>6906.0002000000004</c:v>
                </c:pt>
                <c:pt idx="82">
                  <c:v>6320.4044800000001</c:v>
                </c:pt>
                <c:pt idx="83">
                  <c:v>6226.4041699999898</c:v>
                </c:pt>
                <c:pt idx="84">
                  <c:v>4271.0585000000001</c:v>
                </c:pt>
                <c:pt idx="85">
                  <c:v>5144.4920499999998</c:v>
                </c:pt>
                <c:pt idx="86">
                  <c:v>6057.4126999999999</c:v>
                </c:pt>
                <c:pt idx="87">
                  <c:v>5621.9681399999999</c:v>
                </c:pt>
                <c:pt idx="88">
                  <c:v>6234.6754099999998</c:v>
                </c:pt>
                <c:pt idx="89">
                  <c:v>6910.2540300000001</c:v>
                </c:pt>
                <c:pt idx="90">
                  <c:v>6922.8641500000003</c:v>
                </c:pt>
                <c:pt idx="91">
                  <c:v>5753.7437799999998</c:v>
                </c:pt>
                <c:pt idx="92">
                  <c:v>5294.2106599999997</c:v>
                </c:pt>
                <c:pt idx="93">
                  <c:v>6964.3908199999896</c:v>
                </c:pt>
                <c:pt idx="94">
                  <c:v>5269.0070999999998</c:v>
                </c:pt>
                <c:pt idx="95">
                  <c:v>6978.1994299999997</c:v>
                </c:pt>
                <c:pt idx="96">
                  <c:v>7305.8951200000001</c:v>
                </c:pt>
                <c:pt idx="97">
                  <c:v>6990.5849500000004</c:v>
                </c:pt>
                <c:pt idx="98">
                  <c:v>7006.4751799999904</c:v>
                </c:pt>
                <c:pt idx="99">
                  <c:v>6328.29197999999</c:v>
                </c:pt>
                <c:pt idx="100">
                  <c:v>7108.4526699999997</c:v>
                </c:pt>
                <c:pt idx="101">
                  <c:v>6958.2795900000101</c:v>
                </c:pt>
                <c:pt idx="102">
                  <c:v>6146.8129600000002</c:v>
                </c:pt>
                <c:pt idx="103">
                  <c:v>5967.9545899999903</c:v>
                </c:pt>
                <c:pt idx="104">
                  <c:v>7054.5609100000001</c:v>
                </c:pt>
                <c:pt idx="105">
                  <c:v>5810.7687599999999</c:v>
                </c:pt>
                <c:pt idx="106">
                  <c:v>5683.5294999999996</c:v>
                </c:pt>
                <c:pt idx="107">
                  <c:v>6414.6173200000003</c:v>
                </c:pt>
                <c:pt idx="108">
                  <c:v>7083.9331499999998</c:v>
                </c:pt>
                <c:pt idx="109">
                  <c:v>7108.8141999999998</c:v>
                </c:pt>
                <c:pt idx="110">
                  <c:v>7111.0601100000104</c:v>
                </c:pt>
                <c:pt idx="111">
                  <c:v>7122.1410099999903</c:v>
                </c:pt>
                <c:pt idx="112">
                  <c:v>7137.0030100000004</c:v>
                </c:pt>
                <c:pt idx="113">
                  <c:v>6133.4588800000101</c:v>
                </c:pt>
                <c:pt idx="114">
                  <c:v>6338.4977799999997</c:v>
                </c:pt>
                <c:pt idx="115">
                  <c:v>7155.4033499999996</c:v>
                </c:pt>
                <c:pt idx="116">
                  <c:v>5634.3023899999998</c:v>
                </c:pt>
                <c:pt idx="117">
                  <c:v>6805.7174199999899</c:v>
                </c:pt>
                <c:pt idx="118">
                  <c:v>3952.7499899999998</c:v>
                </c:pt>
                <c:pt idx="119">
                  <c:v>7237.3428800000002</c:v>
                </c:pt>
                <c:pt idx="120">
                  <c:v>7266.2393400000001</c:v>
                </c:pt>
                <c:pt idx="121">
                  <c:v>4811.14041</c:v>
                </c:pt>
                <c:pt idx="122">
                  <c:v>5962.0795500000004</c:v>
                </c:pt>
                <c:pt idx="123">
                  <c:v>6874.1617500000002</c:v>
                </c:pt>
                <c:pt idx="124">
                  <c:v>7178.9080999999996</c:v>
                </c:pt>
                <c:pt idx="125">
                  <c:v>7324.5987400000004</c:v>
                </c:pt>
                <c:pt idx="126">
                  <c:v>2000.11149</c:v>
                </c:pt>
                <c:pt idx="127">
                  <c:v>1327.3793800000101</c:v>
                </c:pt>
                <c:pt idx="128">
                  <c:v>5931.1969600000002</c:v>
                </c:pt>
                <c:pt idx="129">
                  <c:v>5699.5687799999996</c:v>
                </c:pt>
                <c:pt idx="130">
                  <c:v>6341.46623</c:v>
                </c:pt>
                <c:pt idx="131">
                  <c:v>6618.3397800000002</c:v>
                </c:pt>
                <c:pt idx="132">
                  <c:v>6468.0347400000001</c:v>
                </c:pt>
                <c:pt idx="133">
                  <c:v>7403.2985200000003</c:v>
                </c:pt>
                <c:pt idx="134">
                  <c:v>7432.4032399999996</c:v>
                </c:pt>
                <c:pt idx="135">
                  <c:v>1995.6238699999999</c:v>
                </c:pt>
                <c:pt idx="136">
                  <c:v>7654.55861</c:v>
                </c:pt>
                <c:pt idx="137">
                  <c:v>5931.3186900000001</c:v>
                </c:pt>
                <c:pt idx="138">
                  <c:v>6965.0792099999999</c:v>
                </c:pt>
                <c:pt idx="139">
                  <c:v>6173.6593999999996</c:v>
                </c:pt>
                <c:pt idx="140">
                  <c:v>4481.0466399999996</c:v>
                </c:pt>
                <c:pt idx="141">
                  <c:v>6933.4047700000001</c:v>
                </c:pt>
                <c:pt idx="142">
                  <c:v>6958.2288499999904</c:v>
                </c:pt>
                <c:pt idx="143">
                  <c:v>6678.7072900000003</c:v>
                </c:pt>
                <c:pt idx="144">
                  <c:v>7584.5172300000104</c:v>
                </c:pt>
                <c:pt idx="145">
                  <c:v>6806.9800700000096</c:v>
                </c:pt>
                <c:pt idx="146">
                  <c:v>6957.9729200000002</c:v>
                </c:pt>
                <c:pt idx="147">
                  <c:v>6326.5934900000002</c:v>
                </c:pt>
                <c:pt idx="148">
                  <c:v>7621.2686700000104</c:v>
                </c:pt>
                <c:pt idx="149">
                  <c:v>7558.2691800000002</c:v>
                </c:pt>
                <c:pt idx="150">
                  <c:v>7689.9217399999998</c:v>
                </c:pt>
                <c:pt idx="151">
                  <c:v>6697.43091</c:v>
                </c:pt>
                <c:pt idx="152">
                  <c:v>2271.17715</c:v>
                </c:pt>
                <c:pt idx="153">
                  <c:v>2516.6444299999998</c:v>
                </c:pt>
                <c:pt idx="154">
                  <c:v>7188.9070300000003</c:v>
                </c:pt>
                <c:pt idx="155">
                  <c:v>6852.4573700000001</c:v>
                </c:pt>
                <c:pt idx="156">
                  <c:v>6974.1049700000103</c:v>
                </c:pt>
                <c:pt idx="157">
                  <c:v>6843.51044</c:v>
                </c:pt>
                <c:pt idx="158">
                  <c:v>7373.9349700000002</c:v>
                </c:pt>
                <c:pt idx="159">
                  <c:v>7573.1654900000003</c:v>
                </c:pt>
                <c:pt idx="160">
                  <c:v>8136.0357000000004</c:v>
                </c:pt>
                <c:pt idx="161">
                  <c:v>6679.5821599999999</c:v>
                </c:pt>
                <c:pt idx="162">
                  <c:v>7459.7879700000103</c:v>
                </c:pt>
                <c:pt idx="163">
                  <c:v>6848.4757399999999</c:v>
                </c:pt>
                <c:pt idx="164">
                  <c:v>7116.30159</c:v>
                </c:pt>
                <c:pt idx="165">
                  <c:v>7953.7739300000003</c:v>
                </c:pt>
                <c:pt idx="166">
                  <c:v>7998.57989</c:v>
                </c:pt>
                <c:pt idx="167">
                  <c:v>7874.52772000001</c:v>
                </c:pt>
                <c:pt idx="168">
                  <c:v>5772.7108500000004</c:v>
                </c:pt>
                <c:pt idx="169">
                  <c:v>6771.3603000000003</c:v>
                </c:pt>
                <c:pt idx="170">
                  <c:v>7233.4358699999902</c:v>
                </c:pt>
                <c:pt idx="171">
                  <c:v>6672.36517000001</c:v>
                </c:pt>
                <c:pt idx="172">
                  <c:v>7101.5646299999999</c:v>
                </c:pt>
                <c:pt idx="173">
                  <c:v>7952.2698199999904</c:v>
                </c:pt>
                <c:pt idx="174">
                  <c:v>8937.0638299999991</c:v>
                </c:pt>
                <c:pt idx="175">
                  <c:v>7097.9797500000004</c:v>
                </c:pt>
                <c:pt idx="176">
                  <c:v>7180.17309999999</c:v>
                </c:pt>
                <c:pt idx="177">
                  <c:v>8054.3609299999998</c:v>
                </c:pt>
                <c:pt idx="178">
                  <c:v>8126.1871199999996</c:v>
                </c:pt>
                <c:pt idx="179">
                  <c:v>7646.7813200000001</c:v>
                </c:pt>
                <c:pt idx="180">
                  <c:v>7793.2007000000003</c:v>
                </c:pt>
                <c:pt idx="181">
                  <c:v>6491.2121399999996</c:v>
                </c:pt>
                <c:pt idx="182">
                  <c:v>7253.9582600000003</c:v>
                </c:pt>
                <c:pt idx="183">
                  <c:v>6278.9308600000004</c:v>
                </c:pt>
                <c:pt idx="184">
                  <c:v>6087.63213000001</c:v>
                </c:pt>
                <c:pt idx="185">
                  <c:v>7580.2423600000002</c:v>
                </c:pt>
                <c:pt idx="186">
                  <c:v>8190.3422600000004</c:v>
                </c:pt>
                <c:pt idx="187">
                  <c:v>7893.8531199999898</c:v>
                </c:pt>
                <c:pt idx="188">
                  <c:v>8059.1784500000003</c:v>
                </c:pt>
                <c:pt idx="189">
                  <c:v>7403.5207600000003</c:v>
                </c:pt>
                <c:pt idx="190">
                  <c:v>8090.1929</c:v>
                </c:pt>
                <c:pt idx="191">
                  <c:v>6097.6410699999997</c:v>
                </c:pt>
                <c:pt idx="192">
                  <c:v>8284.6933499999996</c:v>
                </c:pt>
                <c:pt idx="193">
                  <c:v>6745.3163699999996</c:v>
                </c:pt>
                <c:pt idx="194">
                  <c:v>6717.0094300000001</c:v>
                </c:pt>
                <c:pt idx="195">
                  <c:v>6086.1973699999899</c:v>
                </c:pt>
                <c:pt idx="196">
                  <c:v>8409.2307899999996</c:v>
                </c:pt>
                <c:pt idx="197">
                  <c:v>8164.2974400000003</c:v>
                </c:pt>
                <c:pt idx="198">
                  <c:v>7268.1777400000001</c:v>
                </c:pt>
                <c:pt idx="199">
                  <c:v>7845.0674899999904</c:v>
                </c:pt>
                <c:pt idx="200">
                  <c:v>7696.6961499999998</c:v>
                </c:pt>
                <c:pt idx="201">
                  <c:v>8479.5000500000006</c:v>
                </c:pt>
                <c:pt idx="202">
                  <c:v>8119.4047399999999</c:v>
                </c:pt>
                <c:pt idx="203">
                  <c:v>7263.96288000001</c:v>
                </c:pt>
                <c:pt idx="204">
                  <c:v>7019.7115599999997</c:v>
                </c:pt>
                <c:pt idx="205">
                  <c:v>7311.5592900000102</c:v>
                </c:pt>
                <c:pt idx="206">
                  <c:v>6950.2286700000004</c:v>
                </c:pt>
                <c:pt idx="207">
                  <c:v>8352.0107800000005</c:v>
                </c:pt>
                <c:pt idx="208">
                  <c:v>7391.1502200000004</c:v>
                </c:pt>
                <c:pt idx="209">
                  <c:v>8587.8707099999992</c:v>
                </c:pt>
                <c:pt idx="210">
                  <c:v>8007.9980299999997</c:v>
                </c:pt>
                <c:pt idx="211">
                  <c:v>7895.6601099999998</c:v>
                </c:pt>
                <c:pt idx="212">
                  <c:v>7392.77711</c:v>
                </c:pt>
                <c:pt idx="213">
                  <c:v>6330.2898299999897</c:v>
                </c:pt>
                <c:pt idx="214">
                  <c:v>6775.8884399999997</c:v>
                </c:pt>
                <c:pt idx="215">
                  <c:v>7342.32852</c:v>
                </c:pt>
                <c:pt idx="216">
                  <c:v>8364.6502400000008</c:v>
                </c:pt>
                <c:pt idx="217">
                  <c:v>6489.3543399999999</c:v>
                </c:pt>
                <c:pt idx="218">
                  <c:v>8445.9942699999992</c:v>
                </c:pt>
                <c:pt idx="219">
                  <c:v>8155.8356700000004</c:v>
                </c:pt>
                <c:pt idx="220">
                  <c:v>8481.2019700000001</c:v>
                </c:pt>
                <c:pt idx="221">
                  <c:v>7393.7823200000003</c:v>
                </c:pt>
                <c:pt idx="222">
                  <c:v>8941.0239199999996</c:v>
                </c:pt>
                <c:pt idx="223">
                  <c:v>8341.4135200000001</c:v>
                </c:pt>
                <c:pt idx="224">
                  <c:v>6317.1712500000003</c:v>
                </c:pt>
                <c:pt idx="225">
                  <c:v>8888.91140000001</c:v>
                </c:pt>
                <c:pt idx="226">
                  <c:v>8408.3791099999999</c:v>
                </c:pt>
                <c:pt idx="227">
                  <c:v>7785.7126600000001</c:v>
                </c:pt>
                <c:pt idx="228">
                  <c:v>7137.2590500000097</c:v>
                </c:pt>
                <c:pt idx="229">
                  <c:v>9055.6125900000006</c:v>
                </c:pt>
                <c:pt idx="230">
                  <c:v>8641.79072000001</c:v>
                </c:pt>
                <c:pt idx="231">
                  <c:v>8074.9465799999998</c:v>
                </c:pt>
                <c:pt idx="232">
                  <c:v>9998.7553599999992</c:v>
                </c:pt>
                <c:pt idx="233">
                  <c:v>9051.6058400000002</c:v>
                </c:pt>
                <c:pt idx="234">
                  <c:v>8102.9375</c:v>
                </c:pt>
                <c:pt idx="235">
                  <c:v>7768.68325</c:v>
                </c:pt>
                <c:pt idx="236">
                  <c:v>8337.5839599999999</c:v>
                </c:pt>
                <c:pt idx="237">
                  <c:v>9040.5603599999995</c:v>
                </c:pt>
                <c:pt idx="238">
                  <c:v>7894.4861600000004</c:v>
                </c:pt>
                <c:pt idx="239">
                  <c:v>9715.0391600000003</c:v>
                </c:pt>
                <c:pt idx="240">
                  <c:v>9163.7307400000009</c:v>
                </c:pt>
                <c:pt idx="241">
                  <c:v>9848.8925400000007</c:v>
                </c:pt>
                <c:pt idx="242">
                  <c:v>9854.6928800000005</c:v>
                </c:pt>
                <c:pt idx="243">
                  <c:v>8817.1695799999998</c:v>
                </c:pt>
                <c:pt idx="244">
                  <c:v>9910.0266300000003</c:v>
                </c:pt>
                <c:pt idx="245">
                  <c:v>9262.0814800000007</c:v>
                </c:pt>
                <c:pt idx="246">
                  <c:v>11435.793949999999</c:v>
                </c:pt>
                <c:pt idx="247">
                  <c:v>9460.1965400000008</c:v>
                </c:pt>
                <c:pt idx="248">
                  <c:v>10080.617609999999</c:v>
                </c:pt>
                <c:pt idx="249">
                  <c:v>8524.9447</c:v>
                </c:pt>
                <c:pt idx="250">
                  <c:v>9684.7457799999993</c:v>
                </c:pt>
                <c:pt idx="251">
                  <c:v>9181.1502400000008</c:v>
                </c:pt>
                <c:pt idx="252">
                  <c:v>10344.95241</c:v>
                </c:pt>
                <c:pt idx="253">
                  <c:v>9616.4390499999899</c:v>
                </c:pt>
                <c:pt idx="254">
                  <c:v>8828.6106299999992</c:v>
                </c:pt>
                <c:pt idx="255">
                  <c:v>10341.218199999999</c:v>
                </c:pt>
                <c:pt idx="256">
                  <c:v>11778.70061</c:v>
                </c:pt>
                <c:pt idx="257">
                  <c:v>10466.82396</c:v>
                </c:pt>
                <c:pt idx="258">
                  <c:v>11241.949049999999</c:v>
                </c:pt>
                <c:pt idx="259">
                  <c:v>10013.23711</c:v>
                </c:pt>
                <c:pt idx="260">
                  <c:v>10305.04099</c:v>
                </c:pt>
                <c:pt idx="261">
                  <c:v>10302.6584</c:v>
                </c:pt>
                <c:pt idx="262">
                  <c:v>10683.26462</c:v>
                </c:pt>
                <c:pt idx="263">
                  <c:v>10177.17777</c:v>
                </c:pt>
                <c:pt idx="264">
                  <c:v>10054.07423</c:v>
                </c:pt>
                <c:pt idx="265">
                  <c:v>10519.214449999999</c:v>
                </c:pt>
                <c:pt idx="266">
                  <c:v>12417.01555</c:v>
                </c:pt>
                <c:pt idx="267">
                  <c:v>11394.52262</c:v>
                </c:pt>
                <c:pt idx="268">
                  <c:v>10159.54255</c:v>
                </c:pt>
                <c:pt idx="269">
                  <c:v>10481.335489999999</c:v>
                </c:pt>
                <c:pt idx="270">
                  <c:v>11705.03443</c:v>
                </c:pt>
                <c:pt idx="271">
                  <c:v>11428.381170000001</c:v>
                </c:pt>
                <c:pt idx="272">
                  <c:v>11012.97393</c:v>
                </c:pt>
                <c:pt idx="273">
                  <c:v>12332.950769999999</c:v>
                </c:pt>
                <c:pt idx="274">
                  <c:v>11761.76698</c:v>
                </c:pt>
                <c:pt idx="275">
                  <c:v>12248.563599999999</c:v>
                </c:pt>
                <c:pt idx="276">
                  <c:v>12047.891170000001</c:v>
                </c:pt>
                <c:pt idx="277">
                  <c:v>12330.092860000001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'+'!$G$1</c:f>
              <c:strCache>
                <c:ptCount val="1"/>
                <c:pt idx="0">
                  <c:v>M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'+'!$G$2:$G$279</c:f>
              <c:numCache>
                <c:formatCode>General</c:formatCode>
                <c:ptCount val="278"/>
                <c:pt idx="0">
                  <c:v>5194.7938899999999</c:v>
                </c:pt>
                <c:pt idx="1">
                  <c:v>4852.5000399999999</c:v>
                </c:pt>
                <c:pt idx="2">
                  <c:v>5870.4135500000102</c:v>
                </c:pt>
                <c:pt idx="3">
                  <c:v>6281.7228599999999</c:v>
                </c:pt>
                <c:pt idx="4">
                  <c:v>5252.00587</c:v>
                </c:pt>
                <c:pt idx="5">
                  <c:v>6075.3679499999998</c:v>
                </c:pt>
                <c:pt idx="6">
                  <c:v>5356.3051299999997</c:v>
                </c:pt>
                <c:pt idx="7">
                  <c:v>5314.5192699999998</c:v>
                </c:pt>
                <c:pt idx="8">
                  <c:v>4375.0955199999999</c:v>
                </c:pt>
                <c:pt idx="9">
                  <c:v>5250.4972200000002</c:v>
                </c:pt>
                <c:pt idx="10">
                  <c:v>5647.7075100000002</c:v>
                </c:pt>
                <c:pt idx="11">
                  <c:v>5114.3140899999898</c:v>
                </c:pt>
                <c:pt idx="12">
                  <c:v>5152.4084000000003</c:v>
                </c:pt>
                <c:pt idx="13">
                  <c:v>6442.5543900000002</c:v>
                </c:pt>
                <c:pt idx="14">
                  <c:v>4947.1953100000001</c:v>
                </c:pt>
                <c:pt idx="15">
                  <c:v>5473.9262699999999</c:v>
                </c:pt>
                <c:pt idx="16">
                  <c:v>5156.6844600000004</c:v>
                </c:pt>
                <c:pt idx="17">
                  <c:v>5633.7887099999998</c:v>
                </c:pt>
                <c:pt idx="18">
                  <c:v>5601.8756999999996</c:v>
                </c:pt>
                <c:pt idx="19">
                  <c:v>4695.3486899999998</c:v>
                </c:pt>
                <c:pt idx="20">
                  <c:v>6104.1122500000001</c:v>
                </c:pt>
                <c:pt idx="21">
                  <c:v>4471.4780600000004</c:v>
                </c:pt>
                <c:pt idx="22">
                  <c:v>6489.6816600000002</c:v>
                </c:pt>
                <c:pt idx="23">
                  <c:v>5293.2733099999996</c:v>
                </c:pt>
                <c:pt idx="24">
                  <c:v>5840.8631400000004</c:v>
                </c:pt>
                <c:pt idx="25">
                  <c:v>5420.6503599999996</c:v>
                </c:pt>
                <c:pt idx="26">
                  <c:v>5097.1015600000001</c:v>
                </c:pt>
                <c:pt idx="27">
                  <c:v>6574.1660400000001</c:v>
                </c:pt>
                <c:pt idx="28">
                  <c:v>2810.52171</c:v>
                </c:pt>
                <c:pt idx="29">
                  <c:v>6176.3149899999999</c:v>
                </c:pt>
                <c:pt idx="30">
                  <c:v>5234.3553599999996</c:v>
                </c:pt>
                <c:pt idx="31">
                  <c:v>5044.0618400000003</c:v>
                </c:pt>
                <c:pt idx="32">
                  <c:v>6224.32917</c:v>
                </c:pt>
                <c:pt idx="33">
                  <c:v>5915.9046399999997</c:v>
                </c:pt>
                <c:pt idx="34">
                  <c:v>6186.2677900000099</c:v>
                </c:pt>
                <c:pt idx="35">
                  <c:v>5026.6778199999999</c:v>
                </c:pt>
                <c:pt idx="36">
                  <c:v>4928.3398100000004</c:v>
                </c:pt>
                <c:pt idx="37">
                  <c:v>5230.8262800000002</c:v>
                </c:pt>
                <c:pt idx="38">
                  <c:v>6218.4444000000003</c:v>
                </c:pt>
                <c:pt idx="39">
                  <c:v>6377.1474600000001</c:v>
                </c:pt>
                <c:pt idx="40">
                  <c:v>6323.1851399999996</c:v>
                </c:pt>
                <c:pt idx="41">
                  <c:v>6578.3801000000003</c:v>
                </c:pt>
                <c:pt idx="42">
                  <c:v>5924.36</c:v>
                </c:pt>
                <c:pt idx="43">
                  <c:v>5847.5485699999999</c:v>
                </c:pt>
                <c:pt idx="44">
                  <c:v>5503.2517600000001</c:v>
                </c:pt>
                <c:pt idx="45">
                  <c:v>5686.22289000001</c:v>
                </c:pt>
                <c:pt idx="46">
                  <c:v>6095.5394100000003</c:v>
                </c:pt>
                <c:pt idx="47">
                  <c:v>6013.4509099999996</c:v>
                </c:pt>
                <c:pt idx="48">
                  <c:v>6094.3217500000001</c:v>
                </c:pt>
                <c:pt idx="49">
                  <c:v>5260.1314499999899</c:v>
                </c:pt>
                <c:pt idx="50">
                  <c:v>5377.4656000000004</c:v>
                </c:pt>
                <c:pt idx="51">
                  <c:v>5737.9061300000003</c:v>
                </c:pt>
                <c:pt idx="52">
                  <c:v>5815.7198600000002</c:v>
                </c:pt>
                <c:pt idx="53">
                  <c:v>5865.7834499999999</c:v>
                </c:pt>
                <c:pt idx="54">
                  <c:v>6171.0294800000102</c:v>
                </c:pt>
                <c:pt idx="55">
                  <c:v>6244.0008699999998</c:v>
                </c:pt>
                <c:pt idx="56">
                  <c:v>5877.4524199999996</c:v>
                </c:pt>
                <c:pt idx="57">
                  <c:v>6414.9215400000003</c:v>
                </c:pt>
                <c:pt idx="58">
                  <c:v>6593.7476699999997</c:v>
                </c:pt>
                <c:pt idx="59">
                  <c:v>5423.3169399999997</c:v>
                </c:pt>
                <c:pt idx="60">
                  <c:v>6751.3551900000002</c:v>
                </c:pt>
                <c:pt idx="61">
                  <c:v>5416.2130399999996</c:v>
                </c:pt>
                <c:pt idx="62">
                  <c:v>5922.3079699999998</c:v>
                </c:pt>
                <c:pt idx="63">
                  <c:v>4639.01505</c:v>
                </c:pt>
                <c:pt idx="64">
                  <c:v>5836.8949700000003</c:v>
                </c:pt>
                <c:pt idx="65">
                  <c:v>5979.4897299999902</c:v>
                </c:pt>
                <c:pt idx="66">
                  <c:v>5602.3173500000003</c:v>
                </c:pt>
                <c:pt idx="67">
                  <c:v>5940.15816000001</c:v>
                </c:pt>
                <c:pt idx="68">
                  <c:v>6347.25773999999</c:v>
                </c:pt>
                <c:pt idx="69">
                  <c:v>6073.9373999999998</c:v>
                </c:pt>
                <c:pt idx="70">
                  <c:v>6794.2993500000002</c:v>
                </c:pt>
                <c:pt idx="71">
                  <c:v>5471.1053000000002</c:v>
                </c:pt>
                <c:pt idx="72">
                  <c:v>6691.1823899999899</c:v>
                </c:pt>
                <c:pt idx="73">
                  <c:v>7363.04522</c:v>
                </c:pt>
                <c:pt idx="74">
                  <c:v>5451.3035799999998</c:v>
                </c:pt>
                <c:pt idx="75">
                  <c:v>5583.1260700000103</c:v>
                </c:pt>
                <c:pt idx="76">
                  <c:v>4358.0277100000003</c:v>
                </c:pt>
                <c:pt idx="77">
                  <c:v>6381.1451999999999</c:v>
                </c:pt>
                <c:pt idx="78">
                  <c:v>5930.6618699999999</c:v>
                </c:pt>
                <c:pt idx="79">
                  <c:v>5649.3635299999996</c:v>
                </c:pt>
                <c:pt idx="80">
                  <c:v>6971.4234200000001</c:v>
                </c:pt>
                <c:pt idx="81">
                  <c:v>6712.5666000000001</c:v>
                </c:pt>
                <c:pt idx="82">
                  <c:v>6603.1505800000004</c:v>
                </c:pt>
                <c:pt idx="83">
                  <c:v>5223.5408900000002</c:v>
                </c:pt>
                <c:pt idx="84">
                  <c:v>4770.80069</c:v>
                </c:pt>
                <c:pt idx="85">
                  <c:v>5474.8592399999998</c:v>
                </c:pt>
                <c:pt idx="86">
                  <c:v>5947.8541100000002</c:v>
                </c:pt>
                <c:pt idx="87">
                  <c:v>5771.3197099999998</c:v>
                </c:pt>
                <c:pt idx="88">
                  <c:v>5964.00353</c:v>
                </c:pt>
                <c:pt idx="89">
                  <c:v>6054.8555999999999</c:v>
                </c:pt>
                <c:pt idx="90">
                  <c:v>5856.4071199999998</c:v>
                </c:pt>
                <c:pt idx="91">
                  <c:v>6061.1930000000002</c:v>
                </c:pt>
                <c:pt idx="92">
                  <c:v>5130.0075399999996</c:v>
                </c:pt>
                <c:pt idx="93">
                  <c:v>6743.5158199999896</c:v>
                </c:pt>
                <c:pt idx="94">
                  <c:v>5719.4328800000003</c:v>
                </c:pt>
                <c:pt idx="95">
                  <c:v>6673.2736500000001</c:v>
                </c:pt>
                <c:pt idx="96">
                  <c:v>6535.6060600000001</c:v>
                </c:pt>
                <c:pt idx="97">
                  <c:v>7681.2958899999903</c:v>
                </c:pt>
                <c:pt idx="98">
                  <c:v>6489.6079900000004</c:v>
                </c:pt>
                <c:pt idx="99">
                  <c:v>7260.5966699999999</c:v>
                </c:pt>
                <c:pt idx="100">
                  <c:v>6489.0659500000002</c:v>
                </c:pt>
                <c:pt idx="101">
                  <c:v>7126.4358400000101</c:v>
                </c:pt>
                <c:pt idx="102">
                  <c:v>5889.1489000000101</c:v>
                </c:pt>
                <c:pt idx="103">
                  <c:v>5990.6811500000003</c:v>
                </c:pt>
                <c:pt idx="104">
                  <c:v>7039.4866900000097</c:v>
                </c:pt>
                <c:pt idx="105">
                  <c:v>6019.3742300000004</c:v>
                </c:pt>
                <c:pt idx="106">
                  <c:v>6030.1662200000001</c:v>
                </c:pt>
                <c:pt idx="107">
                  <c:v>6854.9571599999999</c:v>
                </c:pt>
                <c:pt idx="108">
                  <c:v>6583.01908000001</c:v>
                </c:pt>
                <c:pt idx="109">
                  <c:v>6478.2087300000003</c:v>
                </c:pt>
                <c:pt idx="110">
                  <c:v>6916.3960500000003</c:v>
                </c:pt>
                <c:pt idx="111">
                  <c:v>6858.9378800000004</c:v>
                </c:pt>
                <c:pt idx="112">
                  <c:v>6052.7452000000003</c:v>
                </c:pt>
                <c:pt idx="113">
                  <c:v>6401.1268499999996</c:v>
                </c:pt>
                <c:pt idx="114">
                  <c:v>6410.36888</c:v>
                </c:pt>
                <c:pt idx="115">
                  <c:v>6748.5361599999997</c:v>
                </c:pt>
                <c:pt idx="116">
                  <c:v>5781.8726999999999</c:v>
                </c:pt>
                <c:pt idx="117">
                  <c:v>7221.5299199999899</c:v>
                </c:pt>
                <c:pt idx="118">
                  <c:v>5017.8398399999996</c:v>
                </c:pt>
                <c:pt idx="119">
                  <c:v>7284.7139699999998</c:v>
                </c:pt>
                <c:pt idx="120">
                  <c:v>6991.5166799999997</c:v>
                </c:pt>
                <c:pt idx="121">
                  <c:v>5617.92166</c:v>
                </c:pt>
                <c:pt idx="122">
                  <c:v>6341.4506499999998</c:v>
                </c:pt>
                <c:pt idx="123">
                  <c:v>6731.8648700000103</c:v>
                </c:pt>
                <c:pt idx="124">
                  <c:v>6790.7440400000096</c:v>
                </c:pt>
                <c:pt idx="125">
                  <c:v>6239.3409300000003</c:v>
                </c:pt>
                <c:pt idx="126">
                  <c:v>4028.5489899999998</c:v>
                </c:pt>
                <c:pt idx="127">
                  <c:v>3469.68797000001</c:v>
                </c:pt>
                <c:pt idx="128">
                  <c:v>6349.2789899999998</c:v>
                </c:pt>
                <c:pt idx="129">
                  <c:v>6199.2523700000002</c:v>
                </c:pt>
                <c:pt idx="130">
                  <c:v>6559.4310699999996</c:v>
                </c:pt>
                <c:pt idx="131">
                  <c:v>6715.5585300000002</c:v>
                </c:pt>
                <c:pt idx="132">
                  <c:v>6551.9527100000096</c:v>
                </c:pt>
                <c:pt idx="133">
                  <c:v>7166.6422700000003</c:v>
                </c:pt>
                <c:pt idx="134">
                  <c:v>7927.5477700000001</c:v>
                </c:pt>
                <c:pt idx="135">
                  <c:v>3899.4285599999998</c:v>
                </c:pt>
                <c:pt idx="136">
                  <c:v>7209.3437599999997</c:v>
                </c:pt>
                <c:pt idx="137">
                  <c:v>6323.9944699999996</c:v>
                </c:pt>
                <c:pt idx="138">
                  <c:v>7079.2471800000003</c:v>
                </c:pt>
                <c:pt idx="139">
                  <c:v>6057.1047099999996</c:v>
                </c:pt>
                <c:pt idx="140">
                  <c:v>5275.3513300000104</c:v>
                </c:pt>
                <c:pt idx="141">
                  <c:v>6969.5766400000002</c:v>
                </c:pt>
                <c:pt idx="142">
                  <c:v>7460.1507199999996</c:v>
                </c:pt>
                <c:pt idx="143">
                  <c:v>6902.5783799999999</c:v>
                </c:pt>
                <c:pt idx="144">
                  <c:v>7338.6773899999998</c:v>
                </c:pt>
                <c:pt idx="145">
                  <c:v>6962.9097599999996</c:v>
                </c:pt>
                <c:pt idx="146">
                  <c:v>7391.6408899999997</c:v>
                </c:pt>
                <c:pt idx="147">
                  <c:v>5981.2497400000002</c:v>
                </c:pt>
                <c:pt idx="148">
                  <c:v>6537.7257</c:v>
                </c:pt>
                <c:pt idx="149">
                  <c:v>7993.3863700000002</c:v>
                </c:pt>
                <c:pt idx="150">
                  <c:v>7706.1209600000002</c:v>
                </c:pt>
                <c:pt idx="151">
                  <c:v>7026.4465300000002</c:v>
                </c:pt>
                <c:pt idx="152">
                  <c:v>3837.4310599999999</c:v>
                </c:pt>
                <c:pt idx="153">
                  <c:v>3889.1991200000002</c:v>
                </c:pt>
                <c:pt idx="154">
                  <c:v>7234.94218</c:v>
                </c:pt>
                <c:pt idx="155">
                  <c:v>6909.4026800000001</c:v>
                </c:pt>
                <c:pt idx="156">
                  <c:v>7522.6284100000003</c:v>
                </c:pt>
                <c:pt idx="157">
                  <c:v>6722.32294</c:v>
                </c:pt>
                <c:pt idx="158">
                  <c:v>7083.2474700000002</c:v>
                </c:pt>
                <c:pt idx="159">
                  <c:v>7721.8647099999998</c:v>
                </c:pt>
                <c:pt idx="160">
                  <c:v>7804.6138199999996</c:v>
                </c:pt>
                <c:pt idx="161">
                  <c:v>6785.0704400000004</c:v>
                </c:pt>
                <c:pt idx="162">
                  <c:v>7182.6824999999999</c:v>
                </c:pt>
                <c:pt idx="163">
                  <c:v>7324.5069899999999</c:v>
                </c:pt>
                <c:pt idx="164">
                  <c:v>7874.8758099999995</c:v>
                </c:pt>
                <c:pt idx="165">
                  <c:v>7303.3715899999997</c:v>
                </c:pt>
                <c:pt idx="166">
                  <c:v>7567.7009799999996</c:v>
                </c:pt>
                <c:pt idx="167">
                  <c:v>7564.17616</c:v>
                </c:pt>
                <c:pt idx="168">
                  <c:v>5702.66788</c:v>
                </c:pt>
                <c:pt idx="169">
                  <c:v>7398.0165500000003</c:v>
                </c:pt>
                <c:pt idx="170">
                  <c:v>7769.2014900000004</c:v>
                </c:pt>
                <c:pt idx="171">
                  <c:v>6851.7167399999998</c:v>
                </c:pt>
                <c:pt idx="172">
                  <c:v>7185.6935400000002</c:v>
                </c:pt>
                <c:pt idx="173">
                  <c:v>6834.10185</c:v>
                </c:pt>
                <c:pt idx="174">
                  <c:v>7989.6419599999999</c:v>
                </c:pt>
                <c:pt idx="175">
                  <c:v>7380.3899099999999</c:v>
                </c:pt>
                <c:pt idx="176">
                  <c:v>7270.14184999999</c:v>
                </c:pt>
                <c:pt idx="177">
                  <c:v>6817.6890599999997</c:v>
                </c:pt>
                <c:pt idx="178">
                  <c:v>7698.1793100000004</c:v>
                </c:pt>
                <c:pt idx="179">
                  <c:v>7483.3320999999996</c:v>
                </c:pt>
                <c:pt idx="180">
                  <c:v>7480.1850800000002</c:v>
                </c:pt>
                <c:pt idx="181">
                  <c:v>6830.6261999999997</c:v>
                </c:pt>
                <c:pt idx="182">
                  <c:v>7880.3332600000003</c:v>
                </c:pt>
                <c:pt idx="183">
                  <c:v>6574.9308600000004</c:v>
                </c:pt>
                <c:pt idx="184">
                  <c:v>6469.5305699999999</c:v>
                </c:pt>
                <c:pt idx="185">
                  <c:v>8155.5861100000002</c:v>
                </c:pt>
                <c:pt idx="186">
                  <c:v>8036.4985100000004</c:v>
                </c:pt>
                <c:pt idx="187">
                  <c:v>7684.0718699999898</c:v>
                </c:pt>
                <c:pt idx="188">
                  <c:v>7992.1511099999998</c:v>
                </c:pt>
                <c:pt idx="189">
                  <c:v>7244.6535700000004</c:v>
                </c:pt>
                <c:pt idx="190">
                  <c:v>8055.78665</c:v>
                </c:pt>
                <c:pt idx="191">
                  <c:v>6655.1840400000001</c:v>
                </c:pt>
                <c:pt idx="192">
                  <c:v>8281.11132</c:v>
                </c:pt>
                <c:pt idx="193">
                  <c:v>7133.0663699999996</c:v>
                </c:pt>
                <c:pt idx="194">
                  <c:v>6995.7477099999996</c:v>
                </c:pt>
                <c:pt idx="195">
                  <c:v>6078.0098699999899</c:v>
                </c:pt>
                <c:pt idx="196">
                  <c:v>7515.8089099999997</c:v>
                </c:pt>
                <c:pt idx="197">
                  <c:v>7614.1372799999999</c:v>
                </c:pt>
                <c:pt idx="198">
                  <c:v>7982.1738400000004</c:v>
                </c:pt>
                <c:pt idx="199">
                  <c:v>7762.8878000000004</c:v>
                </c:pt>
                <c:pt idx="200">
                  <c:v>8058.7703700000002</c:v>
                </c:pt>
                <c:pt idx="201">
                  <c:v>8198.1484899999996</c:v>
                </c:pt>
                <c:pt idx="202">
                  <c:v>8142.1391199999998</c:v>
                </c:pt>
                <c:pt idx="203">
                  <c:v>7404.83788000001</c:v>
                </c:pt>
                <c:pt idx="204">
                  <c:v>7162.8521899999996</c:v>
                </c:pt>
                <c:pt idx="205">
                  <c:v>8026.1881999999996</c:v>
                </c:pt>
                <c:pt idx="206">
                  <c:v>7550.7403899999999</c:v>
                </c:pt>
                <c:pt idx="207">
                  <c:v>8281.4951500000006</c:v>
                </c:pt>
                <c:pt idx="208">
                  <c:v>7803.1424099999904</c:v>
                </c:pt>
                <c:pt idx="209">
                  <c:v>8062.2066500000001</c:v>
                </c:pt>
                <c:pt idx="210">
                  <c:v>8081.2675600000002</c:v>
                </c:pt>
                <c:pt idx="211">
                  <c:v>8658.7538600000007</c:v>
                </c:pt>
                <c:pt idx="212">
                  <c:v>7646.4802300000001</c:v>
                </c:pt>
                <c:pt idx="213">
                  <c:v>6923.3054599999996</c:v>
                </c:pt>
                <c:pt idx="214">
                  <c:v>7273.6306299999997</c:v>
                </c:pt>
                <c:pt idx="215">
                  <c:v>7674.8949300000004</c:v>
                </c:pt>
                <c:pt idx="216">
                  <c:v>9011.4002400000008</c:v>
                </c:pt>
                <c:pt idx="217">
                  <c:v>6962.7371499999999</c:v>
                </c:pt>
                <c:pt idx="218">
                  <c:v>8939.9434899999997</c:v>
                </c:pt>
                <c:pt idx="219">
                  <c:v>8212.2653599999994</c:v>
                </c:pt>
                <c:pt idx="220">
                  <c:v>8002.0144700000001</c:v>
                </c:pt>
                <c:pt idx="221">
                  <c:v>7472.3409199999996</c:v>
                </c:pt>
                <c:pt idx="222">
                  <c:v>8132.6293900000001</c:v>
                </c:pt>
                <c:pt idx="223">
                  <c:v>8503.4799199999998</c:v>
                </c:pt>
                <c:pt idx="224">
                  <c:v>7010.8157799999999</c:v>
                </c:pt>
                <c:pt idx="225">
                  <c:v>7246.6731200000004</c:v>
                </c:pt>
                <c:pt idx="226">
                  <c:v>8106.6486400000003</c:v>
                </c:pt>
                <c:pt idx="227">
                  <c:v>7882.44704</c:v>
                </c:pt>
                <c:pt idx="228">
                  <c:v>7376.6106099999997</c:v>
                </c:pt>
                <c:pt idx="229">
                  <c:v>8851.5149399999991</c:v>
                </c:pt>
                <c:pt idx="230">
                  <c:v>8530.9040000000005</c:v>
                </c:pt>
                <c:pt idx="231">
                  <c:v>8344.7122100000106</c:v>
                </c:pt>
                <c:pt idx="232">
                  <c:v>9405.9506700000002</c:v>
                </c:pt>
                <c:pt idx="233">
                  <c:v>9199.2972399999999</c:v>
                </c:pt>
                <c:pt idx="234">
                  <c:v>8669.7890599999992</c:v>
                </c:pt>
                <c:pt idx="235">
                  <c:v>8535.2262200000005</c:v>
                </c:pt>
                <c:pt idx="236">
                  <c:v>8988.5409899999995</c:v>
                </c:pt>
                <c:pt idx="237">
                  <c:v>8979.8806800000002</c:v>
                </c:pt>
                <c:pt idx="238">
                  <c:v>8445.7049100000004</c:v>
                </c:pt>
                <c:pt idx="239">
                  <c:v>9320.2500999999993</c:v>
                </c:pt>
                <c:pt idx="240">
                  <c:v>9735.0432400000009</c:v>
                </c:pt>
                <c:pt idx="241">
                  <c:v>9030.0370700000094</c:v>
                </c:pt>
                <c:pt idx="242">
                  <c:v>9680.3647500000006</c:v>
                </c:pt>
                <c:pt idx="243">
                  <c:v>9213.8531700000003</c:v>
                </c:pt>
                <c:pt idx="244">
                  <c:v>10093.62428</c:v>
                </c:pt>
                <c:pt idx="245">
                  <c:v>9140.4291400000002</c:v>
                </c:pt>
                <c:pt idx="246">
                  <c:v>10392.028319999999</c:v>
                </c:pt>
                <c:pt idx="247">
                  <c:v>9621.3371700000007</c:v>
                </c:pt>
                <c:pt idx="248">
                  <c:v>10023.336359999999</c:v>
                </c:pt>
                <c:pt idx="249">
                  <c:v>9128.3392299999996</c:v>
                </c:pt>
                <c:pt idx="250">
                  <c:v>9675.4684300000008</c:v>
                </c:pt>
                <c:pt idx="251">
                  <c:v>9728.4510200000004</c:v>
                </c:pt>
                <c:pt idx="252">
                  <c:v>10223.350850000001</c:v>
                </c:pt>
                <c:pt idx="253">
                  <c:v>10064.517169999999</c:v>
                </c:pt>
                <c:pt idx="254">
                  <c:v>9809.4387599999991</c:v>
                </c:pt>
                <c:pt idx="255">
                  <c:v>10376.753360000001</c:v>
                </c:pt>
                <c:pt idx="256">
                  <c:v>11009.87248</c:v>
                </c:pt>
                <c:pt idx="257">
                  <c:v>10938.67943</c:v>
                </c:pt>
                <c:pt idx="258">
                  <c:v>10912.839679999999</c:v>
                </c:pt>
                <c:pt idx="259">
                  <c:v>10467.823050000001</c:v>
                </c:pt>
                <c:pt idx="260">
                  <c:v>10400.337869999999</c:v>
                </c:pt>
                <c:pt idx="261">
                  <c:v>10681.17793</c:v>
                </c:pt>
                <c:pt idx="262">
                  <c:v>11332.09274</c:v>
                </c:pt>
                <c:pt idx="263">
                  <c:v>10741.16605</c:v>
                </c:pt>
                <c:pt idx="264">
                  <c:v>10776.570320000001</c:v>
                </c:pt>
                <c:pt idx="265">
                  <c:v>11086.901949999999</c:v>
                </c:pt>
                <c:pt idx="266">
                  <c:v>11686.62883</c:v>
                </c:pt>
                <c:pt idx="267">
                  <c:v>11070.64371</c:v>
                </c:pt>
                <c:pt idx="268">
                  <c:v>10847.050359999999</c:v>
                </c:pt>
                <c:pt idx="269">
                  <c:v>11082.82768</c:v>
                </c:pt>
                <c:pt idx="270">
                  <c:v>11434.882079999999</c:v>
                </c:pt>
                <c:pt idx="271">
                  <c:v>12104.35773</c:v>
                </c:pt>
                <c:pt idx="272">
                  <c:v>11384.22784</c:v>
                </c:pt>
                <c:pt idx="273">
                  <c:v>11876.857019999999</c:v>
                </c:pt>
                <c:pt idx="274">
                  <c:v>12233.10291</c:v>
                </c:pt>
                <c:pt idx="275">
                  <c:v>11784.844849999999</c:v>
                </c:pt>
                <c:pt idx="276">
                  <c:v>11704.99273</c:v>
                </c:pt>
                <c:pt idx="277">
                  <c:v>12598.639730000001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803872"/>
        <c:axId val="604804264"/>
      </c:lineChart>
      <c:catAx>
        <c:axId val="604803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4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latin typeface="+mn-lt"/>
                    <a:ea typeface="+mn-ea"/>
                    <a:cs typeface="+mn-cs"/>
                  </a:rPr>
                  <a:t>Hours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4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804264"/>
        <c:crosses val="autoZero"/>
        <c:auto val="1"/>
        <c:lblAlgn val="ctr"/>
        <c:lblOffset val="100"/>
        <c:tickLblSkip val="30"/>
        <c:noMultiLvlLbl val="0"/>
      </c:catAx>
      <c:valAx>
        <c:axId val="604804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baseline="0">
                    <a:effectLst/>
                  </a:rPr>
                  <a:t>Load Forecast Errors (MW)</a:t>
                </a:r>
                <a:endParaRPr lang="en-US" sz="1400">
                  <a:effectLst/>
                </a:endParaRPr>
              </a:p>
            </c:rich>
          </c:tx>
          <c:layout>
            <c:manualLayout>
              <c:xMode val="edge"/>
              <c:yMode val="edge"/>
              <c:x val="2.1072781606687154E-2"/>
              <c:y val="0.346124489116615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80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613F-3576-4EE9-945C-25503B987A3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67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613F-3576-4EE9-945C-25503B987A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46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613F-3576-4EE9-945C-25503B987A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33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77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2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613F-3576-4EE9-945C-25503B987A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46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613F-3576-4EE9-945C-25503B987A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19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info on peak </a:t>
            </a:r>
            <a:r>
              <a:rPr lang="en-US" smtClean="0"/>
              <a:t>hour forecast accuracy </a:t>
            </a:r>
            <a:r>
              <a:rPr lang="en-US" dirty="0" smtClean="0"/>
              <a:t>was requested at last</a:t>
            </a:r>
            <a:r>
              <a:rPr lang="en-US" baseline="0" dirty="0" smtClean="0"/>
              <a:t> meeting</a:t>
            </a:r>
          </a:p>
          <a:p>
            <a:r>
              <a:rPr lang="en-US" baseline="0" dirty="0" smtClean="0"/>
              <a:t>Tightest conditions may not just happen at peak, so accurate forecast for all hours is 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38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93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109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88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138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43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70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665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418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994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247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838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420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437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62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613F-3576-4EE9-945C-25503B987A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194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88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05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121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93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1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12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05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 axis shows the frequency of whether</a:t>
            </a:r>
            <a:r>
              <a:rPr lang="en-US" baseline="0" dirty="0" smtClean="0"/>
              <a:t> a particular forecast model has been the most accurate (1</a:t>
            </a:r>
            <a:r>
              <a:rPr lang="en-US" baseline="30000" dirty="0" smtClean="0"/>
              <a:t>st</a:t>
            </a:r>
            <a:r>
              <a:rPr lang="en-US" baseline="0" dirty="0" smtClean="0"/>
              <a:t>) or the least accurate (7</a:t>
            </a:r>
            <a:r>
              <a:rPr lang="en-US" baseline="30000" dirty="0" smtClean="0"/>
              <a:t>th</a:t>
            </a:r>
            <a:r>
              <a:rPr lang="en-US" baseline="0" dirty="0" smtClean="0"/>
              <a:t>)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r>
              <a:rPr lang="en-US" baseline="0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613F-3576-4EE9-945C-25503B987A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0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42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8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47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14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982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1722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WMWG 10/21/19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1722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WMWG 10/21/19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B75BAC-74D7-43DA-9DE7-3912ED22B40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36008" y="863348"/>
            <a:ext cx="4206240" cy="5064627"/>
          </a:xfrm>
          <a:prstGeom prst="rect">
            <a:avLst/>
          </a:prstGeom>
        </p:spPr>
        <p:txBody>
          <a:bodyPr/>
          <a:lstStyle>
            <a:lvl1pPr>
              <a:defRPr sz="1350" baseline="0">
                <a:solidFill>
                  <a:schemeClr val="tx2"/>
                </a:solidFill>
              </a:defRPr>
            </a:lvl1pPr>
            <a:lvl2pPr>
              <a:defRPr sz="1350" baseline="0">
                <a:solidFill>
                  <a:schemeClr val="tx2"/>
                </a:solidFill>
              </a:defRPr>
            </a:lvl2pPr>
            <a:lvl3pPr>
              <a:defRPr sz="1200" baseline="0">
                <a:solidFill>
                  <a:schemeClr val="tx2"/>
                </a:solidFill>
              </a:defRPr>
            </a:lvl3pPr>
            <a:lvl4pPr>
              <a:defRPr sz="1200" baseline="0">
                <a:solidFill>
                  <a:schemeClr val="tx2"/>
                </a:solidFill>
              </a:defRPr>
            </a:lvl4pPr>
            <a:lvl5pPr>
              <a:defRPr sz="105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4800" y="855408"/>
            <a:ext cx="4206240" cy="5064627"/>
          </a:xfrm>
          <a:prstGeom prst="rect">
            <a:avLst/>
          </a:prstGeom>
        </p:spPr>
        <p:txBody>
          <a:bodyPr/>
          <a:lstStyle>
            <a:lvl1pPr>
              <a:defRPr sz="1350" baseline="0">
                <a:solidFill>
                  <a:schemeClr val="tx2"/>
                </a:solidFill>
              </a:defRPr>
            </a:lvl1pPr>
            <a:lvl2pPr>
              <a:defRPr sz="1350" baseline="0">
                <a:solidFill>
                  <a:schemeClr val="tx2"/>
                </a:solidFill>
              </a:defRPr>
            </a:lvl2pPr>
            <a:lvl3pPr>
              <a:defRPr sz="1200" baseline="0">
                <a:solidFill>
                  <a:schemeClr val="tx2"/>
                </a:solidFill>
              </a:defRPr>
            </a:lvl3pPr>
            <a:lvl4pPr>
              <a:defRPr sz="1200" baseline="0">
                <a:solidFill>
                  <a:schemeClr val="tx2"/>
                </a:solidFill>
              </a:defRPr>
            </a:lvl4pPr>
            <a:lvl5pPr>
              <a:defRPr sz="105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WMWG 10/21/19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25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362200"/>
            <a:ext cx="3352802" cy="16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5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9600" y="630400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WMWG 10/21/19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23084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223084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22308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94484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2484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1" baseline="0" dirty="0" smtClean="0">
              <a:solidFill>
                <a:schemeClr val="tx1"/>
              </a:solidFill>
            </a:endParaRPr>
          </a:p>
          <a:p>
            <a:pPr algn="l"/>
            <a:r>
              <a:rPr lang="en-US" sz="1000" b="0" baseline="0" dirty="0" smtClean="0">
                <a:solidFill>
                  <a:schemeClr val="tx1"/>
                </a:solidFill>
              </a:rPr>
              <a:t>ERCOT Public</a:t>
            </a:r>
            <a:endParaRPr 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81400" y="3505200"/>
            <a:ext cx="4465283" cy="923544"/>
          </a:xfrm>
        </p:spPr>
        <p:txBody>
          <a:bodyPr/>
          <a:lstStyle/>
          <a:p>
            <a:r>
              <a:rPr lang="en-US" dirty="0" smtClean="0"/>
              <a:t>Dan Woodfin</a:t>
            </a:r>
          </a:p>
          <a:p>
            <a:r>
              <a:rPr lang="en-US" dirty="0" smtClean="0"/>
              <a:t>Senior Director, System Operations</a:t>
            </a:r>
          </a:p>
          <a:p>
            <a:endParaRPr lang="en-US" sz="600" dirty="0" smtClean="0"/>
          </a:p>
          <a:p>
            <a:r>
              <a:rPr lang="en-US" dirty="0" smtClean="0"/>
              <a:t>Calvin Opheim</a:t>
            </a:r>
          </a:p>
          <a:p>
            <a:r>
              <a:rPr lang="en-US" dirty="0" smtClean="0"/>
              <a:t>Manager, Load Forecasting</a:t>
            </a:r>
          </a:p>
          <a:p>
            <a:endParaRPr lang="en-US" sz="600" dirty="0" smtClean="0"/>
          </a:p>
          <a:p>
            <a:r>
              <a:rPr lang="en-US" dirty="0" smtClean="0"/>
              <a:t>ERCOT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WMWG</a:t>
            </a:r>
          </a:p>
          <a:p>
            <a:r>
              <a:rPr lang="en-US" dirty="0" smtClean="0"/>
              <a:t>October 21, </a:t>
            </a:r>
            <a:r>
              <a:rPr lang="en-US" dirty="0" smtClean="0"/>
              <a:t>2019	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05200" y="1828800"/>
            <a:ext cx="4379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Analysis of Load Forecast Selection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/>
              <a:t>one-day-ahead large load forecast errors (actual load - load forecast)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380999" y="877229"/>
          <a:ext cx="8067369" cy="493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WMWG 10/21/19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3039" y="5684521"/>
            <a:ext cx="8406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41 hours out of 6,552 </a:t>
            </a:r>
            <a:r>
              <a:rPr lang="en-US" b="1" dirty="0"/>
              <a:t>hours </a:t>
            </a:r>
            <a:r>
              <a:rPr lang="en-US" b="1" dirty="0" smtClean="0"/>
              <a:t>when 1-d-ahead load forecast error &gt; 6000 MW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0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/>
              <a:t>one-day-ahead large load forecast errors (actual load - load forecast)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5684212"/>
            <a:ext cx="8565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34 </a:t>
            </a:r>
            <a:r>
              <a:rPr lang="en-US" b="1" dirty="0"/>
              <a:t>hours out of 6,552 hours when 1-d-ahead load forecast error </a:t>
            </a:r>
            <a:r>
              <a:rPr lang="en-US" b="1" dirty="0" smtClean="0"/>
              <a:t>&lt; -4000 </a:t>
            </a:r>
            <a:r>
              <a:rPr lang="en-US" b="1" dirty="0"/>
              <a:t>MW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502659" y="694278"/>
          <a:ext cx="7945709" cy="496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WMWG 10/21/19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/>
              <a:t>three-day-ahead large load forecast errors (actual load - load forecast)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28239" y="817756"/>
          <a:ext cx="8840130" cy="4882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433039" y="5630259"/>
            <a:ext cx="8406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69 hours out of 6,552 </a:t>
            </a:r>
            <a:r>
              <a:rPr lang="en-US" b="1" dirty="0"/>
              <a:t>hours </a:t>
            </a:r>
            <a:r>
              <a:rPr lang="en-US" b="1" dirty="0" smtClean="0"/>
              <a:t>when </a:t>
            </a:r>
            <a:r>
              <a:rPr lang="en-US" b="1" dirty="0" err="1" smtClean="0"/>
              <a:t>3-d</a:t>
            </a:r>
            <a:r>
              <a:rPr lang="en-US" b="1" dirty="0" smtClean="0"/>
              <a:t>-ahead load forecast error &gt; 6000 MW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WMWG 10/21/19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56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/>
              <a:t>three-day-ahead large load forecast errors (actual load - load forecast)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2068" y="5477947"/>
            <a:ext cx="8448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59 </a:t>
            </a:r>
            <a:r>
              <a:rPr lang="en-US" b="1" dirty="0"/>
              <a:t>hours out of 6,552 hours when </a:t>
            </a:r>
            <a:r>
              <a:rPr lang="en-US" b="1" dirty="0" err="1" smtClean="0"/>
              <a:t>3-d</a:t>
            </a:r>
            <a:r>
              <a:rPr lang="en-US" b="1" dirty="0" smtClean="0"/>
              <a:t>-ahead </a:t>
            </a:r>
            <a:r>
              <a:rPr lang="en-US" b="1" dirty="0"/>
              <a:t>load forecast error </a:t>
            </a:r>
            <a:r>
              <a:rPr lang="en-US" b="1" dirty="0" smtClean="0"/>
              <a:t>&lt; -4000 </a:t>
            </a:r>
            <a:r>
              <a:rPr lang="en-US" b="1" dirty="0"/>
              <a:t>MW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303058" y="978694"/>
          <a:ext cx="8448674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WMWG 10/21/19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1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/>
              <a:t>seven-day-ahead large load forecast errors (actual load - load forecast)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328960" y="996176"/>
          <a:ext cx="8458200" cy="4533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407019" y="5602702"/>
            <a:ext cx="8406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278 hours out of 6,552 </a:t>
            </a:r>
            <a:r>
              <a:rPr lang="en-US" b="1" dirty="0"/>
              <a:t>hours </a:t>
            </a:r>
            <a:r>
              <a:rPr lang="en-US" b="1" dirty="0" smtClean="0"/>
              <a:t>when </a:t>
            </a:r>
            <a:r>
              <a:rPr lang="en-US" b="1" dirty="0"/>
              <a:t>7</a:t>
            </a:r>
            <a:r>
              <a:rPr lang="en-US" b="1" dirty="0" smtClean="0"/>
              <a:t>-d-ahead load forecast error &gt; 6000 MW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WMWG 10/21/19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0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/>
              <a:t>seven-day-ahead large load forecast errors (actual load - load forecast)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453483" y="847492"/>
          <a:ext cx="8223485" cy="4936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299224" y="5599099"/>
            <a:ext cx="8621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163 hours out of 6,552 </a:t>
            </a:r>
            <a:r>
              <a:rPr lang="en-US" b="1" dirty="0"/>
              <a:t>hours </a:t>
            </a:r>
            <a:r>
              <a:rPr lang="en-US" b="1" dirty="0" smtClean="0"/>
              <a:t>when </a:t>
            </a:r>
            <a:r>
              <a:rPr lang="en-US" b="1" dirty="0"/>
              <a:t>7</a:t>
            </a:r>
            <a:r>
              <a:rPr lang="en-US" b="1" dirty="0" smtClean="0"/>
              <a:t>-d-ahead load forecast error &lt; -4000 MW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WMWG 10/21/19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6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 Peak Hour Model Results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dirty="0" smtClean="0"/>
              <a:t>The following slides show the day ahead peak demand accuracy for the last 3 summers (June – September) for the seven forecast models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This is only a quantification of the results for the daily peak demand</a:t>
            </a:r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dirty="0" smtClean="0"/>
              <a:t>Data is provided on a monthly aggregate basis and on a daily </a:t>
            </a:r>
            <a:r>
              <a:rPr lang="en-US" sz="2200" dirty="0" smtClean="0"/>
              <a:t>basis for 2019</a:t>
            </a:r>
            <a:endParaRPr lang="en-US" sz="2200" dirty="0" smtClean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WMWG 10/21/19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Day Ahead – Daily Peak Forecast Performance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600075" y="861646"/>
          <a:ext cx="7943849" cy="534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WMWG 10/21/19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Day Ahead – Daily Peak Forecast Performance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600075" y="859536"/>
          <a:ext cx="7943849" cy="534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WMWG 10/21/19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2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Day Ahead – Daily Peak </a:t>
            </a:r>
            <a:r>
              <a:rPr lang="en-US" sz="2800" dirty="0" smtClean="0"/>
              <a:t>Forecast Performance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600075" y="859536"/>
          <a:ext cx="7943849" cy="534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WMWG 10/21/19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9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777033"/>
          </a:xfrm>
        </p:spPr>
        <p:txBody>
          <a:bodyPr/>
          <a:lstStyle/>
          <a:p>
            <a:r>
              <a:rPr lang="en-US" sz="2400" dirty="0" smtClean="0"/>
              <a:t>Overall </a:t>
            </a:r>
            <a:r>
              <a:rPr lang="en-US" sz="2400" dirty="0" smtClean="0"/>
              <a:t>forecast model accuracy </a:t>
            </a:r>
            <a:endParaRPr lang="en-US" sz="2400" dirty="0" smtClean="0"/>
          </a:p>
          <a:p>
            <a:r>
              <a:rPr lang="en-US" sz="2400" dirty="0" smtClean="0"/>
              <a:t>Overall </a:t>
            </a:r>
            <a:r>
              <a:rPr lang="en-US" sz="2400" dirty="0" smtClean="0"/>
              <a:t>model </a:t>
            </a:r>
            <a:r>
              <a:rPr lang="en-US" sz="2400" dirty="0" smtClean="0"/>
              <a:t>selection</a:t>
            </a:r>
          </a:p>
          <a:p>
            <a:r>
              <a:rPr lang="en-US" sz="2400" dirty="0" smtClean="0"/>
              <a:t>Large </a:t>
            </a:r>
            <a:r>
              <a:rPr lang="en-US" sz="2400" dirty="0" smtClean="0"/>
              <a:t>forecast error analysis</a:t>
            </a:r>
          </a:p>
          <a:p>
            <a:r>
              <a:rPr lang="en-US" sz="2400" dirty="0" smtClean="0"/>
              <a:t>Model selection for large forecast </a:t>
            </a:r>
            <a:r>
              <a:rPr lang="en-US" sz="2400" dirty="0" smtClean="0"/>
              <a:t>errors</a:t>
            </a:r>
          </a:p>
          <a:p>
            <a:r>
              <a:rPr lang="en-US" sz="2400" dirty="0" smtClean="0"/>
              <a:t>Summer peak hour forecast analysis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1800" dirty="0" smtClean="0"/>
              <a:t>- Unless noted otherwise, data </a:t>
            </a:r>
            <a:r>
              <a:rPr lang="en-US" sz="1800" dirty="0"/>
              <a:t>based on all hours January – September </a:t>
            </a:r>
            <a:r>
              <a:rPr lang="en-US" sz="1800" dirty="0" smtClean="0"/>
              <a:t>2019</a:t>
            </a:r>
          </a:p>
          <a:p>
            <a:pPr marL="0" indent="0">
              <a:buNone/>
            </a:pPr>
            <a:r>
              <a:rPr lang="en-US" sz="1800" dirty="0" smtClean="0"/>
              <a:t>- See </a:t>
            </a:r>
            <a:r>
              <a:rPr lang="en-US" sz="1800" dirty="0"/>
              <a:t>the appendix for a description of the 7 models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WMWG 10/21/19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64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Day Ahead – Daily Peak Forecast Performance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hart 6"/>
          <p:cNvGraphicFramePr>
            <a:graphicFrameLocks noChangeAspect="1"/>
          </p:cNvGraphicFramePr>
          <p:nvPr>
            <p:extLst/>
          </p:nvPr>
        </p:nvGraphicFramePr>
        <p:xfrm>
          <a:off x="381000" y="859536"/>
          <a:ext cx="8349762" cy="5391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WMWG 10/21/19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Day Ahead – Daily Peak Forecast Performance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384048" y="859536"/>
          <a:ext cx="8348472" cy="539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WMWG 10/21/19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Day Ahead – Daily Peak Forecast Performance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384048" y="859536"/>
          <a:ext cx="8348472" cy="539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WMWG 10/21/19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31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Day Ahead – Daily Peak Forecast Performance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384048" y="859536"/>
          <a:ext cx="8348472" cy="539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WMWG 10/21/19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Day Ahead – Daily Peak Forecast Performance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4774872" y="1124712"/>
          <a:ext cx="4114800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210312" y="3638745"/>
          <a:ext cx="4114800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4773168" y="3639312"/>
          <a:ext cx="4114800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208784" y="1123009"/>
          <a:ext cx="4114800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WMWG 10/21/19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0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 smtClean="0"/>
              <a:t>Appendix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WMWG 10/21/19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MTLF Models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7 models are currently available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5 are internally developed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Named E, E1, E2, E3, and M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2 are legacy “black box” models from GE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Named A3 and A6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marL="0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WMWG 10/21/19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MTLF Models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A3 Notes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Uses recent history to update the model coefficients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Prone to significantly over-forecast summer demands on very hot days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Prone to significantly over-forecast winter demands on very cold days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marL="0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WMWG 10/21/19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3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MTLF Models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A6 Notes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Uses recent history to update the model coefficients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Only uses one weather station per weather zone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Prone to significantly over-forecast summer demands on very hot days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Prone to significantly over-forecast winter demands on very cold days</a:t>
            </a: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marL="0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WMWG 10/21/19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3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MTLF Models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E</a:t>
            </a:r>
            <a:r>
              <a:rPr lang="en-US" sz="2200" b="1" dirty="0" smtClean="0"/>
              <a:t> Notes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Considered to be the overall best model for Day Ahead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Slow to change during shorter forecast horizons (1 – 4 hours ahead)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Calibrated based on most recent historical days (look back at the last 7 – 14 days)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Tuned based on forecast performance during the current day (look back at the last 3 hours)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marL="0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WMWG 10/21/19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O</a:t>
            </a:r>
            <a:r>
              <a:rPr lang="en-US" sz="2000" dirty="0" smtClean="0"/>
              <a:t>ne-day-ahead </a:t>
            </a:r>
            <a:r>
              <a:rPr lang="en-US" sz="2000" dirty="0"/>
              <a:t>load forecast error (actual load - load forecast)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7696"/>
            <a:ext cx="8297524" cy="49967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3141" y="2074567"/>
            <a:ext cx="14061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Positive: Under-forecast Errors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61328" y="4125798"/>
            <a:ext cx="12913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Negative:Over-forecast</a:t>
            </a:r>
            <a:r>
              <a:rPr lang="en-US" b="1" dirty="0" smtClean="0">
                <a:solidFill>
                  <a:schemeClr val="tx2"/>
                </a:solidFill>
              </a:rPr>
              <a:t> Errors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WMWG 10/21/19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MTLF Models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E1 Notes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Designed to be the most responsive model to changing conditions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Designed </a:t>
            </a:r>
            <a:r>
              <a:rPr lang="en-US" sz="2000" dirty="0"/>
              <a:t>to perform well on very hot and very cold days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Does not do well on mild days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Can result in a jagged forecast shape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Tuned </a:t>
            </a:r>
            <a:r>
              <a:rPr lang="en-US" sz="2000" dirty="0"/>
              <a:t>based on forecast performance from the last hour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marL="0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WMWG 10/21/19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MTLF Models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E2 Notes 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Looks more at rain and cloud cover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More reliant on the weather forecast for the next 14 hours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Best at capturing Winter/Spring/Fall rain type and cloud cover patterns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Tendency to under forecast very hot conditions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C</a:t>
            </a:r>
            <a:r>
              <a:rPr lang="en-US" sz="2000" dirty="0" smtClean="0"/>
              <a:t>alibrated </a:t>
            </a:r>
            <a:r>
              <a:rPr lang="en-US" sz="2000" dirty="0"/>
              <a:t>based on most recent historical days (look back at the last 7 – 14 days)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T</a:t>
            </a:r>
            <a:r>
              <a:rPr lang="en-US" sz="2000" dirty="0" smtClean="0"/>
              <a:t>uned </a:t>
            </a:r>
            <a:r>
              <a:rPr lang="en-US" sz="2000" dirty="0"/>
              <a:t>based on forecast performance during the current day (look back at the last 3 hours)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marL="0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WMWG 10/21/19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MTLF Models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E3 Notes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Provides more weight on weather for shorter term forecasts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Relatively slow to change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Input from additional weather stations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Calibrated </a:t>
            </a:r>
            <a:r>
              <a:rPr lang="en-US" sz="2000" dirty="0"/>
              <a:t>based on most recent historical days (look back at the last 7 – 14 days)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Tuned </a:t>
            </a:r>
            <a:r>
              <a:rPr lang="en-US" sz="2000" dirty="0"/>
              <a:t>based on forecast performance during the current day (look back at the last 3 hours)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marL="0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WMWG 10/21/19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MTLF Models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 M Notes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The average of the 6 other models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Historically has shown to be the best Day Ahead forecast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Provides a good benchmark for other models</a:t>
            </a:r>
          </a:p>
          <a:p>
            <a:pPr marL="0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WMWG 10/21/19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2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</a:t>
            </a:r>
            <a:r>
              <a:rPr lang="en-US" sz="2000" dirty="0" smtClean="0"/>
              <a:t>hree-day-ahead </a:t>
            </a:r>
            <a:r>
              <a:rPr lang="en-US" sz="2000" dirty="0"/>
              <a:t>load forecast error (actual load - load forecast)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1070427"/>
            <a:ext cx="8743950" cy="492833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WMWG 10/21/19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53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Seven-day-ahead </a:t>
            </a:r>
            <a:r>
              <a:rPr lang="en-US" sz="2000" dirty="0"/>
              <a:t>load forecast error (actual load - load forecast)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87" y="1168098"/>
            <a:ext cx="8443913" cy="475922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WMWG 10/21/19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elected </a:t>
            </a:r>
            <a:r>
              <a:rPr lang="en-US" dirty="0" smtClean="0"/>
              <a:t>M</a:t>
            </a:r>
            <a:r>
              <a:rPr lang="en-US" dirty="0" smtClean="0"/>
              <a:t>odel Frequency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64046"/>
              </p:ext>
            </p:extLst>
          </p:nvPr>
        </p:nvGraphicFramePr>
        <p:xfrm>
          <a:off x="595006" y="1055648"/>
          <a:ext cx="7624762" cy="4097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595006" y="5483896"/>
            <a:ext cx="8006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Total Hours: 273 </a:t>
            </a:r>
            <a:r>
              <a:rPr lang="en-US" b="1" dirty="0" err="1" smtClean="0">
                <a:solidFill>
                  <a:schemeClr val="tx2"/>
                </a:solidFill>
              </a:rPr>
              <a:t>days</a:t>
            </a:r>
            <a:r>
              <a:rPr lang="en-US" b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·</a:t>
            </a:r>
            <a:r>
              <a:rPr lang="en-US" b="1" dirty="0" err="1" smtClean="0">
                <a:solidFill>
                  <a:schemeClr val="tx2"/>
                </a:solidFill>
              </a:rPr>
              <a:t>24</a:t>
            </a:r>
            <a:r>
              <a:rPr lang="en-US" b="1" dirty="0" smtClean="0">
                <a:solidFill>
                  <a:schemeClr val="tx2"/>
                </a:solidFill>
              </a:rPr>
              <a:t> hours/day=6,552 hours (Jan. 2019-Sep. 2019)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WMWG 10/21/19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1-day-ahead model performance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169406" y="6006093"/>
            <a:ext cx="54553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*Best load forecast model has smallest absolute forecast error</a:t>
            </a:r>
            <a:endParaRPr lang="en-US" sz="14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28108"/>
              </p:ext>
            </p:extLst>
          </p:nvPr>
        </p:nvGraphicFramePr>
        <p:xfrm>
          <a:off x="862361" y="1174596"/>
          <a:ext cx="7234353" cy="434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WMWG 10/21/19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098287" y="5136380"/>
            <a:ext cx="0" cy="237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80190" y="5373469"/>
            <a:ext cx="19964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best load forecast model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9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3-day-ahead model performance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0801"/>
              </p:ext>
            </p:extLst>
          </p:nvPr>
        </p:nvGraphicFramePr>
        <p:xfrm>
          <a:off x="758283" y="1196899"/>
          <a:ext cx="7337967" cy="4389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WMWG 10/21/19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037297" y="5290262"/>
            <a:ext cx="0" cy="237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219200" y="5527350"/>
            <a:ext cx="20726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best load forecast model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7-day-ahead </a:t>
            </a:r>
            <a:r>
              <a:rPr lang="en-US" dirty="0"/>
              <a:t>model performance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972728"/>
              </p:ext>
            </p:extLst>
          </p:nvPr>
        </p:nvGraphicFramePr>
        <p:xfrm>
          <a:off x="780585" y="966440"/>
          <a:ext cx="7315665" cy="4389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WMWG 10/21/19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37297" y="5118865"/>
            <a:ext cx="0" cy="237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19200" y="5355954"/>
            <a:ext cx="2057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best load forecast model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5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side pages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A75107C8-DC22-41ED-81EF-363FA84522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968CB8-5FF8-44D7-A459-A3FC34AC4F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63D459-1C05-483F-85D1-C9E478EC32CC}">
  <ds:schemaRefs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c34af464-7aa1-4edd-9be4-83dffc1cb926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5626</TotalTime>
  <Words>1226</Words>
  <Application>Microsoft Office PowerPoint</Application>
  <PresentationFormat>On-screen Show (4:3)</PresentationFormat>
  <Paragraphs>312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1_Custom Design</vt:lpstr>
      <vt:lpstr>2_Custom Design</vt:lpstr>
      <vt:lpstr>Inside pages</vt:lpstr>
      <vt:lpstr>PowerPoint Presentation</vt:lpstr>
      <vt:lpstr>Outline</vt:lpstr>
      <vt:lpstr>One-day-ahead load forecast error (actual load - load forecast)</vt:lpstr>
      <vt:lpstr>Three-day-ahead load forecast error (actual load - load forecast)</vt:lpstr>
      <vt:lpstr>Seven-day-ahead load forecast error (actual load - load forecast)</vt:lpstr>
      <vt:lpstr>Selected Model Frequency</vt:lpstr>
      <vt:lpstr>1-day-ahead model performance </vt:lpstr>
      <vt:lpstr>3-day-ahead model performance </vt:lpstr>
      <vt:lpstr>7-day-ahead model performance </vt:lpstr>
      <vt:lpstr>one-day-ahead large load forecast errors (actual load - load forecast)  </vt:lpstr>
      <vt:lpstr>one-day-ahead large load forecast errors (actual load - load forecast)  </vt:lpstr>
      <vt:lpstr>three-day-ahead large load forecast errors (actual load - load forecast)  </vt:lpstr>
      <vt:lpstr>three-day-ahead large load forecast errors (actual load - load forecast)  </vt:lpstr>
      <vt:lpstr>seven-day-ahead large load forecast errors (actual load - load forecast)  </vt:lpstr>
      <vt:lpstr>seven-day-ahead large load forecast errors (actual load - load forecast)  </vt:lpstr>
      <vt:lpstr>DA Peak Hour Model Results</vt:lpstr>
      <vt:lpstr>Day Ahead – Daily Peak Forecast Performance</vt:lpstr>
      <vt:lpstr>Day Ahead – Daily Peak Forecast Performance</vt:lpstr>
      <vt:lpstr>Day Ahead – Daily Peak Forecast Performance</vt:lpstr>
      <vt:lpstr>Day Ahead – Daily Peak Forecast Performance</vt:lpstr>
      <vt:lpstr>Day Ahead – Daily Peak Forecast Performance</vt:lpstr>
      <vt:lpstr>Day Ahead – Daily Peak Forecast Performance</vt:lpstr>
      <vt:lpstr>Day Ahead – Daily Peak Forecast Performance</vt:lpstr>
      <vt:lpstr>Day Ahead – Daily Peak Forecast Performance</vt:lpstr>
      <vt:lpstr>PowerPoint Presentation</vt:lpstr>
      <vt:lpstr>MTLF Models</vt:lpstr>
      <vt:lpstr>MTLF Models</vt:lpstr>
      <vt:lpstr>MTLF Models</vt:lpstr>
      <vt:lpstr>MTLF Models</vt:lpstr>
      <vt:lpstr>MTLF Models</vt:lpstr>
      <vt:lpstr>MTLF Models</vt:lpstr>
      <vt:lpstr>MTLF Models</vt:lpstr>
      <vt:lpstr>MTLF Models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Dan Woodfin</cp:lastModifiedBy>
  <cp:revision>591</cp:revision>
  <cp:lastPrinted>2019-10-17T22:17:52Z</cp:lastPrinted>
  <dcterms:created xsi:type="dcterms:W3CDTF">2016-01-21T15:20:31Z</dcterms:created>
  <dcterms:modified xsi:type="dcterms:W3CDTF">2019-10-18T17:16:06Z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