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368" r:id="rId4"/>
    <p:sldId id="382" r:id="rId5"/>
    <p:sldId id="383" r:id="rId6"/>
    <p:sldId id="384" r:id="rId7"/>
    <p:sldId id="388" r:id="rId8"/>
    <p:sldId id="385" r:id="rId9"/>
    <p:sldId id="3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35" d="100"/>
          <a:sy n="135" d="100"/>
        </p:scale>
        <p:origin x="89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990600"/>
            <a:ext cx="480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NPRR970 Reliability Unit Commitment (RUC) Fuel Dispute Process Clarification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&amp;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VCMRR026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to NPRR970, Reliability Unit Commitment (RUC) Fuel Dispute Process Clarification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21,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NPRR617 Energy Offer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NPRR617 </a:t>
            </a:r>
            <a:r>
              <a:rPr lang="en-US" dirty="0" smtClean="0"/>
              <a:t>allows generators </a:t>
            </a:r>
            <a:r>
              <a:rPr lang="en-US" dirty="0"/>
              <a:t>to submit SUO and MEO up to 200% of costs in DAM.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Before Implementation of NPRR617</a:t>
            </a:r>
          </a:p>
          <a:p>
            <a:pPr marL="0" indent="0">
              <a:buNone/>
            </a:pPr>
            <a:r>
              <a:rPr lang="en-US" dirty="0" smtClean="0"/>
              <a:t>SUO and MEO were capped at costs (both in DAM and RUC)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 Cost Guarantee (RUCG)</a:t>
            </a:r>
          </a:p>
          <a:p>
            <a:pPr marL="0" indent="0">
              <a:buNone/>
            </a:pPr>
            <a:r>
              <a:rPr lang="en-US" dirty="0" smtClean="0"/>
              <a:t>RUCG = SUO + MEO</a:t>
            </a:r>
            <a:r>
              <a:rPr lang="en-US" dirty="0"/>
              <a:t>* Min (LSL, RTMG)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Where, </a:t>
            </a:r>
          </a:p>
          <a:p>
            <a:pPr marL="0" indent="0">
              <a:buNone/>
            </a:pPr>
            <a:r>
              <a:rPr lang="en-US" dirty="0" smtClean="0"/>
              <a:t> SUO = </a:t>
            </a:r>
            <a:r>
              <a:rPr lang="en-US" dirty="0"/>
              <a:t>Startup </a:t>
            </a:r>
            <a:r>
              <a:rPr lang="en-US" dirty="0" smtClean="0"/>
              <a:t>Offer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MEO = </a:t>
            </a:r>
            <a:r>
              <a:rPr lang="en-US" dirty="0"/>
              <a:t>Min Energy </a:t>
            </a:r>
            <a:r>
              <a:rPr lang="en-US" dirty="0" smtClean="0"/>
              <a:t>Offer </a:t>
            </a:r>
          </a:p>
          <a:p>
            <a:pPr marL="0" indent="0">
              <a:buNone/>
            </a:pPr>
            <a:r>
              <a:rPr lang="en-US" dirty="0" smtClean="0"/>
              <a:t> RTMG </a:t>
            </a:r>
            <a:r>
              <a:rPr lang="en-US" dirty="0"/>
              <a:t>= Real-Time Metered Generation (MWh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8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NPRR617 Energy Offer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After Implementation of NPRR617</a:t>
            </a:r>
          </a:p>
          <a:p>
            <a:pPr marL="0" indent="0">
              <a:buNone/>
            </a:pPr>
            <a:r>
              <a:rPr lang="en-US" dirty="0"/>
              <a:t>The SUO and MEO </a:t>
            </a:r>
            <a:r>
              <a:rPr lang="en-US" dirty="0" smtClean="0"/>
              <a:t>are capped at 200% of costs (</a:t>
            </a:r>
            <a:r>
              <a:rPr lang="en-US" dirty="0" smtClean="0">
                <a:solidFill>
                  <a:srgbClr val="FF0000"/>
                </a:solidFill>
              </a:rPr>
              <a:t>in DAM only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 Cost Guarantee (RUCG)</a:t>
            </a:r>
          </a:p>
          <a:p>
            <a:pPr marL="0" indent="0">
              <a:buNone/>
            </a:pPr>
            <a:r>
              <a:rPr lang="en-US" dirty="0" smtClean="0"/>
              <a:t>RUCG = Min (SUO</a:t>
            </a:r>
            <a:r>
              <a:rPr lang="en-US" baseline="30000" dirty="0"/>
              <a:t>1</a:t>
            </a:r>
            <a:r>
              <a:rPr lang="en-US" dirty="0" smtClean="0"/>
              <a:t>, SUCAP) + Min(MEO</a:t>
            </a:r>
            <a:r>
              <a:rPr lang="en-US" baseline="30000" dirty="0"/>
              <a:t>1</a:t>
            </a:r>
            <a:r>
              <a:rPr lang="en-US" dirty="0" smtClean="0"/>
              <a:t>, MECAP)</a:t>
            </a:r>
            <a:r>
              <a:rPr lang="en-US" baseline="30000" dirty="0" smtClean="0"/>
              <a:t> </a:t>
            </a:r>
            <a:r>
              <a:rPr lang="en-US" dirty="0" smtClean="0"/>
              <a:t>* </a:t>
            </a:r>
            <a:r>
              <a:rPr lang="en-US" dirty="0"/>
              <a:t>Min (LSL, RTMG)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Where, </a:t>
            </a:r>
          </a:p>
          <a:p>
            <a:pPr marL="0" indent="0">
              <a:buNone/>
            </a:pPr>
            <a:r>
              <a:rPr lang="en-US" dirty="0" smtClean="0"/>
              <a:t> SUCAP = </a:t>
            </a:r>
            <a:r>
              <a:rPr lang="en-US" dirty="0"/>
              <a:t>Startup </a:t>
            </a:r>
            <a:r>
              <a:rPr lang="en-US" dirty="0" smtClean="0"/>
              <a:t>Cap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MECAP = </a:t>
            </a:r>
            <a:r>
              <a:rPr lang="en-US" dirty="0"/>
              <a:t>Min Energy </a:t>
            </a:r>
            <a:r>
              <a:rPr lang="en-US" dirty="0" smtClean="0"/>
              <a:t>Cap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SUO and MEO can exceed their respective costs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3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RUC Fuel Dispute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Before Implementation of NPRR617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 Cost Guarantee (RUCG)</a:t>
            </a:r>
          </a:p>
          <a:p>
            <a:pPr marL="0" indent="0">
              <a:buNone/>
            </a:pPr>
            <a:r>
              <a:rPr lang="en-US" dirty="0" smtClean="0"/>
              <a:t>RUCG = SUO + </a:t>
            </a:r>
            <a:r>
              <a:rPr lang="en-US" dirty="0"/>
              <a:t>MEO* Min (LSL, RTMG)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ERCOT had no way of knowing how the Offers were constructed and as such, there was no way to know exactly how fuel purchases impacted Offers.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Appendix 8 in the VC Manual included a procedure for estimating the change to the SUO and MEO as a result of higher fuel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After Implementation </a:t>
            </a:r>
            <a:r>
              <a:rPr lang="en-US" u="sng" dirty="0"/>
              <a:t>of NPRR617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 Cost Guarantee (RUCG)</a:t>
            </a:r>
          </a:p>
          <a:p>
            <a:pPr marL="0" indent="0">
              <a:buNone/>
            </a:pPr>
            <a:r>
              <a:rPr lang="en-US" dirty="0"/>
              <a:t>RUCG = Min (SUO, SUCAP)</a:t>
            </a:r>
            <a:r>
              <a:rPr lang="en-US" baseline="30000" dirty="0"/>
              <a:t>1</a:t>
            </a:r>
            <a:r>
              <a:rPr lang="en-US" dirty="0"/>
              <a:t> + Min(MEO, MECAP)</a:t>
            </a:r>
            <a:r>
              <a:rPr lang="en-US" baseline="30000" dirty="0"/>
              <a:t>1</a:t>
            </a:r>
            <a:r>
              <a:rPr lang="en-US" dirty="0"/>
              <a:t>* Min (LSL, RTMG)</a:t>
            </a:r>
          </a:p>
          <a:p>
            <a:r>
              <a:rPr lang="en-US" dirty="0" smtClean="0"/>
              <a:t>Offers can exceed costs</a:t>
            </a:r>
          </a:p>
          <a:p>
            <a:r>
              <a:rPr lang="en-US" dirty="0" smtClean="0"/>
              <a:t>SUCAP and MECAP can be calculated with updated fuel costs</a:t>
            </a:r>
          </a:p>
          <a:p>
            <a:r>
              <a:rPr lang="en-US" dirty="0" smtClean="0"/>
              <a:t>RUC fuel disputes are now processed by modifying the SUCAP and MECAP.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  SUCAP = Startup fuel * (FIP + Fuel Adder) + O&amp;M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600" dirty="0"/>
              <a:t>Where</a:t>
            </a:r>
            <a:r>
              <a:rPr lang="en-US" dirty="0" smtClean="0"/>
              <a:t>, (</a:t>
            </a:r>
            <a:r>
              <a:rPr lang="en-US" sz="1600" dirty="0" smtClean="0"/>
              <a:t>FIP </a:t>
            </a:r>
            <a:r>
              <a:rPr lang="en-US" sz="1600" dirty="0"/>
              <a:t>+ Fuel </a:t>
            </a:r>
            <a:r>
              <a:rPr lang="en-US" sz="1600" dirty="0" smtClean="0"/>
              <a:t>Adder) is replaced by actual fuel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9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Other 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74" y="838200"/>
            <a:ext cx="8534400" cy="477703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Clarify </a:t>
            </a:r>
            <a:r>
              <a:rPr lang="en-US" dirty="0"/>
              <a:t>that the Fuel Index Price (FIP) and Fuel Oil Price (FOP) are adjusted by the proxy fuel adder, X, as defined in the Verifiable Cost </a:t>
            </a:r>
            <a:r>
              <a:rPr lang="en-US" dirty="0" smtClean="0"/>
              <a:t>Manual.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4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917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18316</TotalTime>
  <Words>376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NPRR617 Energy Offer Flexibility</vt:lpstr>
      <vt:lpstr>NPRR617 Energy Offer Flexibility</vt:lpstr>
      <vt:lpstr>RUC Fuel Dispute Process</vt:lpstr>
      <vt:lpstr>Other Changes</vt:lpstr>
      <vt:lpstr>Other Proposed Changes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477</cp:revision>
  <cp:lastPrinted>2016-05-23T17:34:43Z</cp:lastPrinted>
  <dcterms:created xsi:type="dcterms:W3CDTF">2016-01-21T15:20:31Z</dcterms:created>
  <dcterms:modified xsi:type="dcterms:W3CDTF">2019-10-17T16:21:33Z</dcterms:modified>
</cp:coreProperties>
</file>