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32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October </a:t>
            </a:r>
            <a:r>
              <a:rPr lang="en-US" b="1" dirty="0" smtClean="0">
                <a:solidFill>
                  <a:srgbClr val="000000"/>
                </a:solidFill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September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</a:rPr>
              <a:t>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September </a:t>
            </a:r>
            <a:r>
              <a:rPr lang="en-US" sz="1600" b="1" kern="0" dirty="0" smtClean="0">
                <a:solidFill>
                  <a:srgbClr val="000000"/>
                </a:solidFill>
              </a:rPr>
              <a:t>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09/29/19 </a:t>
            </a:r>
            <a:r>
              <a:rPr lang="en-US" sz="1600" dirty="0"/>
              <a:t>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 smtClean="0"/>
              <a:t>)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September/October </a:t>
            </a:r>
            <a:r>
              <a:rPr lang="en-US" sz="1600" b="1" kern="0" dirty="0">
                <a:solidFill>
                  <a:srgbClr val="000000"/>
                </a:solidFill>
              </a:rPr>
              <a:t>2019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09/03/19 12:41 PM </a:t>
            </a:r>
            <a:r>
              <a:rPr lang="en-US" sz="1600" dirty="0"/>
              <a:t>– </a:t>
            </a:r>
            <a:r>
              <a:rPr lang="en-US" sz="1600" dirty="0" smtClean="0"/>
              <a:t>12:54 PM </a:t>
            </a:r>
            <a:r>
              <a:rPr lang="en-US" sz="1600" dirty="0"/>
              <a:t>– Access to the MIS UI may have been intermittent.  The MIS API was not impacted.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09/30/19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10/02/19 </a:t>
            </a:r>
            <a:r>
              <a:rPr lang="en-US" sz="1600" dirty="0"/>
              <a:t>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10/03/19 </a:t>
            </a:r>
            <a:r>
              <a:rPr lang="en-US" sz="1600" dirty="0"/>
              <a:t>– Planned Maintenance (Site Failover – MPIM, Retail API</a:t>
            </a:r>
            <a:r>
              <a:rPr lang="en-US" sz="1600" dirty="0" smtClean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10/05/19 5:26 </a:t>
            </a:r>
            <a:r>
              <a:rPr lang="en-US" sz="1600" dirty="0"/>
              <a:t>PM – </a:t>
            </a:r>
            <a:r>
              <a:rPr lang="en-US" sz="1600" dirty="0" smtClean="0"/>
              <a:t>5:48 </a:t>
            </a:r>
            <a:r>
              <a:rPr lang="en-US" sz="1600" dirty="0"/>
              <a:t>PM – Access to the MIS UI may have been intermittent.  The MIS API was not impacted</a:t>
            </a:r>
            <a:r>
              <a:rPr lang="en-US" sz="1600" dirty="0" smtClean="0"/>
              <a:t>.</a:t>
            </a:r>
          </a:p>
          <a:p>
            <a:pPr marL="457200" lvl="1" indent="0">
              <a:buNone/>
            </a:pPr>
            <a:endParaRPr lang="en-US" sz="1600" dirty="0"/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1676400"/>
            <a:ext cx="851154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1938</TotalTime>
  <Words>159</Words>
  <Application>Microsoft Office PowerPoint</Application>
  <PresentationFormat>On-screen Show (4:3)</PresentationFormat>
  <Paragraphs>27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164</cp:revision>
  <cp:lastPrinted>2019-05-06T20:09:17Z</cp:lastPrinted>
  <dcterms:created xsi:type="dcterms:W3CDTF">2016-01-21T15:20:31Z</dcterms:created>
  <dcterms:modified xsi:type="dcterms:W3CDTF">2019-10-09T21:59:25Z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