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306" r:id="rId7"/>
    <p:sldId id="308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70319" autoAdjust="0"/>
  </p:normalViewPr>
  <p:slideViewPr>
    <p:cSldViewPr snapToGrid="0" snapToObjects="1">
      <p:cViewPr varScale="1">
        <p:scale>
          <a:sx n="44" d="100"/>
          <a:sy n="44" d="100"/>
        </p:scale>
        <p:origin x="24" y="459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October 2019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23, 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NOGRR197, Align Responsive Reserve (RRS) Manual Deployment Requirements with Current Practice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Methodology to Calculate Responsive Reserve Service Limits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23,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Scheduled Meeting – November 7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23,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25302</TotalTime>
  <Words>71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Hall, Timothy A. (SPC)</cp:lastModifiedBy>
  <cp:revision>1011</cp:revision>
  <cp:lastPrinted>2017-05-22T18:26:12Z</cp:lastPrinted>
  <dcterms:created xsi:type="dcterms:W3CDTF">2010-04-12T23:12:02Z</dcterms:created>
  <dcterms:modified xsi:type="dcterms:W3CDTF">2019-10-18T18:53:59Z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