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5"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10/17/2019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10/17/2019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207855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r>
              <a:rPr lang="en-US" sz="1400" b="1" dirty="0" smtClean="0"/>
              <a:t>928NPRR  </a:t>
            </a:r>
            <a:r>
              <a:rPr lang="en-US" sz="1400" b="1" dirty="0"/>
              <a:t>Cybersecurity Incident Notification. </a:t>
            </a:r>
            <a:r>
              <a:rPr lang="en-US" sz="1400" dirty="0"/>
              <a:t> This Nodal Protocol Revision Request (NPRR) establishes Market Participant notification responsibilities with respect to Cybersecurity Incidents.  </a:t>
            </a:r>
            <a:endParaRPr lang="en-US" sz="1400" b="1" dirty="0" smtClean="0"/>
          </a:p>
          <a:p>
            <a:pPr marL="0" indent="0">
              <a:buNone/>
            </a:pPr>
            <a:endParaRPr lang="en-US" sz="1400" b="1" dirty="0"/>
          </a:p>
          <a:p>
            <a:pPr marL="0" indent="0">
              <a:buNone/>
            </a:pPr>
            <a:r>
              <a:rPr lang="en-US" sz="1400" b="1" dirty="0" smtClean="0"/>
              <a:t>972NPRR  </a:t>
            </a:r>
            <a:r>
              <a:rPr lang="en-US" sz="1400" b="1" dirty="0"/>
              <a:t>Enhancing Existing CRR Transaction Limit Process.  </a:t>
            </a:r>
            <a:r>
              <a:rPr lang="en-US" sz="1400" dirty="0"/>
              <a:t>This Nodal Protocol Revision Request (NPRR) provides ERCOT with authority to not open a transaction adjustment period for a CRR Auction, even if the total number of transactions submitted exceeds the transaction limit announced prior to the auction, as long as the total number of transactions submitted does not exceed the number of transactions that can be processed by ERCOT’s systems.  </a:t>
            </a:r>
            <a:endParaRPr lang="en-US" sz="1400" b="1" dirty="0" smtClean="0"/>
          </a:p>
          <a:p>
            <a:pPr marL="0" indent="0">
              <a:buNone/>
            </a:pPr>
            <a:endParaRPr lang="en-US" sz="1400" b="1" dirty="0"/>
          </a:p>
          <a:p>
            <a:pPr marL="0" indent="0">
              <a:buNone/>
            </a:pP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15788777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496</TotalTime>
  <Words>8</Words>
  <Application>Microsoft Office PowerPoint</Application>
  <PresentationFormat>On-screen Show (4:3)</PresentationFormat>
  <Paragraphs>6</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Zapanta, Zaldy</cp:lastModifiedBy>
  <cp:revision>85</cp:revision>
  <cp:lastPrinted>2016-01-21T20:53:15Z</cp:lastPrinted>
  <dcterms:created xsi:type="dcterms:W3CDTF">2016-01-21T15:20:31Z</dcterms:created>
  <dcterms:modified xsi:type="dcterms:W3CDTF">2019-10-17T13:32:09Z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