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94" d="100"/>
          <a:sy n="94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10</a:t>
            </a:r>
            <a:r>
              <a:rPr lang="en-US" dirty="0" smtClean="0"/>
              <a:t>/21/2019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762502"/>
              </p:ext>
            </p:extLst>
          </p:nvPr>
        </p:nvGraphicFramePr>
        <p:xfrm>
          <a:off x="274320" y="1143000"/>
          <a:ext cx="8610601" cy="100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9/9/2019 0:29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9/9 HE 3-11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127.8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127.8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0.0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$27 - $40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6923</TotalTime>
  <Words>61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227</cp:revision>
  <cp:lastPrinted>2016-01-21T20:53:15Z</cp:lastPrinted>
  <dcterms:created xsi:type="dcterms:W3CDTF">2016-01-21T15:20:31Z</dcterms:created>
  <dcterms:modified xsi:type="dcterms:W3CDTF">2019-10-14T16:39:25Z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