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1019 Application deadline was 08/21/19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1019 </a:t>
            </a:r>
            <a:r>
              <a:rPr lang="en-US" sz="2000" dirty="0"/>
              <a:t>signup deadline </a:t>
            </a:r>
            <a:r>
              <a:rPr lang="en-US" sz="2000" dirty="0" smtClean="0"/>
              <a:t>was </a:t>
            </a:r>
            <a:r>
              <a:rPr lang="en-US" sz="2000" dirty="0" smtClean="0"/>
              <a:t>09/11/19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09/17/19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10/07/19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1019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10/18/19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11/15/19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10/17/19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1019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16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testing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existing CR is testing for Service Provider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are testing for Service Provider change and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</a:t>
            </a:r>
            <a:r>
              <a:rPr lang="en-US" sz="2000" dirty="0" smtClean="0">
                <a:solidFill>
                  <a:prstClr val="black"/>
                </a:solidFill>
              </a:rPr>
              <a:t> existing CRs are testing for Bank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459 scripts are in progress 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 (83 scripts are being waived 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As of 3:00pm on Wednesday, October 16, 2019, 380 scripts are complete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10/17/19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5310</TotalTime>
  <Words>136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1019 Preview</vt:lpstr>
      <vt:lpstr>Flight 1019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159</cp:revision>
  <cp:lastPrinted>2016-01-21T20:53:15Z</cp:lastPrinted>
  <dcterms:created xsi:type="dcterms:W3CDTF">2016-01-21T15:20:31Z</dcterms:created>
  <dcterms:modified xsi:type="dcterms:W3CDTF">2019-10-16T20:19:08Z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