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87" r:id="rId7"/>
    <p:sldId id="29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75228" autoAdjust="0"/>
  </p:normalViewPr>
  <p:slideViewPr>
    <p:cSldViewPr showGuides="1">
      <p:cViewPr varScale="1">
        <p:scale>
          <a:sx n="71" d="100"/>
          <a:sy n="71" d="100"/>
        </p:scale>
        <p:origin x="1560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– K4 Changed from 0.3 to 0.2 and K5 Changed from 0.4 to 0.5</a:t>
            </a:r>
          </a:p>
          <a:p>
            <a:r>
              <a:rPr lang="en-US" baseline="0" dirty="0" smtClean="0"/>
              <a:t>12/4/18 – 10:05 AM – K6 Changed from 0 to 0.5</a:t>
            </a:r>
          </a:p>
          <a:p>
            <a:r>
              <a:rPr lang="en-US" baseline="0" dirty="0" smtClean="0"/>
              <a:t>2/12/19 – 2:15 PM – K6 changed from 0.5 to 1.0</a:t>
            </a:r>
          </a:p>
          <a:p>
            <a:r>
              <a:rPr lang="en-US" baseline="0" dirty="0" smtClean="0"/>
              <a:t>3/12/19 – 2:10 PM – PWRR Threshold from 10 to 15 MW/min</a:t>
            </a:r>
          </a:p>
          <a:p>
            <a:r>
              <a:rPr lang="en-US" baseline="0" dirty="0" smtClean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81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Intra-Hour Wind Forecast Accuracy Updates </a:t>
            </a:r>
            <a:r>
              <a:rPr lang="en-US" sz="2400" b="1" dirty="0" smtClean="0">
                <a:solidFill>
                  <a:schemeClr val="tx2"/>
                </a:solidFill>
              </a:rPr>
              <a:t>(Sep. 2019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Oct</a:t>
            </a:r>
            <a:r>
              <a:rPr lang="en-US" dirty="0" smtClean="0">
                <a:solidFill>
                  <a:schemeClr val="tx2"/>
                </a:solidFill>
              </a:rPr>
              <a:t>. </a:t>
            </a:r>
            <a:r>
              <a:rPr lang="en-US" smtClean="0">
                <a:solidFill>
                  <a:schemeClr val="tx2"/>
                </a:solidFill>
              </a:rPr>
              <a:t>21, </a:t>
            </a:r>
            <a:r>
              <a:rPr lang="en-US" dirty="0" smtClean="0">
                <a:solidFill>
                  <a:schemeClr val="tx2"/>
                </a:solidFill>
              </a:rPr>
              <a:t>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Historical K factor tuning events:</a:t>
            </a:r>
          </a:p>
          <a:p>
            <a:pPr lvl="0">
              <a:defRPr/>
            </a:pPr>
            <a:r>
              <a:rPr lang="en-US" dirty="0"/>
              <a:t>4/24/19 - </a:t>
            </a:r>
            <a:r>
              <a:rPr lang="en-US" dirty="0" smtClean="0"/>
              <a:t>Max </a:t>
            </a:r>
            <a:r>
              <a:rPr lang="en-US" dirty="0"/>
              <a:t>Integral ACE Feedback changed from 150 to </a:t>
            </a:r>
            <a:r>
              <a:rPr lang="en-US" dirty="0" smtClean="0"/>
              <a:t>160 and </a:t>
            </a:r>
            <a:r>
              <a:rPr lang="en-US" dirty="0"/>
              <a:t>PWRR Threshold changed from 20 to </a:t>
            </a:r>
            <a:r>
              <a:rPr lang="en-US" dirty="0" smtClean="0"/>
              <a:t>25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837730"/>
            <a:ext cx="5802713" cy="429101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998" y="6162836"/>
            <a:ext cx="3124204" cy="19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74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Wind Ramp Rate (PWRR) Error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340159"/>
              </p:ext>
            </p:extLst>
          </p:nvPr>
        </p:nvGraphicFramePr>
        <p:xfrm>
          <a:off x="514350" y="874628"/>
          <a:ext cx="8191500" cy="122254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297497"/>
                <a:gridCol w="1422476"/>
                <a:gridCol w="1471527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(9/1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9/30)</a:t>
                      </a:r>
                      <a:endParaRPr lang="en-US" sz="1200" dirty="0" smtClean="0"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(9/1 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9/30)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80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4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100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160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5343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Ramp assumes using a 0 MW wind ramp in PWRR</a:t>
            </a:r>
          </a:p>
          <a:p>
            <a:endParaRPr lang="en-US" sz="6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209800"/>
            <a:ext cx="8229617" cy="402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</TotalTime>
  <Words>226</Words>
  <Application>Microsoft Office PowerPoint</Application>
  <PresentationFormat>On-screen Show (4:3)</PresentationFormat>
  <Paragraphs>33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Current GTBD Parameters</vt:lpstr>
      <vt:lpstr>Projected Wind Ramp Rate (PWRR) Error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ElHabr, Tony</cp:lastModifiedBy>
  <cp:revision>106</cp:revision>
  <cp:lastPrinted>2016-01-21T20:53:15Z</cp:lastPrinted>
  <dcterms:created xsi:type="dcterms:W3CDTF">2016-01-21T15:20:31Z</dcterms:created>
  <dcterms:modified xsi:type="dcterms:W3CDTF">2019-10-14T14:25:39Z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