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4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1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1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8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4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0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2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B092-BEC0-443E-B384-E2FC1A0CE461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890121"/>
              </p:ext>
            </p:extLst>
          </p:nvPr>
        </p:nvGraphicFramePr>
        <p:xfrm>
          <a:off x="2032000" y="719666"/>
          <a:ext cx="541866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January 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February 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March </a:t>
                      </a:r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April 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June  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 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August  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September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October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Friday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November 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December 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25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Spells, Vanessa</dc:creator>
  <cp:lastModifiedBy>Spells, Vanessa</cp:lastModifiedBy>
  <cp:revision>4</cp:revision>
  <dcterms:created xsi:type="dcterms:W3CDTF">2019-10-02T22:27:25Z</dcterms:created>
  <dcterms:modified xsi:type="dcterms:W3CDTF">2019-10-07T11:57:42Z</dcterms:modified>
</cp:coreProperties>
</file>