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6"/>
  </p:notesMasterIdLst>
  <p:handoutMasterIdLst>
    <p:handoutMasterId r:id="rId7"/>
  </p:handoutMasterIdLst>
  <p:sldIdLst>
    <p:sldId id="270" r:id="rId4"/>
    <p:sldId id="5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Hinojosa, Jose Luis" initials="HJL" lastIdx="1" clrIdx="6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79"/>
            <a:ext cx="5519928" cy="2866979"/>
          </a:xfrm>
        </p:spPr>
        <p:txBody>
          <a:bodyPr/>
          <a:lstStyle/>
          <a:p>
            <a:r>
              <a:rPr lang="en-US" sz="2800" dirty="0" smtClean="0"/>
              <a:t>Governor Testing Submissions</a:t>
            </a:r>
          </a:p>
          <a:p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October 2019, PDCWG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304800" y="2702251"/>
            <a:ext cx="8186056" cy="2030087"/>
          </a:xfrm>
        </p:spPr>
        <p:txBody>
          <a:bodyPr/>
          <a:lstStyle/>
          <a:p>
            <a:r>
              <a:rPr lang="en-US" dirty="0" smtClean="0"/>
              <a:t>Previous PDCWG discussion agreed that if a unit had been evaluated in at least 8 FMEs within 36 months then the unit would not have to complete a Governor Speed Test. </a:t>
            </a:r>
          </a:p>
          <a:p>
            <a:r>
              <a:rPr lang="en-US" dirty="0" smtClean="0"/>
              <a:t>Instead QSE would take one of the FMEs in which they were evaluated and scored above 0.75 for both Primary and Sustained Frequency Response as a historical test in NDCRC using the FME data.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6"/>
          </p:nvPr>
        </p:nvSpPr>
        <p:spPr>
          <a:xfrm>
            <a:off x="304800" y="855406"/>
            <a:ext cx="8186056" cy="1735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Turbine Speed Governor Testing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37398"/>
            <a:ext cx="8008434" cy="1600438"/>
          </a:xfrm>
          <a:prstGeom prst="rect">
            <a:avLst/>
          </a:prstGeom>
          <a:solidFill>
            <a:srgbClr val="CCEFF4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tx2"/>
                </a:solidFill>
              </a:rPr>
              <a:t>Nodal Operating Guide </a:t>
            </a:r>
            <a:r>
              <a:rPr lang="en-US" sz="1400" dirty="0" smtClean="0">
                <a:solidFill>
                  <a:schemeClr val="tx2"/>
                </a:solidFill>
              </a:rPr>
              <a:t>2.2.7</a:t>
            </a:r>
            <a:endParaRPr lang="en-US" sz="1400" dirty="0">
              <a:solidFill>
                <a:schemeClr val="tx2"/>
              </a:solidFill>
            </a:endParaRPr>
          </a:p>
          <a:p>
            <a:pPr algn="just"/>
            <a:endParaRPr lang="en-US" sz="1400" dirty="0" smtClean="0">
              <a:solidFill>
                <a:schemeClr val="tx2"/>
              </a:solidFill>
            </a:endParaRPr>
          </a:p>
          <a:p>
            <a:pPr algn="just"/>
            <a:r>
              <a:rPr lang="en-US" sz="1400" dirty="0" smtClean="0">
                <a:solidFill>
                  <a:schemeClr val="tx2"/>
                </a:solidFill>
              </a:rPr>
              <a:t>(2) 	Generation </a:t>
            </a:r>
            <a:r>
              <a:rPr lang="en-US" sz="1400" dirty="0">
                <a:solidFill>
                  <a:schemeClr val="tx2"/>
                </a:solidFill>
              </a:rPr>
              <a:t>Resources that have not been evaluated in at least eight Frequency </a:t>
            </a:r>
            <a:r>
              <a:rPr lang="en-US" sz="1400" dirty="0" smtClean="0">
                <a:solidFill>
                  <a:schemeClr val="tx2"/>
                </a:solidFill>
              </a:rPr>
              <a:t>	Measurable Events </a:t>
            </a:r>
            <a:r>
              <a:rPr lang="en-US" sz="1400" dirty="0">
                <a:solidFill>
                  <a:schemeClr val="tx2"/>
                </a:solidFill>
              </a:rPr>
              <a:t>(FMEs) within 36 months shall conduct Governor performance tests </a:t>
            </a:r>
            <a:r>
              <a:rPr lang="en-US" sz="1400" dirty="0" smtClean="0">
                <a:solidFill>
                  <a:schemeClr val="tx2"/>
                </a:solidFill>
              </a:rPr>
              <a:t>	for </a:t>
            </a:r>
            <a:r>
              <a:rPr lang="en-US" sz="1400" dirty="0">
                <a:solidFill>
                  <a:schemeClr val="tx2"/>
                </a:solidFill>
              </a:rPr>
              <a:t>that Generation Resource within 12 months using one of the test methods or </a:t>
            </a:r>
            <a:r>
              <a:rPr lang="en-US" sz="1400" dirty="0" smtClean="0">
                <a:solidFill>
                  <a:schemeClr val="tx2"/>
                </a:solidFill>
              </a:rPr>
              <a:t>	historical </a:t>
            </a:r>
            <a:r>
              <a:rPr lang="en-US" sz="1400" dirty="0">
                <a:solidFill>
                  <a:schemeClr val="tx2"/>
                </a:solidFill>
              </a:rPr>
              <a:t>methods specified in Section 8, Attachment C, Turbine Governor Speed Tests.  </a:t>
            </a:r>
            <a:r>
              <a:rPr lang="en-US" sz="1400" dirty="0" smtClean="0">
                <a:solidFill>
                  <a:schemeClr val="tx2"/>
                </a:solidFill>
              </a:rPr>
              <a:t>	The </a:t>
            </a:r>
            <a:r>
              <a:rPr lang="en-US" sz="1400" dirty="0">
                <a:solidFill>
                  <a:schemeClr val="tx2"/>
                </a:solidFill>
              </a:rPr>
              <a:t>Resource Entity shall then provide test results to ERCOT</a:t>
            </a:r>
          </a:p>
        </p:txBody>
      </p:sp>
    </p:spTree>
    <p:extLst>
      <p:ext uri="{BB962C8B-B14F-4D97-AF65-F5344CB8AC3E}">
        <p14:creationId xmlns:p14="http://schemas.microsoft.com/office/powerpoint/2010/main" val="13684516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25612</TotalTime>
  <Words>89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Turbine Speed Governor Testing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Hinojosa, Jose Luis</cp:lastModifiedBy>
  <cp:revision>627</cp:revision>
  <dcterms:created xsi:type="dcterms:W3CDTF">2016-04-16T13:25:21Z</dcterms:created>
  <dcterms:modified xsi:type="dcterms:W3CDTF">2019-10-08T20:50:32Z</dcterms:modified>
</cp:coreProperties>
</file>