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5" autoAdjust="0"/>
  </p:normalViewPr>
  <p:slideViewPr>
    <p:cSldViewPr showGuides="1">
      <p:cViewPr varScale="1">
        <p:scale>
          <a:sx n="97" d="100"/>
          <a:sy n="97" d="100"/>
        </p:scale>
        <p:origin x="102" y="2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201909_PWRR_Error_Report_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NewSTLFError_Sep-19_30day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201909_PWRR_Error_Report_Grap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_Monthly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19\09%20-%20Sep\RegReport_Generator_Ver3_Sep-19.xlsm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'MAE By Hour'!$B$1</c:f>
              <c:strCache>
                <c:ptCount val="1"/>
                <c:pt idx="0">
                  <c:v>Persistence Error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AEC7"/>
              </a:solidFill>
              <a:ln w="9525">
                <a:solidFill>
                  <a:srgbClr val="00AEC7"/>
                </a:solidFill>
              </a:ln>
              <a:effectLst/>
            </c:spPr>
          </c:marker>
          <c:val>
            <c:numRef>
              <c:f>'MAE By Hour'!$B$2:$B$25</c:f>
              <c:numCache>
                <c:formatCode>General</c:formatCode>
                <c:ptCount val="24"/>
                <c:pt idx="0">
                  <c:v>69.3</c:v>
                </c:pt>
                <c:pt idx="1">
                  <c:v>58.5</c:v>
                </c:pt>
                <c:pt idx="2">
                  <c:v>67.3</c:v>
                </c:pt>
                <c:pt idx="3">
                  <c:v>71.900000000000006</c:v>
                </c:pt>
                <c:pt idx="4">
                  <c:v>67.8</c:v>
                </c:pt>
                <c:pt idx="5">
                  <c:v>64.5</c:v>
                </c:pt>
                <c:pt idx="6">
                  <c:v>66.5</c:v>
                </c:pt>
                <c:pt idx="7">
                  <c:v>72.900000000000006</c:v>
                </c:pt>
                <c:pt idx="8">
                  <c:v>130.6</c:v>
                </c:pt>
                <c:pt idx="9">
                  <c:v>108.6</c:v>
                </c:pt>
                <c:pt idx="10">
                  <c:v>66.3</c:v>
                </c:pt>
                <c:pt idx="11">
                  <c:v>73.099999999999994</c:v>
                </c:pt>
                <c:pt idx="12">
                  <c:v>69.599999999999994</c:v>
                </c:pt>
                <c:pt idx="13">
                  <c:v>72.3</c:v>
                </c:pt>
                <c:pt idx="14">
                  <c:v>75.599999999999994</c:v>
                </c:pt>
                <c:pt idx="15">
                  <c:v>76.2</c:v>
                </c:pt>
                <c:pt idx="16">
                  <c:v>74.3</c:v>
                </c:pt>
                <c:pt idx="17">
                  <c:v>75.599999999999994</c:v>
                </c:pt>
                <c:pt idx="18">
                  <c:v>80.7</c:v>
                </c:pt>
                <c:pt idx="19">
                  <c:v>96.3</c:v>
                </c:pt>
                <c:pt idx="20">
                  <c:v>123.1</c:v>
                </c:pt>
                <c:pt idx="21">
                  <c:v>112.2</c:v>
                </c:pt>
                <c:pt idx="22">
                  <c:v>74.900000000000006</c:v>
                </c:pt>
                <c:pt idx="23">
                  <c:v>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'MAE By Hour'!$C$1</c:f>
              <c:strCache>
                <c:ptCount val="1"/>
                <c:pt idx="0">
                  <c:v>SCED PWRR Error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5B6770"/>
              </a:solidFill>
              <a:ln w="9525">
                <a:solidFill>
                  <a:srgbClr val="5B6770"/>
                </a:solidFill>
              </a:ln>
              <a:effectLst/>
            </c:spPr>
          </c:marker>
          <c:val>
            <c:numRef>
              <c:f>'MAE By Hour'!$C$2:$C$25</c:f>
              <c:numCache>
                <c:formatCode>General</c:formatCode>
                <c:ptCount val="24"/>
                <c:pt idx="0">
                  <c:v>54.2</c:v>
                </c:pt>
                <c:pt idx="1">
                  <c:v>48.5</c:v>
                </c:pt>
                <c:pt idx="2">
                  <c:v>51</c:v>
                </c:pt>
                <c:pt idx="3">
                  <c:v>48.3</c:v>
                </c:pt>
                <c:pt idx="4">
                  <c:v>48.1</c:v>
                </c:pt>
                <c:pt idx="5">
                  <c:v>48.6</c:v>
                </c:pt>
                <c:pt idx="6">
                  <c:v>45.1</c:v>
                </c:pt>
                <c:pt idx="7">
                  <c:v>49.3</c:v>
                </c:pt>
                <c:pt idx="8">
                  <c:v>73.3</c:v>
                </c:pt>
                <c:pt idx="9">
                  <c:v>69.5</c:v>
                </c:pt>
                <c:pt idx="10">
                  <c:v>47.8</c:v>
                </c:pt>
                <c:pt idx="11">
                  <c:v>51.6</c:v>
                </c:pt>
                <c:pt idx="12">
                  <c:v>53</c:v>
                </c:pt>
                <c:pt idx="13">
                  <c:v>59</c:v>
                </c:pt>
                <c:pt idx="14">
                  <c:v>64.900000000000006</c:v>
                </c:pt>
                <c:pt idx="15">
                  <c:v>65.900000000000006</c:v>
                </c:pt>
                <c:pt idx="16">
                  <c:v>68.400000000000006</c:v>
                </c:pt>
                <c:pt idx="17">
                  <c:v>65.099999999999994</c:v>
                </c:pt>
                <c:pt idx="18">
                  <c:v>66.8</c:v>
                </c:pt>
                <c:pt idx="19">
                  <c:v>65.2</c:v>
                </c:pt>
                <c:pt idx="20">
                  <c:v>76.400000000000006</c:v>
                </c:pt>
                <c:pt idx="21">
                  <c:v>61.8</c:v>
                </c:pt>
                <c:pt idx="22">
                  <c:v>54.5</c:v>
                </c:pt>
                <c:pt idx="23">
                  <c:v>61.2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2745424"/>
        <c:axId val="512746600"/>
      </c:lineChart>
      <c:catAx>
        <c:axId val="512745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2746600"/>
        <c:crosses val="autoZero"/>
        <c:auto val="1"/>
        <c:lblAlgn val="ctr"/>
        <c:lblOffset val="100"/>
        <c:noMultiLvlLbl val="0"/>
      </c:catAx>
      <c:valAx>
        <c:axId val="512746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MAE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274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STLF Error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tockChart>
        <c:ser>
          <c:idx val="0"/>
          <c:order val="0"/>
          <c:tx>
            <c:strRef>
              <c:f>Graph!$B$1</c:f>
              <c:strCache>
                <c:ptCount val="1"/>
                <c:pt idx="0">
                  <c:v>90th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Graph!$A$2:$A$97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Graph!$B$2:$B$97</c:f>
              <c:numCache>
                <c:formatCode>General</c:formatCode>
                <c:ptCount val="96"/>
                <c:pt idx="0">
                  <c:v>35.430859374999997</c:v>
                </c:pt>
                <c:pt idx="1">
                  <c:v>40.309895833333357</c:v>
                </c:pt>
                <c:pt idx="2">
                  <c:v>35.132291666666674</c:v>
                </c:pt>
                <c:pt idx="3">
                  <c:v>64.466796874999972</c:v>
                </c:pt>
                <c:pt idx="4">
                  <c:v>27.155598958333336</c:v>
                </c:pt>
                <c:pt idx="5">
                  <c:v>41.3111979166667</c:v>
                </c:pt>
                <c:pt idx="6">
                  <c:v>47.742838541666714</c:v>
                </c:pt>
                <c:pt idx="7">
                  <c:v>35.086067708333339</c:v>
                </c:pt>
                <c:pt idx="8">
                  <c:v>32.698567708333336</c:v>
                </c:pt>
                <c:pt idx="9">
                  <c:v>57.035937499999974</c:v>
                </c:pt>
                <c:pt idx="10">
                  <c:v>48.37851562500002</c:v>
                </c:pt>
                <c:pt idx="11">
                  <c:v>45.437239583333366</c:v>
                </c:pt>
                <c:pt idx="12">
                  <c:v>37.046744791666661</c:v>
                </c:pt>
                <c:pt idx="13">
                  <c:v>22.393229166666671</c:v>
                </c:pt>
                <c:pt idx="14">
                  <c:v>55.963541666666679</c:v>
                </c:pt>
                <c:pt idx="15">
                  <c:v>39.633984375000004</c:v>
                </c:pt>
                <c:pt idx="16">
                  <c:v>42.833333333333336</c:v>
                </c:pt>
                <c:pt idx="17">
                  <c:v>27.924088541666652</c:v>
                </c:pt>
                <c:pt idx="18">
                  <c:v>38.026562500000033</c:v>
                </c:pt>
                <c:pt idx="19">
                  <c:v>27.132421875000002</c:v>
                </c:pt>
                <c:pt idx="20">
                  <c:v>52.87981770833337</c:v>
                </c:pt>
                <c:pt idx="21">
                  <c:v>22.19179687499998</c:v>
                </c:pt>
                <c:pt idx="22">
                  <c:v>67.207031249999972</c:v>
                </c:pt>
                <c:pt idx="23">
                  <c:v>50.193619791666713</c:v>
                </c:pt>
                <c:pt idx="24">
                  <c:v>75.117447916666663</c:v>
                </c:pt>
                <c:pt idx="25">
                  <c:v>41.708854166666704</c:v>
                </c:pt>
                <c:pt idx="26">
                  <c:v>67.96653645833338</c:v>
                </c:pt>
                <c:pt idx="27">
                  <c:v>39.366927083333344</c:v>
                </c:pt>
                <c:pt idx="28">
                  <c:v>52.75130208333335</c:v>
                </c:pt>
                <c:pt idx="29">
                  <c:v>38.361458333333353</c:v>
                </c:pt>
                <c:pt idx="30">
                  <c:v>54.102083333333397</c:v>
                </c:pt>
                <c:pt idx="31">
                  <c:v>58.960677083333309</c:v>
                </c:pt>
                <c:pt idx="32">
                  <c:v>27.647135416666671</c:v>
                </c:pt>
                <c:pt idx="33">
                  <c:v>54.969921875000033</c:v>
                </c:pt>
                <c:pt idx="34">
                  <c:v>42.30898437499998</c:v>
                </c:pt>
                <c:pt idx="35">
                  <c:v>19.091666666666725</c:v>
                </c:pt>
                <c:pt idx="36">
                  <c:v>47.315104166666643</c:v>
                </c:pt>
                <c:pt idx="37">
                  <c:v>24.130989583333339</c:v>
                </c:pt>
                <c:pt idx="38">
                  <c:v>34.857161458333337</c:v>
                </c:pt>
                <c:pt idx="39">
                  <c:v>23.207031249999979</c:v>
                </c:pt>
                <c:pt idx="40">
                  <c:v>51.923958333333374</c:v>
                </c:pt>
                <c:pt idx="41">
                  <c:v>24.220833333333339</c:v>
                </c:pt>
                <c:pt idx="42">
                  <c:v>7.4927083333333435</c:v>
                </c:pt>
                <c:pt idx="43">
                  <c:v>26.96419270833335</c:v>
                </c:pt>
                <c:pt idx="44">
                  <c:v>26.304557291666654</c:v>
                </c:pt>
                <c:pt idx="45">
                  <c:v>50.79518229166667</c:v>
                </c:pt>
                <c:pt idx="46">
                  <c:v>44.63489583333331</c:v>
                </c:pt>
                <c:pt idx="47">
                  <c:v>29.902994791666696</c:v>
                </c:pt>
                <c:pt idx="48">
                  <c:v>73.445572916666706</c:v>
                </c:pt>
                <c:pt idx="49">
                  <c:v>48.3098958333334</c:v>
                </c:pt>
                <c:pt idx="50">
                  <c:v>60.84791666666667</c:v>
                </c:pt>
                <c:pt idx="51">
                  <c:v>49.6302083333333</c:v>
                </c:pt>
                <c:pt idx="52">
                  <c:v>60.817317708333334</c:v>
                </c:pt>
                <c:pt idx="53">
                  <c:v>51.697526041666677</c:v>
                </c:pt>
                <c:pt idx="54">
                  <c:v>48.276041666666664</c:v>
                </c:pt>
                <c:pt idx="55">
                  <c:v>35.974609375000021</c:v>
                </c:pt>
                <c:pt idx="56">
                  <c:v>46.447395833333346</c:v>
                </c:pt>
                <c:pt idx="57">
                  <c:v>28.533333333333335</c:v>
                </c:pt>
                <c:pt idx="58">
                  <c:v>38.347135416666738</c:v>
                </c:pt>
                <c:pt idx="59">
                  <c:v>81.464062500000011</c:v>
                </c:pt>
                <c:pt idx="60">
                  <c:v>47.635807291666673</c:v>
                </c:pt>
                <c:pt idx="61">
                  <c:v>83.114453125000054</c:v>
                </c:pt>
                <c:pt idx="62">
                  <c:v>83.284114583333363</c:v>
                </c:pt>
                <c:pt idx="63">
                  <c:v>64.742447916666691</c:v>
                </c:pt>
                <c:pt idx="64">
                  <c:v>42.343489583333302</c:v>
                </c:pt>
                <c:pt idx="65">
                  <c:v>92.572265624999986</c:v>
                </c:pt>
                <c:pt idx="66">
                  <c:v>48.802083333333321</c:v>
                </c:pt>
                <c:pt idx="67">
                  <c:v>64.998958333333348</c:v>
                </c:pt>
                <c:pt idx="68">
                  <c:v>49.774479166666652</c:v>
                </c:pt>
                <c:pt idx="69">
                  <c:v>100.7813802083336</c:v>
                </c:pt>
                <c:pt idx="70">
                  <c:v>89.281640625000065</c:v>
                </c:pt>
                <c:pt idx="71">
                  <c:v>54.211718749999974</c:v>
                </c:pt>
                <c:pt idx="72">
                  <c:v>100.27057291666674</c:v>
                </c:pt>
                <c:pt idx="73">
                  <c:v>68.109765624999994</c:v>
                </c:pt>
                <c:pt idx="74">
                  <c:v>60.565234375000038</c:v>
                </c:pt>
                <c:pt idx="75">
                  <c:v>92.249999999999986</c:v>
                </c:pt>
                <c:pt idx="76">
                  <c:v>43.485416666666708</c:v>
                </c:pt>
                <c:pt idx="77">
                  <c:v>53.128515625000041</c:v>
                </c:pt>
                <c:pt idx="78">
                  <c:v>94.515625</c:v>
                </c:pt>
                <c:pt idx="79">
                  <c:v>110.5601562500003</c:v>
                </c:pt>
                <c:pt idx="80">
                  <c:v>49.437890624999987</c:v>
                </c:pt>
                <c:pt idx="81">
                  <c:v>87.977994791666717</c:v>
                </c:pt>
                <c:pt idx="82">
                  <c:v>43.933854166666677</c:v>
                </c:pt>
                <c:pt idx="83">
                  <c:v>65.774609374999997</c:v>
                </c:pt>
                <c:pt idx="84">
                  <c:v>95.723437500000017</c:v>
                </c:pt>
                <c:pt idx="85">
                  <c:v>74.036718749999977</c:v>
                </c:pt>
                <c:pt idx="86">
                  <c:v>71.408333333333317</c:v>
                </c:pt>
                <c:pt idx="87">
                  <c:v>50.960937500000071</c:v>
                </c:pt>
                <c:pt idx="88">
                  <c:v>66.533984375000045</c:v>
                </c:pt>
                <c:pt idx="89">
                  <c:v>64.539713541666714</c:v>
                </c:pt>
                <c:pt idx="90">
                  <c:v>57.885807291666701</c:v>
                </c:pt>
                <c:pt idx="91">
                  <c:v>39.05755208333337</c:v>
                </c:pt>
                <c:pt idx="92">
                  <c:v>35.085156250000018</c:v>
                </c:pt>
                <c:pt idx="93">
                  <c:v>38.110416666666659</c:v>
                </c:pt>
                <c:pt idx="94">
                  <c:v>58.393489583333299</c:v>
                </c:pt>
                <c:pt idx="95">
                  <c:v>49.482291666666633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Graph!$C$1</c:f>
              <c:strCache>
                <c:ptCount val="1"/>
                <c:pt idx="0">
                  <c:v>MAX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Graph!$A$2:$A$97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Graph!$C$2:$C$97</c:f>
              <c:numCache>
                <c:formatCode>General</c:formatCode>
                <c:ptCount val="96"/>
                <c:pt idx="0">
                  <c:v>122.471354166667</c:v>
                </c:pt>
                <c:pt idx="1">
                  <c:v>56.0911458333333</c:v>
                </c:pt>
                <c:pt idx="2">
                  <c:v>61.1080729166667</c:v>
                </c:pt>
                <c:pt idx="3">
                  <c:v>101.540364583333</c:v>
                </c:pt>
                <c:pt idx="4">
                  <c:v>91.8619791666667</c:v>
                </c:pt>
                <c:pt idx="5">
                  <c:v>104.076822916667</c:v>
                </c:pt>
                <c:pt idx="6">
                  <c:v>62.1497395833333</c:v>
                </c:pt>
                <c:pt idx="7">
                  <c:v>108.091145833333</c:v>
                </c:pt>
                <c:pt idx="8">
                  <c:v>52.6575520833333</c:v>
                </c:pt>
                <c:pt idx="9">
                  <c:v>91.5078125</c:v>
                </c:pt>
                <c:pt idx="10">
                  <c:v>91.99609375</c:v>
                </c:pt>
                <c:pt idx="11">
                  <c:v>75.91015625</c:v>
                </c:pt>
                <c:pt idx="12">
                  <c:v>77.7669270833333</c:v>
                </c:pt>
                <c:pt idx="13">
                  <c:v>90.2955729166667</c:v>
                </c:pt>
                <c:pt idx="14">
                  <c:v>76.4752604166667</c:v>
                </c:pt>
                <c:pt idx="15">
                  <c:v>72.53515625</c:v>
                </c:pt>
                <c:pt idx="16">
                  <c:v>71.6119791666667</c:v>
                </c:pt>
                <c:pt idx="17">
                  <c:v>72.41015625</c:v>
                </c:pt>
                <c:pt idx="18">
                  <c:v>52.6588541666667</c:v>
                </c:pt>
                <c:pt idx="19">
                  <c:v>44.3802083333333</c:v>
                </c:pt>
                <c:pt idx="20">
                  <c:v>92.2643229166667</c:v>
                </c:pt>
                <c:pt idx="21">
                  <c:v>60.1419270833333</c:v>
                </c:pt>
                <c:pt idx="22">
                  <c:v>77.35546875</c:v>
                </c:pt>
                <c:pt idx="23">
                  <c:v>76.359375</c:v>
                </c:pt>
                <c:pt idx="24">
                  <c:v>110.64453125</c:v>
                </c:pt>
                <c:pt idx="25">
                  <c:v>75.3255208333333</c:v>
                </c:pt>
                <c:pt idx="26">
                  <c:v>96.06640625</c:v>
                </c:pt>
                <c:pt idx="27">
                  <c:v>70.9973958333333</c:v>
                </c:pt>
                <c:pt idx="28">
                  <c:v>73.16796875</c:v>
                </c:pt>
                <c:pt idx="29">
                  <c:v>60.5130208333333</c:v>
                </c:pt>
                <c:pt idx="30">
                  <c:v>107.059895833333</c:v>
                </c:pt>
                <c:pt idx="31">
                  <c:v>100.787760416667</c:v>
                </c:pt>
                <c:pt idx="32">
                  <c:v>100.143229166667</c:v>
                </c:pt>
                <c:pt idx="33">
                  <c:v>85.3580729166667</c:v>
                </c:pt>
                <c:pt idx="34">
                  <c:v>69.0885416666667</c:v>
                </c:pt>
                <c:pt idx="35">
                  <c:v>69.6341145833333</c:v>
                </c:pt>
                <c:pt idx="36">
                  <c:v>142.071614583333</c:v>
                </c:pt>
                <c:pt idx="37">
                  <c:v>84.3138020833333</c:v>
                </c:pt>
                <c:pt idx="38">
                  <c:v>55.1927083333333</c:v>
                </c:pt>
                <c:pt idx="39">
                  <c:v>99.2473958333333</c:v>
                </c:pt>
                <c:pt idx="40">
                  <c:v>128.294270833333</c:v>
                </c:pt>
                <c:pt idx="41">
                  <c:v>78.28125</c:v>
                </c:pt>
                <c:pt idx="42">
                  <c:v>116.735677083333</c:v>
                </c:pt>
                <c:pt idx="43">
                  <c:v>155.063802083333</c:v>
                </c:pt>
                <c:pt idx="44">
                  <c:v>134.348958333333</c:v>
                </c:pt>
                <c:pt idx="45">
                  <c:v>138.122395833333</c:v>
                </c:pt>
                <c:pt idx="46">
                  <c:v>170.184895833333</c:v>
                </c:pt>
                <c:pt idx="47">
                  <c:v>133.88671875</c:v>
                </c:pt>
                <c:pt idx="48">
                  <c:v>126.946614583333</c:v>
                </c:pt>
                <c:pt idx="49">
                  <c:v>100.01171875</c:v>
                </c:pt>
                <c:pt idx="50">
                  <c:v>122.1875</c:v>
                </c:pt>
                <c:pt idx="51">
                  <c:v>69.2161458333333</c:v>
                </c:pt>
                <c:pt idx="52">
                  <c:v>131.638020833333</c:v>
                </c:pt>
                <c:pt idx="53">
                  <c:v>78.0755208333333</c:v>
                </c:pt>
                <c:pt idx="54">
                  <c:v>107.462239583333</c:v>
                </c:pt>
                <c:pt idx="55">
                  <c:v>124.341145833333</c:v>
                </c:pt>
                <c:pt idx="56">
                  <c:v>77.75390625</c:v>
                </c:pt>
                <c:pt idx="57">
                  <c:v>59.2721354166667</c:v>
                </c:pt>
                <c:pt idx="58">
                  <c:v>93.9518229166667</c:v>
                </c:pt>
                <c:pt idx="59">
                  <c:v>130.60546875</c:v>
                </c:pt>
                <c:pt idx="60">
                  <c:v>106.006510416667</c:v>
                </c:pt>
                <c:pt idx="61">
                  <c:v>119.619791666667</c:v>
                </c:pt>
                <c:pt idx="62">
                  <c:v>200.1640625</c:v>
                </c:pt>
                <c:pt idx="63">
                  <c:v>141.049479166667</c:v>
                </c:pt>
                <c:pt idx="64">
                  <c:v>100.240885416667</c:v>
                </c:pt>
                <c:pt idx="65">
                  <c:v>105.442708333333</c:v>
                </c:pt>
                <c:pt idx="66">
                  <c:v>108.608072916667</c:v>
                </c:pt>
                <c:pt idx="67">
                  <c:v>116.640625</c:v>
                </c:pt>
                <c:pt idx="68">
                  <c:v>105.770833333333</c:v>
                </c:pt>
                <c:pt idx="69">
                  <c:v>129.34375</c:v>
                </c:pt>
                <c:pt idx="70">
                  <c:v>118.712239583333</c:v>
                </c:pt>
                <c:pt idx="71">
                  <c:v>106.5078125</c:v>
                </c:pt>
                <c:pt idx="72">
                  <c:v>120.705729166667</c:v>
                </c:pt>
                <c:pt idx="73">
                  <c:v>84.9309895833333</c:v>
                </c:pt>
                <c:pt idx="74">
                  <c:v>106.235677083333</c:v>
                </c:pt>
                <c:pt idx="75">
                  <c:v>116.22265625</c:v>
                </c:pt>
                <c:pt idx="76">
                  <c:v>68.7330729166667</c:v>
                </c:pt>
                <c:pt idx="77">
                  <c:v>65.0690104166667</c:v>
                </c:pt>
                <c:pt idx="78">
                  <c:v>140.80078125</c:v>
                </c:pt>
                <c:pt idx="79">
                  <c:v>126.5</c:v>
                </c:pt>
                <c:pt idx="80">
                  <c:v>108.462239583333</c:v>
                </c:pt>
                <c:pt idx="81">
                  <c:v>124.971354166667</c:v>
                </c:pt>
                <c:pt idx="82">
                  <c:v>99.1315104166667</c:v>
                </c:pt>
                <c:pt idx="83">
                  <c:v>84.3997395833333</c:v>
                </c:pt>
                <c:pt idx="84">
                  <c:v>115.151041666667</c:v>
                </c:pt>
                <c:pt idx="85">
                  <c:v>104.1953125</c:v>
                </c:pt>
                <c:pt idx="86">
                  <c:v>93.50390625</c:v>
                </c:pt>
                <c:pt idx="87">
                  <c:v>93.5651041666667</c:v>
                </c:pt>
                <c:pt idx="88">
                  <c:v>97.6927083333333</c:v>
                </c:pt>
                <c:pt idx="89">
                  <c:v>89.6770833333333</c:v>
                </c:pt>
                <c:pt idx="90">
                  <c:v>88.4283854166667</c:v>
                </c:pt>
                <c:pt idx="91">
                  <c:v>92.890625</c:v>
                </c:pt>
                <c:pt idx="92">
                  <c:v>65.86328125</c:v>
                </c:pt>
                <c:pt idx="93">
                  <c:v>48.0846354166667</c:v>
                </c:pt>
                <c:pt idx="94">
                  <c:v>61.5859375</c:v>
                </c:pt>
                <c:pt idx="95">
                  <c:v>74.7122395833333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Graph!$D$1</c:f>
              <c:strCache>
                <c:ptCount val="1"/>
                <c:pt idx="0">
                  <c:v>MIN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Graph!$A$2:$A$97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Graph!$D$2:$D$97</c:f>
              <c:numCache>
                <c:formatCode>General</c:formatCode>
                <c:ptCount val="96"/>
                <c:pt idx="0">
                  <c:v>-71.1080729166667</c:v>
                </c:pt>
                <c:pt idx="1">
                  <c:v>-98.3515625</c:v>
                </c:pt>
                <c:pt idx="2">
                  <c:v>-136.856770833333</c:v>
                </c:pt>
                <c:pt idx="3">
                  <c:v>-128.627604166667</c:v>
                </c:pt>
                <c:pt idx="4">
                  <c:v>-62.4088541666667</c:v>
                </c:pt>
                <c:pt idx="5">
                  <c:v>-102.063802083333</c:v>
                </c:pt>
                <c:pt idx="6">
                  <c:v>-69.35546875</c:v>
                </c:pt>
                <c:pt idx="7">
                  <c:v>-64.1966145833333</c:v>
                </c:pt>
                <c:pt idx="8">
                  <c:v>-55.9635416666667</c:v>
                </c:pt>
                <c:pt idx="9">
                  <c:v>-76.2994791666667</c:v>
                </c:pt>
                <c:pt idx="10">
                  <c:v>-89.4309895833333</c:v>
                </c:pt>
                <c:pt idx="11">
                  <c:v>-60.4635416666667</c:v>
                </c:pt>
                <c:pt idx="12">
                  <c:v>-48.9908854166667</c:v>
                </c:pt>
                <c:pt idx="13">
                  <c:v>-58.8268229166667</c:v>
                </c:pt>
                <c:pt idx="14">
                  <c:v>-50.921875</c:v>
                </c:pt>
                <c:pt idx="15">
                  <c:v>-57.3033854166667</c:v>
                </c:pt>
                <c:pt idx="16">
                  <c:v>-58.68359375</c:v>
                </c:pt>
                <c:pt idx="17">
                  <c:v>-66.3450520833333</c:v>
                </c:pt>
                <c:pt idx="18">
                  <c:v>-56.3802083333333</c:v>
                </c:pt>
                <c:pt idx="19">
                  <c:v>-46.7330729166667</c:v>
                </c:pt>
                <c:pt idx="20">
                  <c:v>-38.4700520833333</c:v>
                </c:pt>
                <c:pt idx="21">
                  <c:v>-58.1223958333333</c:v>
                </c:pt>
                <c:pt idx="22">
                  <c:v>-61.6223958333333</c:v>
                </c:pt>
                <c:pt idx="23">
                  <c:v>-84.4921875</c:v>
                </c:pt>
                <c:pt idx="24">
                  <c:v>-45.53125</c:v>
                </c:pt>
                <c:pt idx="25">
                  <c:v>-55.109375</c:v>
                </c:pt>
                <c:pt idx="26">
                  <c:v>-47.2083333333333</c:v>
                </c:pt>
                <c:pt idx="27">
                  <c:v>-71.8450520833333</c:v>
                </c:pt>
                <c:pt idx="28">
                  <c:v>-75.2565104166667</c:v>
                </c:pt>
                <c:pt idx="29">
                  <c:v>-74.9609375</c:v>
                </c:pt>
                <c:pt idx="30">
                  <c:v>-60.0481770833333</c:v>
                </c:pt>
                <c:pt idx="31">
                  <c:v>-45.6302083333333</c:v>
                </c:pt>
                <c:pt idx="32">
                  <c:v>-43.7408854166667</c:v>
                </c:pt>
                <c:pt idx="33">
                  <c:v>-84.8072916666667</c:v>
                </c:pt>
                <c:pt idx="34">
                  <c:v>-72.3723958333333</c:v>
                </c:pt>
                <c:pt idx="35">
                  <c:v>-86.81640625</c:v>
                </c:pt>
                <c:pt idx="36">
                  <c:v>-94.97265625</c:v>
                </c:pt>
                <c:pt idx="37">
                  <c:v>-115.694010416667</c:v>
                </c:pt>
                <c:pt idx="38">
                  <c:v>-111.430989583333</c:v>
                </c:pt>
                <c:pt idx="39">
                  <c:v>-106.764322916667</c:v>
                </c:pt>
                <c:pt idx="40">
                  <c:v>-108.60546875</c:v>
                </c:pt>
                <c:pt idx="41">
                  <c:v>-173.96875</c:v>
                </c:pt>
                <c:pt idx="42">
                  <c:v>-136.712239583333</c:v>
                </c:pt>
                <c:pt idx="43">
                  <c:v>-90.9166666666667</c:v>
                </c:pt>
                <c:pt idx="44">
                  <c:v>-128.41015625</c:v>
                </c:pt>
                <c:pt idx="45">
                  <c:v>-86.4114583333333</c:v>
                </c:pt>
                <c:pt idx="46">
                  <c:v>-113.360677083333</c:v>
                </c:pt>
                <c:pt idx="47">
                  <c:v>-167.229166666667</c:v>
                </c:pt>
                <c:pt idx="48">
                  <c:v>-70.3841145833333</c:v>
                </c:pt>
                <c:pt idx="49">
                  <c:v>-84.3984375</c:v>
                </c:pt>
                <c:pt idx="50">
                  <c:v>-98.1731770833333</c:v>
                </c:pt>
                <c:pt idx="51">
                  <c:v>-97.9921875</c:v>
                </c:pt>
                <c:pt idx="52">
                  <c:v>-127.993489583333</c:v>
                </c:pt>
                <c:pt idx="53">
                  <c:v>-79.33203125</c:v>
                </c:pt>
                <c:pt idx="54">
                  <c:v>-91.3528645833333</c:v>
                </c:pt>
                <c:pt idx="55">
                  <c:v>-65.2760416666667</c:v>
                </c:pt>
                <c:pt idx="56">
                  <c:v>-91.0026041666667</c:v>
                </c:pt>
                <c:pt idx="57">
                  <c:v>-115.783854166667</c:v>
                </c:pt>
                <c:pt idx="58">
                  <c:v>-126.205729166667</c:v>
                </c:pt>
                <c:pt idx="59">
                  <c:v>-115.962239583333</c:v>
                </c:pt>
                <c:pt idx="60">
                  <c:v>-83.32421875</c:v>
                </c:pt>
                <c:pt idx="61">
                  <c:v>-114.276041666667</c:v>
                </c:pt>
                <c:pt idx="62">
                  <c:v>-173.2265625</c:v>
                </c:pt>
                <c:pt idx="63">
                  <c:v>-78.18359375</c:v>
                </c:pt>
                <c:pt idx="64">
                  <c:v>-68.6354166666667</c:v>
                </c:pt>
                <c:pt idx="65">
                  <c:v>-117.760416666667</c:v>
                </c:pt>
                <c:pt idx="66">
                  <c:v>-69.359375</c:v>
                </c:pt>
                <c:pt idx="67">
                  <c:v>-81.8763020833333</c:v>
                </c:pt>
                <c:pt idx="68">
                  <c:v>-136.821614583333</c:v>
                </c:pt>
                <c:pt idx="69">
                  <c:v>-72.6171875</c:v>
                </c:pt>
                <c:pt idx="70">
                  <c:v>-120.515625</c:v>
                </c:pt>
                <c:pt idx="71">
                  <c:v>-93.9635416666667</c:v>
                </c:pt>
                <c:pt idx="72">
                  <c:v>-70.4791666666667</c:v>
                </c:pt>
                <c:pt idx="73">
                  <c:v>-104.013020833333</c:v>
                </c:pt>
                <c:pt idx="74">
                  <c:v>-96.6575520833333</c:v>
                </c:pt>
                <c:pt idx="75">
                  <c:v>-41.7005208333333</c:v>
                </c:pt>
                <c:pt idx="76">
                  <c:v>-137.3984375</c:v>
                </c:pt>
                <c:pt idx="77">
                  <c:v>-98.0859375</c:v>
                </c:pt>
                <c:pt idx="78">
                  <c:v>-98.6393229166667</c:v>
                </c:pt>
                <c:pt idx="79">
                  <c:v>-78.3645833333333</c:v>
                </c:pt>
                <c:pt idx="80">
                  <c:v>-129.470052083333</c:v>
                </c:pt>
                <c:pt idx="81">
                  <c:v>-68.8541666666667</c:v>
                </c:pt>
                <c:pt idx="82">
                  <c:v>-69.2994791666667</c:v>
                </c:pt>
                <c:pt idx="83">
                  <c:v>-42.921875</c:v>
                </c:pt>
                <c:pt idx="84">
                  <c:v>-88.2877604166667</c:v>
                </c:pt>
                <c:pt idx="85">
                  <c:v>-63.4544270833333</c:v>
                </c:pt>
                <c:pt idx="86">
                  <c:v>-81.6861979166667</c:v>
                </c:pt>
                <c:pt idx="87">
                  <c:v>-45.11328125</c:v>
                </c:pt>
                <c:pt idx="88">
                  <c:v>-117.088541666667</c:v>
                </c:pt>
                <c:pt idx="89">
                  <c:v>-58.9544270833333</c:v>
                </c:pt>
                <c:pt idx="90">
                  <c:v>-129.044270833333</c:v>
                </c:pt>
                <c:pt idx="91">
                  <c:v>-111.815104166667</c:v>
                </c:pt>
                <c:pt idx="92">
                  <c:v>-111.9765625</c:v>
                </c:pt>
                <c:pt idx="93">
                  <c:v>-100.31640625</c:v>
                </c:pt>
                <c:pt idx="94">
                  <c:v>-59.6666666666667</c:v>
                </c:pt>
                <c:pt idx="95">
                  <c:v>-88.2434895833333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Graph!$E$1</c:f>
              <c:strCache>
                <c:ptCount val="1"/>
                <c:pt idx="0">
                  <c:v>10th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Graph!$A$2:$A$97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Graph!$E$2:$E$97</c:f>
              <c:numCache>
                <c:formatCode>General</c:formatCode>
                <c:ptCount val="96"/>
                <c:pt idx="0">
                  <c:v>-45.047786458333356</c:v>
                </c:pt>
                <c:pt idx="1">
                  <c:v>-47.637630208333356</c:v>
                </c:pt>
                <c:pt idx="2">
                  <c:v>-42.326302083333324</c:v>
                </c:pt>
                <c:pt idx="3">
                  <c:v>-54.694531249999997</c:v>
                </c:pt>
                <c:pt idx="4">
                  <c:v>-44.683854166666634</c:v>
                </c:pt>
                <c:pt idx="5">
                  <c:v>-39.364843749999999</c:v>
                </c:pt>
                <c:pt idx="6">
                  <c:v>-40.413802083333351</c:v>
                </c:pt>
                <c:pt idx="7">
                  <c:v>-44.042187499999997</c:v>
                </c:pt>
                <c:pt idx="8">
                  <c:v>-28.663020833333356</c:v>
                </c:pt>
                <c:pt idx="9">
                  <c:v>-45.302734375000028</c:v>
                </c:pt>
                <c:pt idx="10">
                  <c:v>-33.498958333333327</c:v>
                </c:pt>
                <c:pt idx="11">
                  <c:v>-41.460026041666666</c:v>
                </c:pt>
                <c:pt idx="12">
                  <c:v>-24.970442708333358</c:v>
                </c:pt>
                <c:pt idx="13">
                  <c:v>-33.036067708333327</c:v>
                </c:pt>
                <c:pt idx="14">
                  <c:v>-33.624479166666639</c:v>
                </c:pt>
                <c:pt idx="15">
                  <c:v>-39.21523437500003</c:v>
                </c:pt>
                <c:pt idx="16">
                  <c:v>-42.51940104166664</c:v>
                </c:pt>
                <c:pt idx="17">
                  <c:v>-38.371874999999967</c:v>
                </c:pt>
                <c:pt idx="18">
                  <c:v>-31.422916666666698</c:v>
                </c:pt>
                <c:pt idx="19">
                  <c:v>-27.520963541666639</c:v>
                </c:pt>
                <c:pt idx="20">
                  <c:v>-20.327343749999969</c:v>
                </c:pt>
                <c:pt idx="21">
                  <c:v>-41.768229166666671</c:v>
                </c:pt>
                <c:pt idx="22">
                  <c:v>-36.930078124999994</c:v>
                </c:pt>
                <c:pt idx="23">
                  <c:v>-75.498046874999972</c:v>
                </c:pt>
                <c:pt idx="24">
                  <c:v>-35.585416666666667</c:v>
                </c:pt>
                <c:pt idx="25">
                  <c:v>-29.41796875</c:v>
                </c:pt>
                <c:pt idx="26">
                  <c:v>-21.49205729166664</c:v>
                </c:pt>
                <c:pt idx="27">
                  <c:v>-26.288932291666701</c:v>
                </c:pt>
                <c:pt idx="28">
                  <c:v>-67.442708333333357</c:v>
                </c:pt>
                <c:pt idx="29">
                  <c:v>-43.064843750000023</c:v>
                </c:pt>
                <c:pt idx="30">
                  <c:v>-40.234895833333333</c:v>
                </c:pt>
                <c:pt idx="31">
                  <c:v>-39.910026041666697</c:v>
                </c:pt>
                <c:pt idx="32">
                  <c:v>-33.844921874999997</c:v>
                </c:pt>
                <c:pt idx="33">
                  <c:v>-47.133072916666663</c:v>
                </c:pt>
                <c:pt idx="34">
                  <c:v>-49.994661458333326</c:v>
                </c:pt>
                <c:pt idx="35">
                  <c:v>-64.446093750000003</c:v>
                </c:pt>
                <c:pt idx="36">
                  <c:v>-77.628645833333323</c:v>
                </c:pt>
                <c:pt idx="37">
                  <c:v>-85.415364583333329</c:v>
                </c:pt>
                <c:pt idx="38">
                  <c:v>-81.082812500000031</c:v>
                </c:pt>
                <c:pt idx="39">
                  <c:v>-76.43567708333336</c:v>
                </c:pt>
                <c:pt idx="40">
                  <c:v>-72.572265625000028</c:v>
                </c:pt>
                <c:pt idx="41">
                  <c:v>-94.61536458333326</c:v>
                </c:pt>
                <c:pt idx="42">
                  <c:v>-87.052083333333258</c:v>
                </c:pt>
                <c:pt idx="43">
                  <c:v>-47.527213541666669</c:v>
                </c:pt>
                <c:pt idx="44">
                  <c:v>-79.253776041666697</c:v>
                </c:pt>
                <c:pt idx="45">
                  <c:v>-81.316406249999972</c:v>
                </c:pt>
                <c:pt idx="46">
                  <c:v>-59.596614583333285</c:v>
                </c:pt>
                <c:pt idx="47">
                  <c:v>-73.582291666666634</c:v>
                </c:pt>
                <c:pt idx="48">
                  <c:v>-45.603645833333296</c:v>
                </c:pt>
                <c:pt idx="49">
                  <c:v>-50.235546874999969</c:v>
                </c:pt>
                <c:pt idx="50">
                  <c:v>-52.885156249999994</c:v>
                </c:pt>
                <c:pt idx="51">
                  <c:v>-50.735156249999967</c:v>
                </c:pt>
                <c:pt idx="52">
                  <c:v>-78.747916666666697</c:v>
                </c:pt>
                <c:pt idx="53">
                  <c:v>-48.418359374999966</c:v>
                </c:pt>
                <c:pt idx="54">
                  <c:v>-55.2447916666667</c:v>
                </c:pt>
                <c:pt idx="55">
                  <c:v>-46.128255208333329</c:v>
                </c:pt>
                <c:pt idx="56">
                  <c:v>-71.233984374999963</c:v>
                </c:pt>
                <c:pt idx="57">
                  <c:v>-76.473958333333357</c:v>
                </c:pt>
                <c:pt idx="58">
                  <c:v>-62.3763020833333</c:v>
                </c:pt>
                <c:pt idx="59">
                  <c:v>-64.194531249999969</c:v>
                </c:pt>
                <c:pt idx="60">
                  <c:v>-50.809244791666671</c:v>
                </c:pt>
                <c:pt idx="61">
                  <c:v>-84.749479166666646</c:v>
                </c:pt>
                <c:pt idx="62">
                  <c:v>-64.982682291666634</c:v>
                </c:pt>
                <c:pt idx="63">
                  <c:v>-53.166406249999966</c:v>
                </c:pt>
                <c:pt idx="64">
                  <c:v>-49.781770833333361</c:v>
                </c:pt>
                <c:pt idx="65">
                  <c:v>-63.977213541666664</c:v>
                </c:pt>
                <c:pt idx="66">
                  <c:v>-58.75221354166667</c:v>
                </c:pt>
                <c:pt idx="67">
                  <c:v>-52.26380208333336</c:v>
                </c:pt>
                <c:pt idx="68">
                  <c:v>-67.844140624999966</c:v>
                </c:pt>
                <c:pt idx="69">
                  <c:v>-39.404557291666691</c:v>
                </c:pt>
                <c:pt idx="70">
                  <c:v>-61.3209635416667</c:v>
                </c:pt>
                <c:pt idx="71">
                  <c:v>-36.238541666666634</c:v>
                </c:pt>
                <c:pt idx="72">
                  <c:v>-36.406770833333297</c:v>
                </c:pt>
                <c:pt idx="73">
                  <c:v>-77.751822916666669</c:v>
                </c:pt>
                <c:pt idx="74">
                  <c:v>-33.550260416666667</c:v>
                </c:pt>
                <c:pt idx="75">
                  <c:v>-35.697916666666643</c:v>
                </c:pt>
                <c:pt idx="76">
                  <c:v>-65.6158854166667</c:v>
                </c:pt>
                <c:pt idx="77">
                  <c:v>-80.1184895833333</c:v>
                </c:pt>
                <c:pt idx="78">
                  <c:v>-72.565364583333363</c:v>
                </c:pt>
                <c:pt idx="79">
                  <c:v>-31.841927083333331</c:v>
                </c:pt>
                <c:pt idx="80">
                  <c:v>-45.345052083333357</c:v>
                </c:pt>
                <c:pt idx="81">
                  <c:v>-55.720833333333331</c:v>
                </c:pt>
                <c:pt idx="82">
                  <c:v>-41.473567708333327</c:v>
                </c:pt>
                <c:pt idx="83">
                  <c:v>-35.760156249999973</c:v>
                </c:pt>
                <c:pt idx="84">
                  <c:v>-40.100520833333348</c:v>
                </c:pt>
                <c:pt idx="85">
                  <c:v>-39.608593749999997</c:v>
                </c:pt>
                <c:pt idx="86">
                  <c:v>-48.639583333333299</c:v>
                </c:pt>
                <c:pt idx="87">
                  <c:v>-39.22434895833333</c:v>
                </c:pt>
                <c:pt idx="88">
                  <c:v>-56.566536458333289</c:v>
                </c:pt>
                <c:pt idx="89">
                  <c:v>-42.95143229166667</c:v>
                </c:pt>
                <c:pt idx="90">
                  <c:v>-89.176692708333292</c:v>
                </c:pt>
                <c:pt idx="91">
                  <c:v>-49.427213541666667</c:v>
                </c:pt>
                <c:pt idx="92">
                  <c:v>-68.978645833333303</c:v>
                </c:pt>
                <c:pt idx="93">
                  <c:v>-71.457031249999972</c:v>
                </c:pt>
                <c:pt idx="94">
                  <c:v>-33.449479166666656</c:v>
                </c:pt>
                <c:pt idx="95">
                  <c:v>-45.270312499999996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downBars>
        </c:upDownBars>
        <c:axId val="715963776"/>
        <c:axId val="727690376"/>
      </c:stockChart>
      <c:catAx>
        <c:axId val="71596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690376"/>
        <c:crosses val="autoZero"/>
        <c:auto val="1"/>
        <c:lblAlgn val="ctr"/>
        <c:lblOffset val="100"/>
        <c:noMultiLvlLbl val="0"/>
      </c:catAx>
      <c:valAx>
        <c:axId val="727690376"/>
        <c:scaling>
          <c:orientation val="minMax"/>
          <c:max val="250"/>
          <c:min val="-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963776"/>
        <c:crosses val="autoZero"/>
        <c:crossBetween val="between"/>
        <c:majorUnit val="5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Expected</a:t>
            </a:r>
            <a:r>
              <a:rPr lang="en-US" sz="1800" b="1" baseline="0"/>
              <a:t> Generation Deviation</a:t>
            </a:r>
            <a:endParaRPr lang="en-US" sz="18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EXPGNDEV!$F$1</c:f>
              <c:strCache>
                <c:ptCount val="1"/>
                <c:pt idx="0">
                  <c:v>Sep-17</c:v>
                </c:pt>
              </c:strCache>
              <c:extLst xmlns:c15="http://schemas.microsoft.com/office/drawing/2012/chart"/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  <c:extLst xmlns:c15="http://schemas.microsoft.com/office/drawing/2012/chart"/>
            </c:numRef>
          </c:cat>
          <c:val>
            <c:numRef>
              <c:f>EXPGNDEV!$B$55:$B$78</c:f>
              <c:numCache>
                <c:formatCode>General</c:formatCode>
                <c:ptCount val="24"/>
                <c:pt idx="0">
                  <c:v>9.1897015289421446</c:v>
                </c:pt>
                <c:pt idx="1">
                  <c:v>3.3633580917561501</c:v>
                </c:pt>
                <c:pt idx="2">
                  <c:v>-20.422729760428275</c:v>
                </c:pt>
                <c:pt idx="3">
                  <c:v>-54.446412389285044</c:v>
                </c:pt>
                <c:pt idx="4">
                  <c:v>-58.385997316353858</c:v>
                </c:pt>
                <c:pt idx="5">
                  <c:v>-111.00874426977722</c:v>
                </c:pt>
                <c:pt idx="6">
                  <c:v>-76.582295630448399</c:v>
                </c:pt>
                <c:pt idx="7">
                  <c:v>-29.869518618094702</c:v>
                </c:pt>
                <c:pt idx="8">
                  <c:v>-116.89010166144813</c:v>
                </c:pt>
                <c:pt idx="9">
                  <c:v>-33.17137948841961</c:v>
                </c:pt>
                <c:pt idx="10">
                  <c:v>-103.62674515912268</c:v>
                </c:pt>
                <c:pt idx="11">
                  <c:v>-180.91428756859574</c:v>
                </c:pt>
                <c:pt idx="12">
                  <c:v>-139.6657754436599</c:v>
                </c:pt>
                <c:pt idx="13">
                  <c:v>-125.89645570672442</c:v>
                </c:pt>
                <c:pt idx="14">
                  <c:v>-92.694424292674782</c:v>
                </c:pt>
                <c:pt idx="15">
                  <c:v>-84.09649238928526</c:v>
                </c:pt>
                <c:pt idx="16">
                  <c:v>-58.861580023889196</c:v>
                </c:pt>
                <c:pt idx="17">
                  <c:v>-31.097225618216729</c:v>
                </c:pt>
                <c:pt idx="18">
                  <c:v>-39.361603648962799</c:v>
                </c:pt>
                <c:pt idx="19">
                  <c:v>-27.829751294566528</c:v>
                </c:pt>
                <c:pt idx="20">
                  <c:v>88.37541358816182</c:v>
                </c:pt>
                <c:pt idx="21">
                  <c:v>60.433794882858251</c:v>
                </c:pt>
                <c:pt idx="22">
                  <c:v>10.047379000805043</c:v>
                </c:pt>
                <c:pt idx="23">
                  <c:v>14.549448095297103</c:v>
                </c:pt>
              </c:numCache>
              <c:extLst xmlns:c15="http://schemas.microsoft.com/office/drawing/2012/chart"/>
            </c:numRef>
          </c:val>
        </c:ser>
        <c:ser>
          <c:idx val="1"/>
          <c:order val="1"/>
          <c:tx>
            <c:strRef>
              <c:f>EXPGNDEV!$E$1</c:f>
              <c:strCache>
                <c:ptCount val="1"/>
                <c:pt idx="0">
                  <c:v>Sep-18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EXPGNDEV!$B$29:$B$52</c:f>
              <c:numCache>
                <c:formatCode>General</c:formatCode>
                <c:ptCount val="24"/>
                <c:pt idx="0">
                  <c:v>-13.844326528211434</c:v>
                </c:pt>
                <c:pt idx="1">
                  <c:v>2.9899668998905926</c:v>
                </c:pt>
                <c:pt idx="2">
                  <c:v>-29.983873288646894</c:v>
                </c:pt>
                <c:pt idx="3">
                  <c:v>-30.498052080710732</c:v>
                </c:pt>
                <c:pt idx="4">
                  <c:v>-53.404407955074753</c:v>
                </c:pt>
                <c:pt idx="5">
                  <c:v>-63.283428819584628</c:v>
                </c:pt>
                <c:pt idx="6">
                  <c:v>-101.34196453549684</c:v>
                </c:pt>
                <c:pt idx="7">
                  <c:v>-19.806710642580633</c:v>
                </c:pt>
                <c:pt idx="8">
                  <c:v>-49.795123035411045</c:v>
                </c:pt>
                <c:pt idx="9">
                  <c:v>46.897343039417713</c:v>
                </c:pt>
                <c:pt idx="10">
                  <c:v>-14.624766319929449</c:v>
                </c:pt>
                <c:pt idx="11">
                  <c:v>-84.485840066267386</c:v>
                </c:pt>
                <c:pt idx="12">
                  <c:v>-95.445550920166355</c:v>
                </c:pt>
                <c:pt idx="13">
                  <c:v>-52.194701960055923</c:v>
                </c:pt>
                <c:pt idx="14">
                  <c:v>-58.096420405515921</c:v>
                </c:pt>
                <c:pt idx="15">
                  <c:v>-64.996010163174745</c:v>
                </c:pt>
                <c:pt idx="16">
                  <c:v>-59.266732173664714</c:v>
                </c:pt>
                <c:pt idx="17">
                  <c:v>-30.698640876455443</c:v>
                </c:pt>
                <c:pt idx="18">
                  <c:v>-58.417351809618651</c:v>
                </c:pt>
                <c:pt idx="19">
                  <c:v>-110.01685803231487</c:v>
                </c:pt>
                <c:pt idx="20">
                  <c:v>52.754124732344245</c:v>
                </c:pt>
                <c:pt idx="21">
                  <c:v>58.600730745258161</c:v>
                </c:pt>
                <c:pt idx="22">
                  <c:v>28.594940421846182</c:v>
                </c:pt>
                <c:pt idx="23">
                  <c:v>3.0063454126159139</c:v>
                </c:pt>
              </c:numCache>
            </c:numRef>
          </c:val>
        </c:ser>
        <c:ser>
          <c:idx val="0"/>
          <c:order val="2"/>
          <c:tx>
            <c:strRef>
              <c:f>EXPGNDEV!$D$1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EXPGNDEV!$B$3:$B$26</c:f>
              <c:numCache>
                <c:formatCode>General</c:formatCode>
                <c:ptCount val="24"/>
                <c:pt idx="0">
                  <c:v>11.546217843272068</c:v>
                </c:pt>
                <c:pt idx="1">
                  <c:v>20.939897248484471</c:v>
                </c:pt>
                <c:pt idx="2">
                  <c:v>6.6056085266139766</c:v>
                </c:pt>
                <c:pt idx="3">
                  <c:v>-9.5190032551156154</c:v>
                </c:pt>
                <c:pt idx="4">
                  <c:v>-28.80543262658351</c:v>
                </c:pt>
                <c:pt idx="5">
                  <c:v>-76.17726479317966</c:v>
                </c:pt>
                <c:pt idx="6">
                  <c:v>-106.03574531596844</c:v>
                </c:pt>
                <c:pt idx="7">
                  <c:v>-29.4554615212414</c:v>
                </c:pt>
                <c:pt idx="8">
                  <c:v>-88.14664678227129</c:v>
                </c:pt>
                <c:pt idx="9">
                  <c:v>27.838815251488377</c:v>
                </c:pt>
                <c:pt idx="10">
                  <c:v>-54.193762969815069</c:v>
                </c:pt>
                <c:pt idx="11">
                  <c:v>-138.31391320779423</c:v>
                </c:pt>
                <c:pt idx="12">
                  <c:v>-137.95380061459321</c:v>
                </c:pt>
                <c:pt idx="13">
                  <c:v>-155.17857275727337</c:v>
                </c:pt>
                <c:pt idx="14">
                  <c:v>-136.71379811229033</c:v>
                </c:pt>
                <c:pt idx="15">
                  <c:v>-140.19030742541958</c:v>
                </c:pt>
                <c:pt idx="16">
                  <c:v>-131.50247925952024</c:v>
                </c:pt>
                <c:pt idx="17">
                  <c:v>-71.245016897543721</c:v>
                </c:pt>
                <c:pt idx="18">
                  <c:v>-85.279369983298366</c:v>
                </c:pt>
                <c:pt idx="19">
                  <c:v>-156.87092192359546</c:v>
                </c:pt>
                <c:pt idx="20">
                  <c:v>100.02452897787812</c:v>
                </c:pt>
                <c:pt idx="21">
                  <c:v>168.61390549119756</c:v>
                </c:pt>
                <c:pt idx="22">
                  <c:v>109.17779738279295</c:v>
                </c:pt>
                <c:pt idx="23">
                  <c:v>78.315438682570004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602610880"/>
        <c:axId val="512750128"/>
        <c:extLst/>
      </c:barChart>
      <c:dateAx>
        <c:axId val="602610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750128"/>
        <c:crosses val="autoZero"/>
        <c:auto val="0"/>
        <c:lblOffset val="100"/>
        <c:baseTimeUnit val="days"/>
      </c:dateAx>
      <c:valAx>
        <c:axId val="51275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261088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'Bias By Hour'!$C$1</c:f>
              <c:strCache>
                <c:ptCount val="1"/>
                <c:pt idx="0">
                  <c:v>Persistence Error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val>
            <c:numRef>
              <c:f>'Bias By Hour'!$C$2:$C$25</c:f>
              <c:numCache>
                <c:formatCode>General</c:formatCode>
                <c:ptCount val="24"/>
                <c:pt idx="0">
                  <c:v>11.9</c:v>
                </c:pt>
                <c:pt idx="1">
                  <c:v>25</c:v>
                </c:pt>
                <c:pt idx="2">
                  <c:v>37.4</c:v>
                </c:pt>
                <c:pt idx="3">
                  <c:v>48.3</c:v>
                </c:pt>
                <c:pt idx="4">
                  <c:v>43.9</c:v>
                </c:pt>
                <c:pt idx="5">
                  <c:v>48.6</c:v>
                </c:pt>
                <c:pt idx="6">
                  <c:v>48.9</c:v>
                </c:pt>
                <c:pt idx="7">
                  <c:v>54.5</c:v>
                </c:pt>
                <c:pt idx="8">
                  <c:v>89</c:v>
                </c:pt>
                <c:pt idx="9">
                  <c:v>-61.6</c:v>
                </c:pt>
                <c:pt idx="10">
                  <c:v>-15.5</c:v>
                </c:pt>
                <c:pt idx="11">
                  <c:v>19.2</c:v>
                </c:pt>
                <c:pt idx="12">
                  <c:v>13.9</c:v>
                </c:pt>
                <c:pt idx="13">
                  <c:v>-4.2</c:v>
                </c:pt>
                <c:pt idx="14">
                  <c:v>-24.3</c:v>
                </c:pt>
                <c:pt idx="15">
                  <c:v>-25.2</c:v>
                </c:pt>
                <c:pt idx="16">
                  <c:v>-26.2</c:v>
                </c:pt>
                <c:pt idx="17">
                  <c:v>-30.4</c:v>
                </c:pt>
                <c:pt idx="18">
                  <c:v>-12.4</c:v>
                </c:pt>
                <c:pt idx="19">
                  <c:v>-2.4</c:v>
                </c:pt>
                <c:pt idx="20">
                  <c:v>-106.8</c:v>
                </c:pt>
                <c:pt idx="21">
                  <c:v>-101.9</c:v>
                </c:pt>
                <c:pt idx="22">
                  <c:v>-49.7</c:v>
                </c:pt>
                <c:pt idx="23">
                  <c:v>-3.1</c:v>
                </c:pt>
              </c:numCache>
            </c:numRef>
          </c:val>
        </c:ser>
        <c:ser>
          <c:idx val="2"/>
          <c:order val="2"/>
          <c:tx>
            <c:strRef>
              <c:f>'Bias By Hour'!$D$1</c:f>
              <c:strCache>
                <c:ptCount val="1"/>
                <c:pt idx="0">
                  <c:v>SCED PWRR Error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val>
            <c:numRef>
              <c:f>'Bias By Hour'!$D$2:$D$25</c:f>
              <c:numCache>
                <c:formatCode>General</c:formatCode>
                <c:ptCount val="24"/>
                <c:pt idx="0">
                  <c:v>-11.7</c:v>
                </c:pt>
                <c:pt idx="1">
                  <c:v>-11.3</c:v>
                </c:pt>
                <c:pt idx="2">
                  <c:v>-4.5999999999999996</c:v>
                </c:pt>
                <c:pt idx="3">
                  <c:v>-1.1000000000000001</c:v>
                </c:pt>
                <c:pt idx="4">
                  <c:v>-3.6</c:v>
                </c:pt>
                <c:pt idx="5">
                  <c:v>-1.1000000000000001</c:v>
                </c:pt>
                <c:pt idx="6">
                  <c:v>4.8</c:v>
                </c:pt>
                <c:pt idx="7">
                  <c:v>7.5</c:v>
                </c:pt>
                <c:pt idx="8">
                  <c:v>20.3</c:v>
                </c:pt>
                <c:pt idx="9">
                  <c:v>-51.4</c:v>
                </c:pt>
                <c:pt idx="10">
                  <c:v>-4.9000000000000004</c:v>
                </c:pt>
                <c:pt idx="11">
                  <c:v>-0.2</c:v>
                </c:pt>
                <c:pt idx="12">
                  <c:v>-8.1</c:v>
                </c:pt>
                <c:pt idx="13">
                  <c:v>-15.6</c:v>
                </c:pt>
                <c:pt idx="14">
                  <c:v>-17.3</c:v>
                </c:pt>
                <c:pt idx="15">
                  <c:v>-17.600000000000001</c:v>
                </c:pt>
                <c:pt idx="16">
                  <c:v>-19.399999999999999</c:v>
                </c:pt>
                <c:pt idx="17">
                  <c:v>-24.6</c:v>
                </c:pt>
                <c:pt idx="18">
                  <c:v>-11.2</c:v>
                </c:pt>
                <c:pt idx="19">
                  <c:v>-22.2</c:v>
                </c:pt>
                <c:pt idx="20">
                  <c:v>-58.6</c:v>
                </c:pt>
                <c:pt idx="21">
                  <c:v>-47.7</c:v>
                </c:pt>
                <c:pt idx="22">
                  <c:v>-25.2</c:v>
                </c:pt>
                <c:pt idx="23">
                  <c:v>-11.7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13939248"/>
        <c:axId val="513936112"/>
      </c:barChart>
      <c:lineChart>
        <c:grouping val="standard"/>
        <c:varyColors val="0"/>
        <c:ser>
          <c:idx val="0"/>
          <c:order val="0"/>
          <c:tx>
            <c:strRef>
              <c:f>'Bias By Hour'!$B$1</c:f>
              <c:strCache>
                <c:ptCount val="1"/>
                <c:pt idx="0">
                  <c:v>Average Wind HSL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26D07C"/>
              </a:solidFill>
              <a:ln w="9525">
                <a:solidFill>
                  <a:srgbClr val="26D07C"/>
                </a:solidFill>
              </a:ln>
              <a:effectLst/>
            </c:spPr>
          </c:marker>
          <c:val>
            <c:numRef>
              <c:f>'Bias By Hour'!$B$2:$B$25</c:f>
              <c:numCache>
                <c:formatCode>General</c:formatCode>
                <c:ptCount val="24"/>
                <c:pt idx="0">
                  <c:v>10971.7</c:v>
                </c:pt>
                <c:pt idx="1">
                  <c:v>10718.9</c:v>
                </c:pt>
                <c:pt idx="2">
                  <c:v>10358.700000000001</c:v>
                </c:pt>
                <c:pt idx="3">
                  <c:v>9840.1</c:v>
                </c:pt>
                <c:pt idx="4">
                  <c:v>9283.2999999999993</c:v>
                </c:pt>
                <c:pt idx="5">
                  <c:v>8712.5</c:v>
                </c:pt>
                <c:pt idx="6">
                  <c:v>8150.2</c:v>
                </c:pt>
                <c:pt idx="7">
                  <c:v>7536.2</c:v>
                </c:pt>
                <c:pt idx="8">
                  <c:v>6599</c:v>
                </c:pt>
                <c:pt idx="9">
                  <c:v>6447.7</c:v>
                </c:pt>
                <c:pt idx="10">
                  <c:v>7057.7</c:v>
                </c:pt>
                <c:pt idx="11">
                  <c:v>6947.2</c:v>
                </c:pt>
                <c:pt idx="12">
                  <c:v>6726</c:v>
                </c:pt>
                <c:pt idx="13">
                  <c:v>6649.8</c:v>
                </c:pt>
                <c:pt idx="14">
                  <c:v>6872</c:v>
                </c:pt>
                <c:pt idx="15">
                  <c:v>7163.7</c:v>
                </c:pt>
                <c:pt idx="16">
                  <c:v>7497.3</c:v>
                </c:pt>
                <c:pt idx="17">
                  <c:v>7818.7</c:v>
                </c:pt>
                <c:pt idx="18">
                  <c:v>8138.8</c:v>
                </c:pt>
                <c:pt idx="19">
                  <c:v>8039.4</c:v>
                </c:pt>
                <c:pt idx="20">
                  <c:v>8808.9</c:v>
                </c:pt>
                <c:pt idx="21">
                  <c:v>10157.700000000001</c:v>
                </c:pt>
                <c:pt idx="22">
                  <c:v>11024.9</c:v>
                </c:pt>
                <c:pt idx="23">
                  <c:v>11300.6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3933760"/>
        <c:axId val="513938464"/>
      </c:lineChart>
      <c:catAx>
        <c:axId val="513939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3936112"/>
        <c:crosses val="autoZero"/>
        <c:auto val="1"/>
        <c:lblAlgn val="ctr"/>
        <c:lblOffset val="100"/>
        <c:noMultiLvlLbl val="0"/>
      </c:catAx>
      <c:valAx>
        <c:axId val="51393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Bias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3939248"/>
        <c:crosses val="autoZero"/>
        <c:crossBetween val="between"/>
        <c:majorUnit val="20"/>
      </c:valAx>
      <c:valAx>
        <c:axId val="51393846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Average Wind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3933760"/>
        <c:crosses val="max"/>
        <c:crossBetween val="between"/>
      </c:valAx>
      <c:catAx>
        <c:axId val="513933760"/>
        <c:scaling>
          <c:orientation val="minMax"/>
        </c:scaling>
        <c:delete val="1"/>
        <c:axPos val="b"/>
        <c:majorTickMark val="out"/>
        <c:minorTickMark val="none"/>
        <c:tickLblPos val="nextTo"/>
        <c:crossAx val="5139384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Total Regulation Deployed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'R2'!$H$1</c:f>
              <c:strCache>
                <c:ptCount val="1"/>
                <c:pt idx="0">
                  <c:v>Jul-19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'R2'!$D$55:$D$78</c:f>
              <c:numCache>
                <c:formatCode>General</c:formatCode>
                <c:ptCount val="24"/>
                <c:pt idx="0">
                  <c:v>-68.929778342949348</c:v>
                </c:pt>
                <c:pt idx="1">
                  <c:v>-88.659889474730662</c:v>
                </c:pt>
                <c:pt idx="2">
                  <c:v>-72.459714116703552</c:v>
                </c:pt>
                <c:pt idx="3">
                  <c:v>-61.075561614958531</c:v>
                </c:pt>
                <c:pt idx="4">
                  <c:v>-29.747073712783155</c:v>
                </c:pt>
                <c:pt idx="5">
                  <c:v>-10.199564891279962</c:v>
                </c:pt>
                <c:pt idx="6">
                  <c:v>-19.696245442950708</c:v>
                </c:pt>
                <c:pt idx="7">
                  <c:v>36.11088876767171</c:v>
                </c:pt>
                <c:pt idx="8">
                  <c:v>-43.21318279129629</c:v>
                </c:pt>
                <c:pt idx="9">
                  <c:v>29.025404202076061</c:v>
                </c:pt>
                <c:pt idx="10">
                  <c:v>95.758528764566506</c:v>
                </c:pt>
                <c:pt idx="11">
                  <c:v>64.498836292251823</c:v>
                </c:pt>
                <c:pt idx="12">
                  <c:v>40.435839806137921</c:v>
                </c:pt>
                <c:pt idx="13">
                  <c:v>22.037016175000943</c:v>
                </c:pt>
                <c:pt idx="14">
                  <c:v>45.532393463303507</c:v>
                </c:pt>
                <c:pt idx="15">
                  <c:v>35.518738213210803</c:v>
                </c:pt>
                <c:pt idx="16">
                  <c:v>-0.55122431156857188</c:v>
                </c:pt>
                <c:pt idx="17">
                  <c:v>-25.452085768727784</c:v>
                </c:pt>
                <c:pt idx="18">
                  <c:v>-28.149924151669936</c:v>
                </c:pt>
                <c:pt idx="19">
                  <c:v>-0.85949717576758522</c:v>
                </c:pt>
                <c:pt idx="20">
                  <c:v>-1.8404120943391202</c:v>
                </c:pt>
                <c:pt idx="21">
                  <c:v>-155.88204539316649</c:v>
                </c:pt>
                <c:pt idx="22">
                  <c:v>-110.92475078751671</c:v>
                </c:pt>
                <c:pt idx="23">
                  <c:v>-119.43528726079332</c:v>
                </c:pt>
              </c:numCache>
            </c:numRef>
          </c:val>
        </c:ser>
        <c:ser>
          <c:idx val="1"/>
          <c:order val="1"/>
          <c:tx>
            <c:strRef>
              <c:f>'R2'!$G$1</c:f>
              <c:strCache>
                <c:ptCount val="1"/>
                <c:pt idx="0">
                  <c:v>Aug-19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'R2'!$D$29:$D$52</c:f>
              <c:numCache>
                <c:formatCode>General</c:formatCode>
                <c:ptCount val="24"/>
                <c:pt idx="0">
                  <c:v>-103.62020949270081</c:v>
                </c:pt>
                <c:pt idx="1">
                  <c:v>-104.5751004520813</c:v>
                </c:pt>
                <c:pt idx="2">
                  <c:v>-82.223181508111708</c:v>
                </c:pt>
                <c:pt idx="3">
                  <c:v>-62.912560219253265</c:v>
                </c:pt>
                <c:pt idx="4">
                  <c:v>-36.427725634242343</c:v>
                </c:pt>
                <c:pt idx="5">
                  <c:v>2.2048154186937619</c:v>
                </c:pt>
                <c:pt idx="6">
                  <c:v>-18.304444209404256</c:v>
                </c:pt>
                <c:pt idx="7">
                  <c:v>44.314543046676434</c:v>
                </c:pt>
                <c:pt idx="8">
                  <c:v>2.9509163077211764</c:v>
                </c:pt>
                <c:pt idx="9">
                  <c:v>18.576469249695112</c:v>
                </c:pt>
                <c:pt idx="10">
                  <c:v>97.3094962968445</c:v>
                </c:pt>
                <c:pt idx="11">
                  <c:v>102.90674585058697</c:v>
                </c:pt>
                <c:pt idx="12">
                  <c:v>63.084170459030233</c:v>
                </c:pt>
                <c:pt idx="13">
                  <c:v>60.926485926083245</c:v>
                </c:pt>
                <c:pt idx="14">
                  <c:v>53.476400909478436</c:v>
                </c:pt>
                <c:pt idx="15">
                  <c:v>59.64686338592481</c:v>
                </c:pt>
                <c:pt idx="16">
                  <c:v>11.017476185528846</c:v>
                </c:pt>
                <c:pt idx="17">
                  <c:v>-12.570480992115197</c:v>
                </c:pt>
                <c:pt idx="18">
                  <c:v>-12.509350691067203</c:v>
                </c:pt>
                <c:pt idx="19">
                  <c:v>37.232635608524831</c:v>
                </c:pt>
                <c:pt idx="20">
                  <c:v>-49.105369413798435</c:v>
                </c:pt>
                <c:pt idx="21">
                  <c:v>-157.72120831343369</c:v>
                </c:pt>
                <c:pt idx="22">
                  <c:v>-147.49460456394596</c:v>
                </c:pt>
                <c:pt idx="23">
                  <c:v>-144.3569573852815</c:v>
                </c:pt>
              </c:numCache>
            </c:numRef>
          </c:val>
        </c:ser>
        <c:ser>
          <c:idx val="0"/>
          <c:order val="2"/>
          <c:tx>
            <c:strRef>
              <c:f>'R2'!$F$1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'R2'!$D$3:$D$26</c:f>
              <c:numCache>
                <c:formatCode>General</c:formatCode>
                <c:ptCount val="24"/>
                <c:pt idx="0">
                  <c:v>-89.292960328975909</c:v>
                </c:pt>
                <c:pt idx="1">
                  <c:v>-101.8286427283643</c:v>
                </c:pt>
                <c:pt idx="2">
                  <c:v>-82.163601408934227</c:v>
                </c:pt>
                <c:pt idx="3">
                  <c:v>-61.376725252325876</c:v>
                </c:pt>
                <c:pt idx="4">
                  <c:v>-24.148066327380505</c:v>
                </c:pt>
                <c:pt idx="5">
                  <c:v>15.34609740333936</c:v>
                </c:pt>
                <c:pt idx="6">
                  <c:v>20.249427256204193</c:v>
                </c:pt>
                <c:pt idx="7">
                  <c:v>-17.822439413197078</c:v>
                </c:pt>
                <c:pt idx="8">
                  <c:v>15.415045169803488</c:v>
                </c:pt>
                <c:pt idx="9">
                  <c:v>-13.663031663978112</c:v>
                </c:pt>
                <c:pt idx="10">
                  <c:v>25.829115932638999</c:v>
                </c:pt>
                <c:pt idx="11">
                  <c:v>49.302148194851931</c:v>
                </c:pt>
                <c:pt idx="12">
                  <c:v>36.751634636282489</c:v>
                </c:pt>
                <c:pt idx="13">
                  <c:v>49.35294139782691</c:v>
                </c:pt>
                <c:pt idx="14">
                  <c:v>40.479124234380961</c:v>
                </c:pt>
                <c:pt idx="15">
                  <c:v>26.893951685882961</c:v>
                </c:pt>
                <c:pt idx="16">
                  <c:v>3.6203706451296407</c:v>
                </c:pt>
                <c:pt idx="17">
                  <c:v>-36.084368659933602</c:v>
                </c:pt>
                <c:pt idx="18">
                  <c:v>-20.460590084387132</c:v>
                </c:pt>
                <c:pt idx="19">
                  <c:v>21.807422214419123</c:v>
                </c:pt>
                <c:pt idx="20">
                  <c:v>-131.44169823556061</c:v>
                </c:pt>
                <c:pt idx="21">
                  <c:v>-171.65709972414706</c:v>
                </c:pt>
                <c:pt idx="22">
                  <c:v>-125.56938754866466</c:v>
                </c:pt>
                <c:pt idx="23">
                  <c:v>-123.2885527497387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721414232"/>
        <c:axId val="721411880"/>
      </c:barChart>
      <c:lineChart>
        <c:grouping val="standard"/>
        <c:varyColors val="0"/>
        <c:ser>
          <c:idx val="3"/>
          <c:order val="3"/>
          <c:tx>
            <c:strRef>
              <c:f>'R2'!$S$1</c:f>
              <c:strCache>
                <c:ptCount val="1"/>
                <c:pt idx="0">
                  <c:v>Threshold (50MW)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'R2'!$T$2:$T$26</c:f>
              <c:numCache>
                <c:formatCode>General</c:formatCode>
                <c:ptCount val="2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1414232"/>
        <c:axId val="721411880"/>
      </c:lineChart>
      <c:dateAx>
        <c:axId val="721414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411880"/>
        <c:crosses val="autoZero"/>
        <c:auto val="0"/>
        <c:lblOffset val="100"/>
        <c:baseTimeUnit val="days"/>
      </c:dateAx>
      <c:valAx>
        <c:axId val="721411880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14142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Regulation-Up Deployed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'R2'!$H$1</c:f>
              <c:strCache>
                <c:ptCount val="1"/>
                <c:pt idx="0">
                  <c:v>Sep-17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'R2'!$B$55:$B$78</c:f>
              <c:numCache>
                <c:formatCode>General</c:formatCode>
                <c:ptCount val="24"/>
                <c:pt idx="0">
                  <c:v>33.081577401714199</c:v>
                </c:pt>
                <c:pt idx="1">
                  <c:v>24.756660901724882</c:v>
                </c:pt>
                <c:pt idx="2">
                  <c:v>29.129279444168695</c:v>
                </c:pt>
                <c:pt idx="3">
                  <c:v>35.758827964513664</c:v>
                </c:pt>
                <c:pt idx="4">
                  <c:v>45.157227758777644</c:v>
                </c:pt>
                <c:pt idx="5">
                  <c:v>83.111906770986266</c:v>
                </c:pt>
                <c:pt idx="6">
                  <c:v>64.685885483249479</c:v>
                </c:pt>
                <c:pt idx="7">
                  <c:v>43.817122565416824</c:v>
                </c:pt>
                <c:pt idx="8">
                  <c:v>91.19602592349716</c:v>
                </c:pt>
                <c:pt idx="9">
                  <c:v>57.817202784012316</c:v>
                </c:pt>
                <c:pt idx="10">
                  <c:v>80.947086098042902</c:v>
                </c:pt>
                <c:pt idx="11">
                  <c:v>108.61862855517731</c:v>
                </c:pt>
                <c:pt idx="12">
                  <c:v>78.627879568106607</c:v>
                </c:pt>
                <c:pt idx="13">
                  <c:v>59.691333002195648</c:v>
                </c:pt>
                <c:pt idx="14">
                  <c:v>43.868201498726599</c:v>
                </c:pt>
                <c:pt idx="15">
                  <c:v>40.294656269976407</c:v>
                </c:pt>
                <c:pt idx="16">
                  <c:v>36.5219627917905</c:v>
                </c:pt>
                <c:pt idx="17">
                  <c:v>35.627709227939</c:v>
                </c:pt>
                <c:pt idx="18">
                  <c:v>43.68630856132674</c:v>
                </c:pt>
                <c:pt idx="19">
                  <c:v>50.065850780208351</c:v>
                </c:pt>
                <c:pt idx="20">
                  <c:v>15.164310604876388</c:v>
                </c:pt>
                <c:pt idx="21">
                  <c:v>27.3782343900637</c:v>
                </c:pt>
                <c:pt idx="22">
                  <c:v>46.624362031915958</c:v>
                </c:pt>
                <c:pt idx="23">
                  <c:v>41.434095944804106</c:v>
                </c:pt>
              </c:numCache>
            </c:numRef>
          </c:val>
        </c:ser>
        <c:ser>
          <c:idx val="1"/>
          <c:order val="1"/>
          <c:tx>
            <c:strRef>
              <c:f>'R2'!$G$1</c:f>
              <c:strCache>
                <c:ptCount val="1"/>
                <c:pt idx="0">
                  <c:v>Sep-18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'R2'!$B$29:$B$52</c:f>
              <c:numCache>
                <c:formatCode>General</c:formatCode>
                <c:ptCount val="24"/>
                <c:pt idx="0">
                  <c:v>44.579997110328883</c:v>
                </c:pt>
                <c:pt idx="1">
                  <c:v>28.815640882889841</c:v>
                </c:pt>
                <c:pt idx="2">
                  <c:v>28.022409944397136</c:v>
                </c:pt>
                <c:pt idx="3">
                  <c:v>26.800701510418421</c:v>
                </c:pt>
                <c:pt idx="4">
                  <c:v>42.294932240658817</c:v>
                </c:pt>
                <c:pt idx="5">
                  <c:v>72.589480286395812</c:v>
                </c:pt>
                <c:pt idx="6">
                  <c:v>87.362417901904493</c:v>
                </c:pt>
                <c:pt idx="7">
                  <c:v>43.52353571193666</c:v>
                </c:pt>
                <c:pt idx="8">
                  <c:v>59.537547600256069</c:v>
                </c:pt>
                <c:pt idx="9">
                  <c:v>27.668417970609337</c:v>
                </c:pt>
                <c:pt idx="10">
                  <c:v>40.157296056463764</c:v>
                </c:pt>
                <c:pt idx="11">
                  <c:v>66.07238257659283</c:v>
                </c:pt>
                <c:pt idx="12">
                  <c:v>68.913778634005681</c:v>
                </c:pt>
                <c:pt idx="13">
                  <c:v>44.523001466807393</c:v>
                </c:pt>
                <c:pt idx="14">
                  <c:v>48.696927559371076</c:v>
                </c:pt>
                <c:pt idx="15">
                  <c:v>55.330866357559685</c:v>
                </c:pt>
                <c:pt idx="16">
                  <c:v>49.664994267613807</c:v>
                </c:pt>
                <c:pt idx="17">
                  <c:v>40.581064341234388</c:v>
                </c:pt>
                <c:pt idx="18">
                  <c:v>56.713882402063803</c:v>
                </c:pt>
                <c:pt idx="19">
                  <c:v>83.43904449244063</c:v>
                </c:pt>
                <c:pt idx="20">
                  <c:v>20.183074652699684</c:v>
                </c:pt>
                <c:pt idx="21">
                  <c:v>27.184140140763038</c:v>
                </c:pt>
                <c:pt idx="22">
                  <c:v>39.437891073160152</c:v>
                </c:pt>
                <c:pt idx="23">
                  <c:v>45.832310271747232</c:v>
                </c:pt>
              </c:numCache>
            </c:numRef>
          </c:val>
        </c:ser>
        <c:ser>
          <c:idx val="0"/>
          <c:order val="2"/>
          <c:tx>
            <c:strRef>
              <c:f>'R2'!$F$1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'R2'!$B$3:$B$26</c:f>
              <c:numCache>
                <c:formatCode>General</c:formatCode>
                <c:ptCount val="24"/>
                <c:pt idx="0">
                  <c:v>25.112750468303755</c:v>
                </c:pt>
                <c:pt idx="1">
                  <c:v>9.7879796280710512</c:v>
                </c:pt>
                <c:pt idx="2">
                  <c:v>9.591375153858559</c:v>
                </c:pt>
                <c:pt idx="3">
                  <c:v>12.418932208622911</c:v>
                </c:pt>
                <c:pt idx="4">
                  <c:v>29.940532661493592</c:v>
                </c:pt>
                <c:pt idx="5">
                  <c:v>64.870509137576931</c:v>
                </c:pt>
                <c:pt idx="6">
                  <c:v>66.461684244528698</c:v>
                </c:pt>
                <c:pt idx="7">
                  <c:v>44.082196485726094</c:v>
                </c:pt>
                <c:pt idx="8">
                  <c:v>65.202772976062917</c:v>
                </c:pt>
                <c:pt idx="9">
                  <c:v>61.981887839824246</c:v>
                </c:pt>
                <c:pt idx="10">
                  <c:v>75.717958780423913</c:v>
                </c:pt>
                <c:pt idx="11">
                  <c:v>88.591685724331271</c:v>
                </c:pt>
                <c:pt idx="12">
                  <c:v>84.224508673165971</c:v>
                </c:pt>
                <c:pt idx="13">
                  <c:v>88.342002935893291</c:v>
                </c:pt>
                <c:pt idx="14">
                  <c:v>78.656562608581723</c:v>
                </c:pt>
                <c:pt idx="15">
                  <c:v>72.834290181647717</c:v>
                </c:pt>
                <c:pt idx="16">
                  <c:v>54.20407037759739</c:v>
                </c:pt>
                <c:pt idx="17">
                  <c:v>40.143271859665177</c:v>
                </c:pt>
                <c:pt idx="18">
                  <c:v>46.185513618975328</c:v>
                </c:pt>
                <c:pt idx="19">
                  <c:v>74.855304423774285</c:v>
                </c:pt>
                <c:pt idx="20">
                  <c:v>22.074544934353344</c:v>
                </c:pt>
                <c:pt idx="21">
                  <c:v>7.8609329755372457</c:v>
                </c:pt>
                <c:pt idx="22">
                  <c:v>21.091721059293658</c:v>
                </c:pt>
                <c:pt idx="23">
                  <c:v>18.221756316557304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606356136"/>
        <c:axId val="606355352"/>
      </c:barChart>
      <c:dateAx>
        <c:axId val="606356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355352"/>
        <c:crosses val="autoZero"/>
        <c:auto val="0"/>
        <c:lblOffset val="100"/>
        <c:baseTimeUnit val="days"/>
      </c:dateAx>
      <c:valAx>
        <c:axId val="606355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356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Regulation-Down Deployed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'R2'!$H$1</c:f>
              <c:strCache>
                <c:ptCount val="1"/>
                <c:pt idx="0">
                  <c:v>Sep-17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'R2'!$C$55:$C$78</c:f>
              <c:numCache>
                <c:formatCode>General</c:formatCode>
                <c:ptCount val="24"/>
                <c:pt idx="0">
                  <c:v>77.062667833039072</c:v>
                </c:pt>
                <c:pt idx="1">
                  <c:v>65.186268016700978</c:v>
                </c:pt>
                <c:pt idx="2">
                  <c:v>51.739750381558594</c:v>
                </c:pt>
                <c:pt idx="3">
                  <c:v>40.421678063667969</c:v>
                </c:pt>
                <c:pt idx="4">
                  <c:v>38.470280797210293</c:v>
                </c:pt>
                <c:pt idx="5">
                  <c:v>47.113447891599328</c:v>
                </c:pt>
                <c:pt idx="6">
                  <c:v>48.267956662531809</c:v>
                </c:pt>
                <c:pt idx="7">
                  <c:v>57.409053175739665</c:v>
                </c:pt>
                <c:pt idx="8">
                  <c:v>43.03920003278057</c:v>
                </c:pt>
                <c:pt idx="9">
                  <c:v>74.684800854958326</c:v>
                </c:pt>
                <c:pt idx="10">
                  <c:v>49.241734209188301</c:v>
                </c:pt>
                <c:pt idx="11">
                  <c:v>29.908863359534998</c:v>
                </c:pt>
                <c:pt idx="12">
                  <c:v>40.600806520339795</c:v>
                </c:pt>
                <c:pt idx="13">
                  <c:v>46.256948910711422</c:v>
                </c:pt>
                <c:pt idx="14">
                  <c:v>56.094791728897796</c:v>
                </c:pt>
                <c:pt idx="15">
                  <c:v>54.558437949436076</c:v>
                </c:pt>
                <c:pt idx="16">
                  <c:v>64.292064678542175</c:v>
                </c:pt>
                <c:pt idx="17">
                  <c:v>79.10922912064774</c:v>
                </c:pt>
                <c:pt idx="18">
                  <c:v>72.415638723001166</c:v>
                </c:pt>
                <c:pt idx="19">
                  <c:v>70.568441122116596</c:v>
                </c:pt>
                <c:pt idx="20">
                  <c:v>150.50440596582743</c:v>
                </c:pt>
                <c:pt idx="21">
                  <c:v>118.92369269574736</c:v>
                </c:pt>
                <c:pt idx="22">
                  <c:v>97.803810229445503</c:v>
                </c:pt>
                <c:pt idx="23">
                  <c:v>85.482290511879299</c:v>
                </c:pt>
              </c:numCache>
            </c:numRef>
          </c:val>
        </c:ser>
        <c:ser>
          <c:idx val="1"/>
          <c:order val="1"/>
          <c:tx>
            <c:strRef>
              <c:f>'R2'!$G$1</c:f>
              <c:strCache>
                <c:ptCount val="1"/>
                <c:pt idx="0">
                  <c:v>Sep-18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'R2'!$C$29:$C$52</c:f>
              <c:numCache>
                <c:formatCode>General</c:formatCode>
                <c:ptCount val="24"/>
                <c:pt idx="0">
                  <c:v>69.930581686753925</c:v>
                </c:pt>
                <c:pt idx="1">
                  <c:v>67.013695321416009</c:v>
                </c:pt>
                <c:pt idx="2">
                  <c:v>44.379907477534616</c:v>
                </c:pt>
                <c:pt idx="3">
                  <c:v>44.840726958090521</c:v>
                </c:pt>
                <c:pt idx="4">
                  <c:v>42.775003330385452</c:v>
                </c:pt>
                <c:pt idx="5">
                  <c:v>54.792500061835419</c:v>
                </c:pt>
                <c:pt idx="6">
                  <c:v>39.087504745697572</c:v>
                </c:pt>
                <c:pt idx="7">
                  <c:v>60.613006044218665</c:v>
                </c:pt>
                <c:pt idx="8">
                  <c:v>69.293257476242445</c:v>
                </c:pt>
                <c:pt idx="9">
                  <c:v>117.76224777524504</c:v>
                </c:pt>
                <c:pt idx="10">
                  <c:v>87.424727158767652</c:v>
                </c:pt>
                <c:pt idx="11">
                  <c:v>61.09967627942563</c:v>
                </c:pt>
                <c:pt idx="12">
                  <c:v>46.852573727651333</c:v>
                </c:pt>
                <c:pt idx="13">
                  <c:v>66.76352628887625</c:v>
                </c:pt>
                <c:pt idx="14">
                  <c:v>51.984948319435468</c:v>
                </c:pt>
                <c:pt idx="15">
                  <c:v>48.987137918379929</c:v>
                </c:pt>
                <c:pt idx="16">
                  <c:v>54.175574320532675</c:v>
                </c:pt>
                <c:pt idx="17">
                  <c:v>71.684560991103027</c:v>
                </c:pt>
                <c:pt idx="18">
                  <c:v>55.586543487358426</c:v>
                </c:pt>
                <c:pt idx="19">
                  <c:v>52.759730471436079</c:v>
                </c:pt>
                <c:pt idx="20">
                  <c:v>142.64216376844504</c:v>
                </c:pt>
                <c:pt idx="21">
                  <c:v>127.97275711284414</c:v>
                </c:pt>
                <c:pt idx="22">
                  <c:v>109.89894431602485</c:v>
                </c:pt>
                <c:pt idx="23">
                  <c:v>76.485028201987333</c:v>
                </c:pt>
              </c:numCache>
            </c:numRef>
          </c:val>
        </c:ser>
        <c:ser>
          <c:idx val="0"/>
          <c:order val="2"/>
          <c:tx>
            <c:strRef>
              <c:f>'R2'!$F$1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'R2'!$C$3:$C$26</c:f>
              <c:numCache>
                <c:formatCode>General</c:formatCode>
                <c:ptCount val="24"/>
                <c:pt idx="0">
                  <c:v>114.40571079727965</c:v>
                </c:pt>
                <c:pt idx="1">
                  <c:v>111.61662235643536</c:v>
                </c:pt>
                <c:pt idx="2">
                  <c:v>91.754976562792777</c:v>
                </c:pt>
                <c:pt idx="3">
                  <c:v>73.795657460948789</c:v>
                </c:pt>
                <c:pt idx="4">
                  <c:v>54.088598988874097</c:v>
                </c:pt>
                <c:pt idx="5">
                  <c:v>49.524411734237574</c:v>
                </c:pt>
                <c:pt idx="6">
                  <c:v>46.212256988324505</c:v>
                </c:pt>
                <c:pt idx="7">
                  <c:v>61.904635898923175</c:v>
                </c:pt>
                <c:pt idx="8">
                  <c:v>49.787727806259433</c:v>
                </c:pt>
                <c:pt idx="9">
                  <c:v>75.644919503802356</c:v>
                </c:pt>
                <c:pt idx="10">
                  <c:v>49.888842847784915</c:v>
                </c:pt>
                <c:pt idx="11">
                  <c:v>39.289537529479347</c:v>
                </c:pt>
                <c:pt idx="12">
                  <c:v>47.472874036883482</c:v>
                </c:pt>
                <c:pt idx="13">
                  <c:v>38.98906153806638</c:v>
                </c:pt>
                <c:pt idx="14">
                  <c:v>38.177438374200769</c:v>
                </c:pt>
                <c:pt idx="15">
                  <c:v>45.940338495764756</c:v>
                </c:pt>
                <c:pt idx="16">
                  <c:v>50.58369973246775</c:v>
                </c:pt>
                <c:pt idx="17">
                  <c:v>76.227640519598779</c:v>
                </c:pt>
                <c:pt idx="18">
                  <c:v>66.646103703362456</c:v>
                </c:pt>
                <c:pt idx="19">
                  <c:v>53.047882209355151</c:v>
                </c:pt>
                <c:pt idx="20">
                  <c:v>153.51624316991399</c:v>
                </c:pt>
                <c:pt idx="21">
                  <c:v>179.51803269968431</c:v>
                </c:pt>
                <c:pt idx="22">
                  <c:v>146.66110860795831</c:v>
                </c:pt>
                <c:pt idx="23">
                  <c:v>141.510309066296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601286616"/>
        <c:axId val="601287792"/>
      </c:barChart>
      <c:dateAx>
        <c:axId val="601286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287792"/>
        <c:crosses val="autoZero"/>
        <c:auto val="0"/>
        <c:lblOffset val="100"/>
        <c:baseTimeUnit val="days"/>
      </c:dateAx>
      <c:valAx>
        <c:axId val="60128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286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Total Regulation Deployed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'R2'!$H$1</c:f>
              <c:strCache>
                <c:ptCount val="1"/>
                <c:pt idx="0">
                  <c:v>Sep-17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'R2'!$D$55:$D$78</c:f>
              <c:numCache>
                <c:formatCode>General</c:formatCode>
                <c:ptCount val="24"/>
                <c:pt idx="0">
                  <c:v>-43.981090431324866</c:v>
                </c:pt>
                <c:pt idx="1">
                  <c:v>-40.429607114976108</c:v>
                </c:pt>
                <c:pt idx="2">
                  <c:v>-22.610470937389895</c:v>
                </c:pt>
                <c:pt idx="3">
                  <c:v>-4.6628500991543067</c:v>
                </c:pt>
                <c:pt idx="4">
                  <c:v>6.6869469615673527</c:v>
                </c:pt>
                <c:pt idx="5">
                  <c:v>35.998458879386938</c:v>
                </c:pt>
                <c:pt idx="6">
                  <c:v>16.417928820717666</c:v>
                </c:pt>
                <c:pt idx="7">
                  <c:v>-13.591930610322846</c:v>
                </c:pt>
                <c:pt idx="8">
                  <c:v>48.15682589071659</c:v>
                </c:pt>
                <c:pt idx="9">
                  <c:v>-16.867598070946006</c:v>
                </c:pt>
                <c:pt idx="10">
                  <c:v>31.705351888854612</c:v>
                </c:pt>
                <c:pt idx="11">
                  <c:v>78.709765195642333</c:v>
                </c:pt>
                <c:pt idx="12">
                  <c:v>38.02707304776682</c:v>
                </c:pt>
                <c:pt idx="13">
                  <c:v>13.434384091484228</c:v>
                </c:pt>
                <c:pt idx="14">
                  <c:v>-12.226590230171201</c:v>
                </c:pt>
                <c:pt idx="15">
                  <c:v>-14.263781679459663</c:v>
                </c:pt>
                <c:pt idx="16">
                  <c:v>-27.770101886751686</c:v>
                </c:pt>
                <c:pt idx="17">
                  <c:v>-43.481519892708739</c:v>
                </c:pt>
                <c:pt idx="18">
                  <c:v>-28.729330161674433</c:v>
                </c:pt>
                <c:pt idx="19">
                  <c:v>-20.502590341908245</c:v>
                </c:pt>
                <c:pt idx="20">
                  <c:v>-135.34009536095104</c:v>
                </c:pt>
                <c:pt idx="21">
                  <c:v>-91.545458305683681</c:v>
                </c:pt>
                <c:pt idx="22">
                  <c:v>-51.179448197529553</c:v>
                </c:pt>
                <c:pt idx="23">
                  <c:v>-44.048194567075207</c:v>
                </c:pt>
              </c:numCache>
            </c:numRef>
          </c:val>
        </c:ser>
        <c:ser>
          <c:idx val="1"/>
          <c:order val="1"/>
          <c:tx>
            <c:strRef>
              <c:f>'R2'!$G$1</c:f>
              <c:strCache>
                <c:ptCount val="1"/>
                <c:pt idx="0">
                  <c:v>Sep-18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'R2'!$D$29:$D$52</c:f>
              <c:numCache>
                <c:formatCode>General</c:formatCode>
                <c:ptCount val="24"/>
                <c:pt idx="0">
                  <c:v>-25.350584576425042</c:v>
                </c:pt>
                <c:pt idx="1">
                  <c:v>-38.198054438526164</c:v>
                </c:pt>
                <c:pt idx="2">
                  <c:v>-16.357497533137487</c:v>
                </c:pt>
                <c:pt idx="3">
                  <c:v>-18.040025447672097</c:v>
                </c:pt>
                <c:pt idx="4">
                  <c:v>-0.4800710897266256</c:v>
                </c:pt>
                <c:pt idx="5">
                  <c:v>17.796980224560382</c:v>
                </c:pt>
                <c:pt idx="6">
                  <c:v>48.274913156206928</c:v>
                </c:pt>
                <c:pt idx="7">
                  <c:v>-17.089470332282005</c:v>
                </c:pt>
                <c:pt idx="8">
                  <c:v>-9.7557098759863745</c:v>
                </c:pt>
                <c:pt idx="9">
                  <c:v>-90.093829804635703</c:v>
                </c:pt>
                <c:pt idx="10">
                  <c:v>-47.267431102303895</c:v>
                </c:pt>
                <c:pt idx="11">
                  <c:v>4.9727062971671936</c:v>
                </c:pt>
                <c:pt idx="12">
                  <c:v>22.061204906354341</c:v>
                </c:pt>
                <c:pt idx="13">
                  <c:v>-22.240524822068856</c:v>
                </c:pt>
                <c:pt idx="14">
                  <c:v>-3.2880207600643923</c:v>
                </c:pt>
                <c:pt idx="15">
                  <c:v>6.343728439179765</c:v>
                </c:pt>
                <c:pt idx="16">
                  <c:v>-4.5105800529188746</c:v>
                </c:pt>
                <c:pt idx="17">
                  <c:v>-31.103496649868646</c:v>
                </c:pt>
                <c:pt idx="18">
                  <c:v>1.1273389147053758</c:v>
                </c:pt>
                <c:pt idx="19">
                  <c:v>30.679314021004554</c:v>
                </c:pt>
                <c:pt idx="20">
                  <c:v>-122.45908911574537</c:v>
                </c:pt>
                <c:pt idx="21">
                  <c:v>-100.7886169720811</c:v>
                </c:pt>
                <c:pt idx="22">
                  <c:v>-70.461053242864722</c:v>
                </c:pt>
                <c:pt idx="23">
                  <c:v>-30.652717930240108</c:v>
                </c:pt>
              </c:numCache>
            </c:numRef>
          </c:val>
        </c:ser>
        <c:ser>
          <c:idx val="0"/>
          <c:order val="2"/>
          <c:tx>
            <c:strRef>
              <c:f>'R2'!$F$1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'R2'!$D$3:$D$26</c:f>
              <c:numCache>
                <c:formatCode>General</c:formatCode>
                <c:ptCount val="24"/>
                <c:pt idx="0">
                  <c:v>-89.292960328975909</c:v>
                </c:pt>
                <c:pt idx="1">
                  <c:v>-101.8286427283643</c:v>
                </c:pt>
                <c:pt idx="2">
                  <c:v>-82.163601408934227</c:v>
                </c:pt>
                <c:pt idx="3">
                  <c:v>-61.376725252325876</c:v>
                </c:pt>
                <c:pt idx="4">
                  <c:v>-24.148066327380505</c:v>
                </c:pt>
                <c:pt idx="5">
                  <c:v>15.34609740333936</c:v>
                </c:pt>
                <c:pt idx="6">
                  <c:v>20.249427256204193</c:v>
                </c:pt>
                <c:pt idx="7">
                  <c:v>-17.822439413197078</c:v>
                </c:pt>
                <c:pt idx="8">
                  <c:v>15.415045169803488</c:v>
                </c:pt>
                <c:pt idx="9">
                  <c:v>-13.663031663978112</c:v>
                </c:pt>
                <c:pt idx="10">
                  <c:v>25.829115932638999</c:v>
                </c:pt>
                <c:pt idx="11">
                  <c:v>49.302148194851931</c:v>
                </c:pt>
                <c:pt idx="12">
                  <c:v>36.751634636282489</c:v>
                </c:pt>
                <c:pt idx="13">
                  <c:v>49.35294139782691</c:v>
                </c:pt>
                <c:pt idx="14">
                  <c:v>40.479124234380961</c:v>
                </c:pt>
                <c:pt idx="15">
                  <c:v>26.893951685882961</c:v>
                </c:pt>
                <c:pt idx="16">
                  <c:v>3.6203706451296407</c:v>
                </c:pt>
                <c:pt idx="17">
                  <c:v>-36.084368659933602</c:v>
                </c:pt>
                <c:pt idx="18">
                  <c:v>-20.460590084387132</c:v>
                </c:pt>
                <c:pt idx="19">
                  <c:v>21.807422214419123</c:v>
                </c:pt>
                <c:pt idx="20">
                  <c:v>-131.44169823556061</c:v>
                </c:pt>
                <c:pt idx="21">
                  <c:v>-171.65709972414706</c:v>
                </c:pt>
                <c:pt idx="22">
                  <c:v>-125.56938754866466</c:v>
                </c:pt>
                <c:pt idx="23">
                  <c:v>-123.2885527497387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600722120"/>
        <c:axId val="603888944"/>
      </c:barChart>
      <c:lineChart>
        <c:grouping val="standard"/>
        <c:varyColors val="0"/>
        <c:ser>
          <c:idx val="3"/>
          <c:order val="3"/>
          <c:tx>
            <c:strRef>
              <c:f>'R2'!$S$1</c:f>
              <c:strCache>
                <c:ptCount val="1"/>
                <c:pt idx="0">
                  <c:v>Threshold (50MW)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'R2'!$T$2:$T$26</c:f>
              <c:numCache>
                <c:formatCode>General</c:formatCode>
                <c:ptCount val="2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0722120"/>
        <c:axId val="603888944"/>
      </c:lineChart>
      <c:dateAx>
        <c:axId val="60072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888944"/>
        <c:crosses val="autoZero"/>
        <c:auto val="0"/>
        <c:lblOffset val="100"/>
        <c:baseTimeUnit val="days"/>
      </c:dateAx>
      <c:valAx>
        <c:axId val="60388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7221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Regulation-Down Bias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RB!$G$1</c:f>
              <c:strCache>
                <c:ptCount val="1"/>
                <c:pt idx="0">
                  <c:v>Sep-17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RB!$C$55:$C$78</c:f>
              <c:numCache>
                <c:formatCode>General</c:formatCode>
                <c:ptCount val="24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8</c:v>
                </c:pt>
                <c:pt idx="8">
                  <c:v>3</c:v>
                </c:pt>
                <c:pt idx="9">
                  <c:v>6</c:v>
                </c:pt>
                <c:pt idx="10">
                  <c:v>2</c:v>
                </c:pt>
                <c:pt idx="11">
                  <c:v>1</c:v>
                </c:pt>
                <c:pt idx="12">
                  <c:v>3</c:v>
                </c:pt>
                <c:pt idx="13">
                  <c:v>4</c:v>
                </c:pt>
                <c:pt idx="14">
                  <c:v>3</c:v>
                </c:pt>
                <c:pt idx="15">
                  <c:v>2</c:v>
                </c:pt>
                <c:pt idx="16">
                  <c:v>5</c:v>
                </c:pt>
                <c:pt idx="17">
                  <c:v>6</c:v>
                </c:pt>
                <c:pt idx="18">
                  <c:v>2</c:v>
                </c:pt>
                <c:pt idx="19">
                  <c:v>4</c:v>
                </c:pt>
                <c:pt idx="20">
                  <c:v>22</c:v>
                </c:pt>
                <c:pt idx="21">
                  <c:v>8</c:v>
                </c:pt>
                <c:pt idx="22">
                  <c:v>10</c:v>
                </c:pt>
                <c:pt idx="23">
                  <c:v>5</c:v>
                </c:pt>
              </c:numCache>
            </c:numRef>
          </c:val>
        </c:ser>
        <c:ser>
          <c:idx val="1"/>
          <c:order val="1"/>
          <c:tx>
            <c:strRef>
              <c:f>RB!$F$1</c:f>
              <c:strCache>
                <c:ptCount val="1"/>
                <c:pt idx="0">
                  <c:v>Sep-18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RB!$C$29:$C$52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4</c:v>
                </c:pt>
                <c:pt idx="8">
                  <c:v>7</c:v>
                </c:pt>
                <c:pt idx="9">
                  <c:v>17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7</c:v>
                </c:pt>
                <c:pt idx="14">
                  <c:v>5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4</c:v>
                </c:pt>
                <c:pt idx="19">
                  <c:v>4</c:v>
                </c:pt>
                <c:pt idx="20">
                  <c:v>18</c:v>
                </c:pt>
                <c:pt idx="21">
                  <c:v>9</c:v>
                </c:pt>
                <c:pt idx="22">
                  <c:v>6</c:v>
                </c:pt>
                <c:pt idx="23">
                  <c:v>5</c:v>
                </c:pt>
              </c:numCache>
            </c:numRef>
          </c:val>
        </c:ser>
        <c:ser>
          <c:idx val="0"/>
          <c:order val="2"/>
          <c:tx>
            <c:strRef>
              <c:f>RB!$E$1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RB!$C$3:$C$26</c:f>
              <c:numCache>
                <c:formatCode>General</c:formatCode>
                <c:ptCount val="24"/>
                <c:pt idx="0">
                  <c:v>11</c:v>
                </c:pt>
                <c:pt idx="1">
                  <c:v>13</c:v>
                </c:pt>
                <c:pt idx="2">
                  <c:v>14</c:v>
                </c:pt>
                <c:pt idx="3">
                  <c:v>8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  <c:pt idx="7">
                  <c:v>5</c:v>
                </c:pt>
                <c:pt idx="8">
                  <c:v>3</c:v>
                </c:pt>
                <c:pt idx="9">
                  <c:v>6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3</c:v>
                </c:pt>
                <c:pt idx="18">
                  <c:v>2</c:v>
                </c:pt>
                <c:pt idx="19">
                  <c:v>3</c:v>
                </c:pt>
                <c:pt idx="20">
                  <c:v>15</c:v>
                </c:pt>
                <c:pt idx="21">
                  <c:v>20</c:v>
                </c:pt>
                <c:pt idx="22">
                  <c:v>12</c:v>
                </c:pt>
                <c:pt idx="2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726730296"/>
        <c:axId val="726731080"/>
      </c:barChart>
      <c:dateAx>
        <c:axId val="726730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731080"/>
        <c:crosses val="autoZero"/>
        <c:auto val="0"/>
        <c:lblOffset val="100"/>
        <c:baseTimeUnit val="days"/>
      </c:dateAx>
      <c:valAx>
        <c:axId val="7267310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Occurences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73029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Hourly Accumulated Time Error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TE!$G$1</c:f>
              <c:strCache>
                <c:ptCount val="1"/>
                <c:pt idx="0">
                  <c:v>Sep-17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TE!$A$3:$A$26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TE!$B$55:$B$78</c:f>
              <c:numCache>
                <c:formatCode>General</c:formatCode>
                <c:ptCount val="24"/>
                <c:pt idx="0">
                  <c:v>5.4899997310712898</c:v>
                </c:pt>
                <c:pt idx="1">
                  <c:v>3.8449995452538412</c:v>
                </c:pt>
                <c:pt idx="2">
                  <c:v>-0.24399979598823071</c:v>
                </c:pt>
                <c:pt idx="3">
                  <c:v>-1.5550000537186985</c:v>
                </c:pt>
                <c:pt idx="4">
                  <c:v>-0.10600035265087256</c:v>
                </c:pt>
                <c:pt idx="5">
                  <c:v>-2.4890002701431624</c:v>
                </c:pt>
                <c:pt idx="6">
                  <c:v>-1.8599999547004769</c:v>
                </c:pt>
                <c:pt idx="7">
                  <c:v>2.376000285148641</c:v>
                </c:pt>
                <c:pt idx="8">
                  <c:v>-3.2099998518824289</c:v>
                </c:pt>
                <c:pt idx="9">
                  <c:v>-3.5510001182556343</c:v>
                </c:pt>
                <c:pt idx="10">
                  <c:v>-4.1259998679161018</c:v>
                </c:pt>
                <c:pt idx="11">
                  <c:v>-6.2720007300376857</c:v>
                </c:pt>
                <c:pt idx="12">
                  <c:v>-4.4539998359978359</c:v>
                </c:pt>
                <c:pt idx="13">
                  <c:v>-3.2690001148730548</c:v>
                </c:pt>
                <c:pt idx="14">
                  <c:v>-0.3409997262060529</c:v>
                </c:pt>
                <c:pt idx="15">
                  <c:v>-1.4979999922216167</c:v>
                </c:pt>
                <c:pt idx="16">
                  <c:v>1.0889996886253359</c:v>
                </c:pt>
                <c:pt idx="17">
                  <c:v>-0.23200049996375899</c:v>
                </c:pt>
                <c:pt idx="18">
                  <c:v>2.0660005956888359</c:v>
                </c:pt>
                <c:pt idx="19">
                  <c:v>0.57700008153916604</c:v>
                </c:pt>
                <c:pt idx="20">
                  <c:v>4.5859997123480012</c:v>
                </c:pt>
                <c:pt idx="21">
                  <c:v>5.2629999797791189</c:v>
                </c:pt>
                <c:pt idx="22">
                  <c:v>4.5859996881335476</c:v>
                </c:pt>
                <c:pt idx="23">
                  <c:v>4.2629998922348333</c:v>
                </c:pt>
              </c:numCache>
            </c:numRef>
          </c:val>
        </c:ser>
        <c:ser>
          <c:idx val="1"/>
          <c:order val="1"/>
          <c:tx>
            <c:strRef>
              <c:f>TE!$F$1</c:f>
              <c:strCache>
                <c:ptCount val="1"/>
                <c:pt idx="0">
                  <c:v>Sep-18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TE!$A$3:$A$26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TE!$B$29:$B$52</c:f>
              <c:numCache>
                <c:formatCode>General</c:formatCode>
                <c:ptCount val="24"/>
                <c:pt idx="0">
                  <c:v>5.0350000406615383</c:v>
                </c:pt>
                <c:pt idx="1">
                  <c:v>1.7380000695120372</c:v>
                </c:pt>
                <c:pt idx="2">
                  <c:v>-1.3999999705702217</c:v>
                </c:pt>
                <c:pt idx="3">
                  <c:v>-2.2640000991523332</c:v>
                </c:pt>
                <c:pt idx="4">
                  <c:v>0.55999999027700087</c:v>
                </c:pt>
                <c:pt idx="5">
                  <c:v>-0.10200016107409766</c:v>
                </c:pt>
                <c:pt idx="6">
                  <c:v>-3.3559998404234661</c:v>
                </c:pt>
                <c:pt idx="7">
                  <c:v>4.6619998011738177</c:v>
                </c:pt>
                <c:pt idx="8">
                  <c:v>6.5000146278174187E-2</c:v>
                </c:pt>
                <c:pt idx="9">
                  <c:v>-0.98399998014792267</c:v>
                </c:pt>
                <c:pt idx="10">
                  <c:v>2.5280000381171819</c:v>
                </c:pt>
                <c:pt idx="11">
                  <c:v>-0.68299971520900105</c:v>
                </c:pt>
                <c:pt idx="12">
                  <c:v>-3.8409998007118697</c:v>
                </c:pt>
                <c:pt idx="13">
                  <c:v>2.8009999333880882</c:v>
                </c:pt>
                <c:pt idx="14">
                  <c:v>1.9910000329837252</c:v>
                </c:pt>
                <c:pt idx="15">
                  <c:v>-3.8720000833272872</c:v>
                </c:pt>
                <c:pt idx="16">
                  <c:v>-1.1829998414032143</c:v>
                </c:pt>
                <c:pt idx="17">
                  <c:v>-2.3060001516714506</c:v>
                </c:pt>
                <c:pt idx="18">
                  <c:v>-4.2679999507963684</c:v>
                </c:pt>
                <c:pt idx="19">
                  <c:v>-7.977000137791026</c:v>
                </c:pt>
                <c:pt idx="20">
                  <c:v>5.5320001002401282</c:v>
                </c:pt>
                <c:pt idx="21">
                  <c:v>2.5139997750520742</c:v>
                </c:pt>
                <c:pt idx="22">
                  <c:v>6.5210000611841696</c:v>
                </c:pt>
                <c:pt idx="23">
                  <c:v>9.1000152286141639E-2</c:v>
                </c:pt>
              </c:numCache>
            </c:numRef>
          </c:val>
        </c:ser>
        <c:ser>
          <c:idx val="0"/>
          <c:order val="2"/>
          <c:tx>
            <c:strRef>
              <c:f>TE!$E$1</c:f>
              <c:strCache>
                <c:ptCount val="1"/>
                <c:pt idx="0">
                  <c:v>Sep-19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TE!$A$3:$A$26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TE!$B$3:$B$26</c:f>
              <c:numCache>
                <c:formatCode>General</c:formatCode>
                <c:ptCount val="24"/>
                <c:pt idx="0">
                  <c:v>3.0439996104687608</c:v>
                </c:pt>
                <c:pt idx="1">
                  <c:v>5.5539998896420011</c:v>
                </c:pt>
                <c:pt idx="2">
                  <c:v>8.043000105768451</c:v>
                </c:pt>
                <c:pt idx="3">
                  <c:v>6.7249999456107679</c:v>
                </c:pt>
                <c:pt idx="4">
                  <c:v>4.9119995944201831</c:v>
                </c:pt>
                <c:pt idx="5">
                  <c:v>-0.85100016556679936</c:v>
                </c:pt>
                <c:pt idx="6">
                  <c:v>0.17100051138551131</c:v>
                </c:pt>
                <c:pt idx="7">
                  <c:v>0.73500000312921654</c:v>
                </c:pt>
                <c:pt idx="8">
                  <c:v>-1.3139993455260977</c:v>
                </c:pt>
                <c:pt idx="9">
                  <c:v>-0.98500003293156002</c:v>
                </c:pt>
                <c:pt idx="10">
                  <c:v>-6.1559997610747681</c:v>
                </c:pt>
                <c:pt idx="11">
                  <c:v>-3.218999683740539</c:v>
                </c:pt>
                <c:pt idx="12">
                  <c:v>-1.5039999778382425</c:v>
                </c:pt>
                <c:pt idx="13">
                  <c:v>-3.9390003187581919</c:v>
                </c:pt>
                <c:pt idx="14">
                  <c:v>-5.1579998570960166</c:v>
                </c:pt>
                <c:pt idx="15">
                  <c:v>-9.0440005436539561</c:v>
                </c:pt>
                <c:pt idx="16">
                  <c:v>-8.3819997871760457</c:v>
                </c:pt>
                <c:pt idx="17">
                  <c:v>-2.331000883132226</c:v>
                </c:pt>
                <c:pt idx="18">
                  <c:v>-3.8839998207986359</c:v>
                </c:pt>
                <c:pt idx="19">
                  <c:v>-5.8909998722374297</c:v>
                </c:pt>
                <c:pt idx="20">
                  <c:v>4.3210008665919268</c:v>
                </c:pt>
                <c:pt idx="21">
                  <c:v>7.2170007284730806</c:v>
                </c:pt>
                <c:pt idx="22">
                  <c:v>5.8480003383010581</c:v>
                </c:pt>
                <c:pt idx="23">
                  <c:v>6.6050002425909282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603832208"/>
        <c:axId val="603833776"/>
      </c:barChart>
      <c:dateAx>
        <c:axId val="603832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833776"/>
        <c:crosses val="autoZero"/>
        <c:auto val="0"/>
        <c:lblOffset val="100"/>
        <c:baseTimeUnit val="days"/>
      </c:dateAx>
      <c:valAx>
        <c:axId val="603833776"/>
        <c:scaling>
          <c:orientation val="minMax"/>
          <c:max val="10"/>
          <c:min val="-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Seconds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83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ERCOT Total Hourly Load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LD!$G$1</c:f>
              <c:strCache>
                <c:ptCount val="1"/>
                <c:pt idx="0">
                  <c:v>Sep-17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LD!$B$55:$B$78</c:f>
              <c:numCache>
                <c:formatCode>General</c:formatCode>
                <c:ptCount val="24"/>
                <c:pt idx="0">
                  <c:v>38155.326133463546</c:v>
                </c:pt>
                <c:pt idx="1">
                  <c:v>36075.671779152202</c:v>
                </c:pt>
                <c:pt idx="2">
                  <c:v>34649.159595847806</c:v>
                </c:pt>
                <c:pt idx="3">
                  <c:v>33769.871110170716</c:v>
                </c:pt>
                <c:pt idx="4">
                  <c:v>33602.99136176215</c:v>
                </c:pt>
                <c:pt idx="5">
                  <c:v>34613.85132132523</c:v>
                </c:pt>
                <c:pt idx="6">
                  <c:v>36783.395070023143</c:v>
                </c:pt>
                <c:pt idx="7">
                  <c:v>37431.821875072339</c:v>
                </c:pt>
                <c:pt idx="8">
                  <c:v>38723.206124638309</c:v>
                </c:pt>
                <c:pt idx="9">
                  <c:v>41330.660254991322</c:v>
                </c:pt>
                <c:pt idx="10">
                  <c:v>44310.848203559028</c:v>
                </c:pt>
                <c:pt idx="11">
                  <c:v>47284.730057784436</c:v>
                </c:pt>
                <c:pt idx="12">
                  <c:v>50018.123998119212</c:v>
                </c:pt>
                <c:pt idx="13">
                  <c:v>52551.075087673613</c:v>
                </c:pt>
                <c:pt idx="14">
                  <c:v>54420.310464265051</c:v>
                </c:pt>
                <c:pt idx="15">
                  <c:v>55506.333741576935</c:v>
                </c:pt>
                <c:pt idx="16">
                  <c:v>56041.678479890048</c:v>
                </c:pt>
                <c:pt idx="17">
                  <c:v>55544.7073936632</c:v>
                </c:pt>
                <c:pt idx="18">
                  <c:v>53770.280948784726</c:v>
                </c:pt>
                <c:pt idx="19">
                  <c:v>51910.599653790508</c:v>
                </c:pt>
                <c:pt idx="20">
                  <c:v>50742.186405960645</c:v>
                </c:pt>
                <c:pt idx="21">
                  <c:v>48112.165599103013</c:v>
                </c:pt>
                <c:pt idx="22">
                  <c:v>44592.988558738427</c:v>
                </c:pt>
                <c:pt idx="23">
                  <c:v>40962.767798387591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LD!$F$1</c:f>
              <c:strCache>
                <c:ptCount val="1"/>
                <c:pt idx="0">
                  <c:v>Sep-18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LD!$B$29:$B$52</c:f>
              <c:numCache>
                <c:formatCode>General</c:formatCode>
                <c:ptCount val="24"/>
                <c:pt idx="0">
                  <c:v>39605.732995949074</c:v>
                </c:pt>
                <c:pt idx="1">
                  <c:v>37746.398898148145</c:v>
                </c:pt>
                <c:pt idx="2">
                  <c:v>36519.208967086226</c:v>
                </c:pt>
                <c:pt idx="3">
                  <c:v>35814.16308311632</c:v>
                </c:pt>
                <c:pt idx="4">
                  <c:v>35779.707927372685</c:v>
                </c:pt>
                <c:pt idx="5">
                  <c:v>36883.670356047456</c:v>
                </c:pt>
                <c:pt idx="6">
                  <c:v>39011.808775607642</c:v>
                </c:pt>
                <c:pt idx="7">
                  <c:v>39800.089253399885</c:v>
                </c:pt>
                <c:pt idx="8">
                  <c:v>40891.388973741319</c:v>
                </c:pt>
                <c:pt idx="9">
                  <c:v>43080.082599392365</c:v>
                </c:pt>
                <c:pt idx="10">
                  <c:v>45604.328394675926</c:v>
                </c:pt>
                <c:pt idx="11">
                  <c:v>47968.423904224539</c:v>
                </c:pt>
                <c:pt idx="12">
                  <c:v>50076.352757957182</c:v>
                </c:pt>
                <c:pt idx="13">
                  <c:v>51905.95704615162</c:v>
                </c:pt>
                <c:pt idx="14">
                  <c:v>53127.016259837968</c:v>
                </c:pt>
                <c:pt idx="15">
                  <c:v>53806.121111545144</c:v>
                </c:pt>
                <c:pt idx="16">
                  <c:v>54102.073511574075</c:v>
                </c:pt>
                <c:pt idx="17">
                  <c:v>53575.132811487267</c:v>
                </c:pt>
                <c:pt idx="18">
                  <c:v>52182.939750868056</c:v>
                </c:pt>
                <c:pt idx="19">
                  <c:v>51008.813860243055</c:v>
                </c:pt>
                <c:pt idx="20">
                  <c:v>50251.523713541668</c:v>
                </c:pt>
                <c:pt idx="21">
                  <c:v>48115.799787760414</c:v>
                </c:pt>
                <c:pt idx="22">
                  <c:v>45071.446647280092</c:v>
                </c:pt>
                <c:pt idx="23">
                  <c:v>41810.730446874579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LD!$E$1</c:f>
              <c:strCache>
                <c:ptCount val="1"/>
                <c:pt idx="0">
                  <c:v>Sep-19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LD!$B$3:$B$26</c:f>
              <c:numCache>
                <c:formatCode>General</c:formatCode>
                <c:ptCount val="24"/>
                <c:pt idx="0">
                  <c:v>44736.291964554395</c:v>
                </c:pt>
                <c:pt idx="1">
                  <c:v>42492.952047598381</c:v>
                </c:pt>
                <c:pt idx="2">
                  <c:v>40915.166013599541</c:v>
                </c:pt>
                <c:pt idx="3">
                  <c:v>39916.949423755788</c:v>
                </c:pt>
                <c:pt idx="4">
                  <c:v>39664.323746527785</c:v>
                </c:pt>
                <c:pt idx="5">
                  <c:v>40571.8877848669</c:v>
                </c:pt>
                <c:pt idx="6">
                  <c:v>42394.173080873843</c:v>
                </c:pt>
                <c:pt idx="7">
                  <c:v>42946.291789207178</c:v>
                </c:pt>
                <c:pt idx="8">
                  <c:v>44489.400458622687</c:v>
                </c:pt>
                <c:pt idx="9">
                  <c:v>47725.877972222224</c:v>
                </c:pt>
                <c:pt idx="10">
                  <c:v>51500.348713252315</c:v>
                </c:pt>
                <c:pt idx="11">
                  <c:v>55108.962724247685</c:v>
                </c:pt>
                <c:pt idx="12">
                  <c:v>58355.159528645832</c:v>
                </c:pt>
                <c:pt idx="13">
                  <c:v>61205.930355034725</c:v>
                </c:pt>
                <c:pt idx="14">
                  <c:v>63210.496696903938</c:v>
                </c:pt>
                <c:pt idx="15">
                  <c:v>64353.391660731664</c:v>
                </c:pt>
                <c:pt idx="16">
                  <c:v>64803.505885416671</c:v>
                </c:pt>
                <c:pt idx="17">
                  <c:v>64158.762218750002</c:v>
                </c:pt>
                <c:pt idx="18">
                  <c:v>62244.199745515049</c:v>
                </c:pt>
                <c:pt idx="19">
                  <c:v>60019.170158420144</c:v>
                </c:pt>
                <c:pt idx="20">
                  <c:v>58352.268126880786</c:v>
                </c:pt>
                <c:pt idx="21">
                  <c:v>55385.255363715281</c:v>
                </c:pt>
                <c:pt idx="22">
                  <c:v>51622.665905092588</c:v>
                </c:pt>
                <c:pt idx="23">
                  <c:v>47860.261727209618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LD!$G$1</c:f>
              <c:strCache>
                <c:ptCount val="1"/>
                <c:pt idx="0">
                  <c:v>Sep-17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LD!$K$55:$K$78</c:f>
              <c:numCache>
                <c:formatCode>General</c:formatCode>
                <c:ptCount val="24"/>
                <c:pt idx="0">
                  <c:v>30046.977708059287</c:v>
                </c:pt>
                <c:pt idx="1">
                  <c:v>28027.910380603127</c:v>
                </c:pt>
                <c:pt idx="2">
                  <c:v>26860.054207127996</c:v>
                </c:pt>
                <c:pt idx="3">
                  <c:v>26386.772017204607</c:v>
                </c:pt>
                <c:pt idx="4">
                  <c:v>26558.989640237058</c:v>
                </c:pt>
                <c:pt idx="5">
                  <c:v>27876.696418356249</c:v>
                </c:pt>
                <c:pt idx="6">
                  <c:v>30317.729032152958</c:v>
                </c:pt>
                <c:pt idx="7">
                  <c:v>31233.728470217524</c:v>
                </c:pt>
                <c:pt idx="8">
                  <c:v>32968.35233445109</c:v>
                </c:pt>
                <c:pt idx="9">
                  <c:v>35701.57757386595</c:v>
                </c:pt>
                <c:pt idx="10">
                  <c:v>38419.746251814024</c:v>
                </c:pt>
                <c:pt idx="11">
                  <c:v>41716.99127646508</c:v>
                </c:pt>
                <c:pt idx="12">
                  <c:v>44853.374809804853</c:v>
                </c:pt>
                <c:pt idx="13">
                  <c:v>47475.770071683895</c:v>
                </c:pt>
                <c:pt idx="14">
                  <c:v>49235.007337379029</c:v>
                </c:pt>
                <c:pt idx="15">
                  <c:v>50104.415905100264</c:v>
                </c:pt>
                <c:pt idx="16">
                  <c:v>50391.373060215046</c:v>
                </c:pt>
                <c:pt idx="17">
                  <c:v>49614.278339586628</c:v>
                </c:pt>
                <c:pt idx="18">
                  <c:v>47853.986725906303</c:v>
                </c:pt>
                <c:pt idx="19">
                  <c:v>46115.700869544678</c:v>
                </c:pt>
                <c:pt idx="20">
                  <c:v>44335.29271751018</c:v>
                </c:pt>
                <c:pt idx="21">
                  <c:v>40751.117772308287</c:v>
                </c:pt>
                <c:pt idx="22">
                  <c:v>36783.175219166209</c:v>
                </c:pt>
                <c:pt idx="23">
                  <c:v>32887.854589685274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LD!$F$1</c:f>
              <c:strCache>
                <c:ptCount val="1"/>
                <c:pt idx="0">
                  <c:v>Sep-18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LD!$K$29:$K$52</c:f>
              <c:numCache>
                <c:formatCode>General</c:formatCode>
                <c:ptCount val="24"/>
                <c:pt idx="0">
                  <c:v>32878.455685094727</c:v>
                </c:pt>
                <c:pt idx="1">
                  <c:v>31227.878627922499</c:v>
                </c:pt>
                <c:pt idx="2">
                  <c:v>30464.45133067956</c:v>
                </c:pt>
                <c:pt idx="3">
                  <c:v>30244.408410182525</c:v>
                </c:pt>
                <c:pt idx="4">
                  <c:v>30539.279028709352</c:v>
                </c:pt>
                <c:pt idx="5">
                  <c:v>31964.777340045235</c:v>
                </c:pt>
                <c:pt idx="6">
                  <c:v>34277.704902214769</c:v>
                </c:pt>
                <c:pt idx="7">
                  <c:v>35314.325039743781</c:v>
                </c:pt>
                <c:pt idx="8">
                  <c:v>36649.148887680021</c:v>
                </c:pt>
                <c:pt idx="9">
                  <c:v>38551.771935216253</c:v>
                </c:pt>
                <c:pt idx="10">
                  <c:v>40698.628745459166</c:v>
                </c:pt>
                <c:pt idx="11">
                  <c:v>43131.913474235655</c:v>
                </c:pt>
                <c:pt idx="12">
                  <c:v>45282.762530418382</c:v>
                </c:pt>
                <c:pt idx="13">
                  <c:v>47065.822748732273</c:v>
                </c:pt>
                <c:pt idx="14">
                  <c:v>47960.100953564637</c:v>
                </c:pt>
                <c:pt idx="15">
                  <c:v>48318.773346988572</c:v>
                </c:pt>
                <c:pt idx="16">
                  <c:v>48297.576111882503</c:v>
                </c:pt>
                <c:pt idx="17">
                  <c:v>47525.965992329395</c:v>
                </c:pt>
                <c:pt idx="18">
                  <c:v>46096.56377625723</c:v>
                </c:pt>
                <c:pt idx="19">
                  <c:v>45255.545856863893</c:v>
                </c:pt>
                <c:pt idx="20">
                  <c:v>44189.345824293057</c:v>
                </c:pt>
                <c:pt idx="21">
                  <c:v>41352.375471300504</c:v>
                </c:pt>
                <c:pt idx="22">
                  <c:v>38020.855056692497</c:v>
                </c:pt>
                <c:pt idx="23">
                  <c:v>34786.468291458841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LD!$E$1</c:f>
              <c:strCache>
                <c:ptCount val="1"/>
                <c:pt idx="0">
                  <c:v>Sep-19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LD!$K$3:$K$26</c:f>
              <c:numCache>
                <c:formatCode>General</c:formatCode>
                <c:ptCount val="24"/>
                <c:pt idx="0">
                  <c:v>33986.302034431894</c:v>
                </c:pt>
                <c:pt idx="1">
                  <c:v>31922.801599629031</c:v>
                </c:pt>
                <c:pt idx="2">
                  <c:v>30676.45269586537</c:v>
                </c:pt>
                <c:pt idx="3">
                  <c:v>30146.872051428472</c:v>
                </c:pt>
                <c:pt idx="4">
                  <c:v>30450.039534097785</c:v>
                </c:pt>
                <c:pt idx="5">
                  <c:v>31902.110049367733</c:v>
                </c:pt>
                <c:pt idx="6">
                  <c:v>34269.944865329489</c:v>
                </c:pt>
                <c:pt idx="7">
                  <c:v>35405.824035690421</c:v>
                </c:pt>
                <c:pt idx="8">
                  <c:v>37478.944979994354</c:v>
                </c:pt>
                <c:pt idx="9">
                  <c:v>40389.690337265369</c:v>
                </c:pt>
                <c:pt idx="10">
                  <c:v>43386.940674868245</c:v>
                </c:pt>
                <c:pt idx="11">
                  <c:v>46986.84319525426</c:v>
                </c:pt>
                <c:pt idx="12">
                  <c:v>50455.007180447588</c:v>
                </c:pt>
                <c:pt idx="13">
                  <c:v>53374.844372383617</c:v>
                </c:pt>
                <c:pt idx="14">
                  <c:v>55262.914215042547</c:v>
                </c:pt>
                <c:pt idx="15">
                  <c:v>56165.014846128426</c:v>
                </c:pt>
                <c:pt idx="16">
                  <c:v>56465.380853045652</c:v>
                </c:pt>
                <c:pt idx="17">
                  <c:v>55635.8986208801</c:v>
                </c:pt>
                <c:pt idx="18">
                  <c:v>53671.903690900697</c:v>
                </c:pt>
                <c:pt idx="19">
                  <c:v>51996.846940760232</c:v>
                </c:pt>
                <c:pt idx="20">
                  <c:v>49730.381158970144</c:v>
                </c:pt>
                <c:pt idx="21">
                  <c:v>45452.649848747969</c:v>
                </c:pt>
                <c:pt idx="22">
                  <c:v>40819.224813937864</c:v>
                </c:pt>
                <c:pt idx="23">
                  <c:v>36731.050735553879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9251928"/>
        <c:axId val="729253104"/>
      </c:lineChart>
      <c:dateAx>
        <c:axId val="729251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253104"/>
        <c:crosses val="autoZero"/>
        <c:auto val="0"/>
        <c:lblOffset val="100"/>
        <c:baseTimeUnit val="days"/>
      </c:dateAx>
      <c:valAx>
        <c:axId val="729253104"/>
        <c:scaling>
          <c:orientation val="minMax"/>
          <c:min val="1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251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0.60904</cdr:x>
      <cdr:y>0.87788</cdr:y>
    </cdr:from>
    <cdr:to>
      <cdr:x>0.78784</cdr:x>
      <cdr:y>0.93368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039" y="4394769"/>
          <a:ext cx="1543035" cy="2793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i="0" u="none" strike="noStrike" kern="1200" spc="0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rPr>
            <a:t>Net Load</a:t>
          </a:r>
        </a:p>
      </cdr:txBody>
    </cdr:sp>
  </cdr:relSizeAnchor>
  <cdr:relSizeAnchor xmlns:cdr="http://schemas.openxmlformats.org/drawingml/2006/chartDrawing">
    <cdr:from>
      <cdr:x>0.2943</cdr:x>
      <cdr:y>0.88046</cdr:y>
    </cdr:from>
    <cdr:to>
      <cdr:x>0.37897</cdr:x>
      <cdr:y>0.93251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39830" y="4407704"/>
          <a:ext cx="730706" cy="2605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0" u="none" strike="noStrike" kern="1200" spc="0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rPr>
            <a:t>Load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0.28971</cdr:x>
      <cdr:y>0.17262</cdr:y>
    </cdr:from>
    <cdr:to>
      <cdr:x>0.71912</cdr:x>
      <cdr:y>0.29723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499453" y="883920"/>
          <a:ext cx="3704762" cy="638095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</a:p>
          <a:p>
            <a:r>
              <a:rPr lang="en-US" baseline="0" dirty="0" smtClean="0"/>
              <a:t>4/24/19 - Max. Integral ACE Feedback changed from 150 to 160. PWRR Threshold changed from 20 to 25.</a:t>
            </a:r>
          </a:p>
          <a:p>
            <a:r>
              <a:rPr lang="en-US" baseline="0" dirty="0" smtClean="0"/>
              <a:t>5/22/19 – K5 changed from 0.4 to 0.5 Max. Integral ACE Feedback changed from 160 to 200. PWRR Threshold changed from 25 to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Sep </a:t>
            </a:r>
            <a:r>
              <a:rPr lang="en-US" dirty="0" smtClean="0"/>
              <a:t>2019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October 9th,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295400"/>
            <a:ext cx="5839630" cy="431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Regulation_Up_Deploye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29622"/>
              </p:ext>
            </p:extLst>
          </p:nvPr>
        </p:nvGraphicFramePr>
        <p:xfrm>
          <a:off x="397244" y="868680"/>
          <a:ext cx="8349511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Regulation_Down_Deploye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576681"/>
              </p:ext>
            </p:extLst>
          </p:nvPr>
        </p:nvGraphicFramePr>
        <p:xfrm>
          <a:off x="397244" y="868680"/>
          <a:ext cx="8349511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otal_Regulation_Deploye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064523"/>
              </p:ext>
            </p:extLst>
          </p:nvPr>
        </p:nvGraphicFramePr>
        <p:xfrm>
          <a:off x="397244" y="868680"/>
          <a:ext cx="8349511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779206"/>
            <a:ext cx="5877900" cy="539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653006"/>
            <a:ext cx="7233614" cy="201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2017, 2018, </a:t>
            </a:r>
            <a:r>
              <a:rPr lang="en-US" sz="2000" dirty="0"/>
              <a:t>and </a:t>
            </a:r>
            <a:r>
              <a:rPr lang="en-US" sz="2000" dirty="0" smtClean="0"/>
              <a:t>2019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70349"/>
            <a:ext cx="8534400" cy="50569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2057400"/>
            <a:ext cx="2857680" cy="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524000"/>
            <a:ext cx="2857680" cy="8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" y="862361"/>
            <a:ext cx="9108213" cy="51332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219200"/>
            <a:ext cx="2566080" cy="8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Regulation_Down_Bia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098471"/>
              </p:ext>
            </p:extLst>
          </p:nvPr>
        </p:nvGraphicFramePr>
        <p:xfrm>
          <a:off x="67580" y="868680"/>
          <a:ext cx="900884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752600"/>
            <a:ext cx="2566080" cy="8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Hourly_Accumulated_Time_Erro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723922"/>
              </p:ext>
            </p:extLst>
          </p:nvPr>
        </p:nvGraphicFramePr>
        <p:xfrm>
          <a:off x="386420" y="868680"/>
          <a:ext cx="837115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6785"/>
            <a:ext cx="8534400" cy="50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676401" y="5562600"/>
            <a:ext cx="2895600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37465" y="5557880"/>
            <a:ext cx="2885278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3" name="ERCOT_Hourly_Load_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959062"/>
              </p:ext>
            </p:extLst>
          </p:nvPr>
        </p:nvGraphicFramePr>
        <p:xfrm>
          <a:off x="256967" y="868680"/>
          <a:ext cx="8630066" cy="5006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86" y="852809"/>
            <a:ext cx="6971428" cy="51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5696" y="838200"/>
            <a:ext cx="847260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1420"/>
            <a:ext cx="8534400" cy="507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01500"/>
              </p:ext>
            </p:extLst>
          </p:nvPr>
        </p:nvGraphicFramePr>
        <p:xfrm>
          <a:off x="357187" y="864393"/>
          <a:ext cx="8429625" cy="512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ExGenDev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344364"/>
              </p:ext>
            </p:extLst>
          </p:nvPr>
        </p:nvGraphicFramePr>
        <p:xfrm>
          <a:off x="258266" y="868680"/>
          <a:ext cx="8627468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334842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4" y="1438483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390384"/>
              </p:ext>
            </p:extLst>
          </p:nvPr>
        </p:nvGraphicFramePr>
        <p:xfrm>
          <a:off x="323849" y="661987"/>
          <a:ext cx="8496301" cy="553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799240"/>
              </p:ext>
            </p:extLst>
          </p:nvPr>
        </p:nvGraphicFramePr>
        <p:xfrm>
          <a:off x="590550" y="726280"/>
          <a:ext cx="7962900" cy="5405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440" y="2584012"/>
            <a:ext cx="4821120" cy="168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otal_Regulation_Deploye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911492"/>
              </p:ext>
            </p:extLst>
          </p:nvPr>
        </p:nvGraphicFramePr>
        <p:xfrm>
          <a:off x="397244" y="868680"/>
          <a:ext cx="8349511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41061</TotalTime>
  <Words>647</Words>
  <Application>Microsoft Office PowerPoint</Application>
  <PresentationFormat>On-screen Show (4:3)</PresentationFormat>
  <Paragraphs>141</Paragraphs>
  <Slides>37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Emmanuel</cp:lastModifiedBy>
  <cp:revision>480</cp:revision>
  <cp:lastPrinted>2016-01-21T20:53:15Z</cp:lastPrinted>
  <dcterms:created xsi:type="dcterms:W3CDTF">2016-01-21T15:20:31Z</dcterms:created>
  <dcterms:modified xsi:type="dcterms:W3CDTF">2019-10-08T16:20:05Z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