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172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10/8/2019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Tabled</a:t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10/10/2019 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Autofit/>
          </a:bodyPr>
          <a:lstStyle/>
          <a:p>
            <a:pPr algn="l"/>
            <a:endParaRPr lang="en-US" sz="300" b="1" dirty="0" smtClean="0">
              <a:solidFill>
                <a:schemeClr val="tx1"/>
              </a:solidFill>
            </a:endParaRPr>
          </a:p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NPRR826</a:t>
            </a:r>
            <a:r>
              <a:rPr lang="en-US" sz="1600" b="1" dirty="0">
                <a:solidFill>
                  <a:schemeClr val="tx1"/>
                </a:solidFill>
              </a:rPr>
              <a:t>, </a:t>
            </a:r>
            <a:r>
              <a:rPr lang="en-US" sz="1600" dirty="0">
                <a:solidFill>
                  <a:schemeClr val="tx1"/>
                </a:solidFill>
              </a:rPr>
              <a:t>Mitigated Offer Caps for RMR Resources (PRS)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NPRR838, </a:t>
            </a:r>
            <a:r>
              <a:rPr lang="en-US" sz="1600" dirty="0">
                <a:solidFill>
                  <a:schemeClr val="tx1"/>
                </a:solidFill>
              </a:rPr>
              <a:t>Updated O&amp;M Cost for RMR Resources (WMS)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NPRR933, </a:t>
            </a:r>
            <a:r>
              <a:rPr lang="en-US" sz="1600" dirty="0">
                <a:solidFill>
                  <a:schemeClr val="tx1"/>
                </a:solidFill>
              </a:rPr>
              <a:t>Reporting of Demand Response by Retail Electric Providers and Non-Opt-In Entities (RMS/WMS)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NPRR938, </a:t>
            </a:r>
            <a:r>
              <a:rPr lang="en-US" sz="1600" dirty="0">
                <a:solidFill>
                  <a:schemeClr val="tx1"/>
                </a:solidFill>
              </a:rPr>
              <a:t>Distribution Voltage Level Block Load Transfer (BLT) Compensation (WMS)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NPRR945, </a:t>
            </a:r>
            <a:r>
              <a:rPr lang="en-US" sz="1600" dirty="0">
                <a:solidFill>
                  <a:schemeClr val="tx1"/>
                </a:solidFill>
              </a:rPr>
              <a:t>Net Metering Requirements (PRS)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NPRR946, </a:t>
            </a:r>
            <a:r>
              <a:rPr lang="en-US" sz="1600" dirty="0">
                <a:solidFill>
                  <a:schemeClr val="tx1"/>
                </a:solidFill>
              </a:rPr>
              <a:t>Allow TDSPs to Use 814_28, Complete Un-executable Transactions for 814_03 Switch Transactions Involved In A Mass Transition Event (RMS)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NPRR947, </a:t>
            </a:r>
            <a:r>
              <a:rPr lang="en-US" sz="1600" dirty="0">
                <a:solidFill>
                  <a:schemeClr val="tx1"/>
                </a:solidFill>
              </a:rPr>
              <a:t>Clarification to Ancillary Service Supply Responsibility Definition and Improvements to Determining and Charging for Ancillary Service Failed Quantities (WMS)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NPRR953, </a:t>
            </a:r>
            <a:r>
              <a:rPr lang="en-US" sz="1600" dirty="0">
                <a:solidFill>
                  <a:schemeClr val="tx1"/>
                </a:solidFill>
              </a:rPr>
              <a:t>Addition of Relay </a:t>
            </a:r>
            <a:r>
              <a:rPr lang="en-US" sz="1600" dirty="0" err="1">
                <a:solidFill>
                  <a:schemeClr val="tx1"/>
                </a:solidFill>
              </a:rPr>
              <a:t>Loadability</a:t>
            </a:r>
            <a:r>
              <a:rPr lang="en-US" sz="1600" dirty="0">
                <a:solidFill>
                  <a:schemeClr val="tx1"/>
                </a:solidFill>
              </a:rPr>
              <a:t> Rating Definition (ROS)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NPRR955, </a:t>
            </a:r>
            <a:r>
              <a:rPr lang="en-US" sz="1600" dirty="0">
                <a:solidFill>
                  <a:schemeClr val="tx1"/>
                </a:solidFill>
              </a:rPr>
              <a:t>Define Limited Impact Remedial Action Scheme (RAS) (ROS)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NPRR956, </a:t>
            </a:r>
            <a:r>
              <a:rPr lang="en-US" sz="1600" dirty="0">
                <a:solidFill>
                  <a:schemeClr val="tx1"/>
                </a:solidFill>
              </a:rPr>
              <a:t>Designation of Providers of Transmission Additions (PRS)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NPRR963, </a:t>
            </a:r>
            <a:r>
              <a:rPr lang="en-US" sz="1600" dirty="0">
                <a:solidFill>
                  <a:schemeClr val="tx1"/>
                </a:solidFill>
              </a:rPr>
              <a:t>Creation of Generation and Controllable Load Resource Group (GCLR Group) (ROS/WMS)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NPRR964, </a:t>
            </a:r>
            <a:r>
              <a:rPr lang="en-US" sz="1600" dirty="0">
                <a:solidFill>
                  <a:schemeClr val="tx1"/>
                </a:solidFill>
              </a:rPr>
              <a:t>Improvement of RMR Process and Removal of Synchronous Condenser Unit and Agreement (WMS)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NPRR966, </a:t>
            </a:r>
            <a:r>
              <a:rPr lang="en-US" sz="1600" dirty="0">
                <a:solidFill>
                  <a:schemeClr val="tx1"/>
                </a:solidFill>
              </a:rPr>
              <a:t>Changes to Support Reactive Power Coordination Tool (PRS)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NPRR967, </a:t>
            </a:r>
            <a:r>
              <a:rPr lang="en-US" sz="1600" dirty="0">
                <a:solidFill>
                  <a:schemeClr val="tx1"/>
                </a:solidFill>
              </a:rPr>
              <a:t>Allow Limited Duration Resource Energy Offer Curve Updates Near Real-Time and Remove the 10 MW Limit (WMS)</a:t>
            </a:r>
          </a:p>
          <a:p>
            <a:pPr algn="l">
              <a:spcBef>
                <a:spcPts val="0"/>
              </a:spcBef>
            </a:pPr>
            <a:r>
              <a:rPr lang="en-US" sz="1600" b="1" dirty="0">
                <a:solidFill>
                  <a:schemeClr val="tx1"/>
                </a:solidFill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212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10/10/2019 PRS </vt:lpstr>
    </vt:vector>
  </TitlesOfParts>
  <Company>ERCOT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Clifton, Suzy</cp:lastModifiedBy>
  <cp:revision>131</cp:revision>
  <dcterms:created xsi:type="dcterms:W3CDTF">2012-06-21T12:05:52Z</dcterms:created>
  <dcterms:modified xsi:type="dcterms:W3CDTF">2019-10-08T20:05:03Z</dcterms:modified>
</cp:coreProperties>
</file>