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707B2-69C7-4BA9-B2CB-4A65588E4373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958C7-1B8B-4752-8FDF-AE91EC785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3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FE72-8237-46A8-BC13-76BADE466A91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F0774-B235-4A79-BD69-633828120510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ED44-5C63-48F4-A7E8-522B7F828599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960A9-34B4-427B-AE71-ED46F1D49FF2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F44F-609E-4A8E-BDEF-C03C752F7474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2BA11-BF59-43D9-BC10-35CC70712095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0BC5-3D35-405A-8BED-DE3F85E00BA0}" type="datetime1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6304-7659-4AC3-8CE2-963AD0751CCF}" type="datetime1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6F3D-D14E-4DCA-A5DB-503CBB0B8630}" type="datetime1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3156-0957-4B1A-AE9C-B4F486BB9A68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60AC4-92DB-4F45-8B89-4D7634B8E7C0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1C12-EA03-43BC-A279-B193D01BA7C9}" type="datetime1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NPRR826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Summary of latest comments (6/27/19 Reliant) below.</a:t>
            </a:r>
          </a:p>
          <a:p>
            <a:r>
              <a:rPr lang="en-US" dirty="0" smtClean="0"/>
              <a:t>NPRR826 </a:t>
            </a:r>
            <a:r>
              <a:rPr lang="en-US" dirty="0" smtClean="0"/>
              <a:t>establishes a methodology to set the Mitigated Offer Cap (MOC) for RMR Resources based on a “last in line” concept.</a:t>
            </a:r>
          </a:p>
          <a:p>
            <a:r>
              <a:rPr lang="en-US" dirty="0" smtClean="0"/>
              <a:t>The objective is to minimize the impact of an RMR </a:t>
            </a:r>
            <a:r>
              <a:rPr lang="en-US" dirty="0"/>
              <a:t>R</a:t>
            </a:r>
            <a:r>
              <a:rPr lang="en-US" dirty="0" smtClean="0"/>
              <a:t>esource (out of </a:t>
            </a:r>
            <a:r>
              <a:rPr lang="en-US" dirty="0" smtClean="0"/>
              <a:t>market action) </a:t>
            </a:r>
            <a:r>
              <a:rPr lang="en-US" dirty="0" smtClean="0"/>
              <a:t>on competitive </a:t>
            </a:r>
            <a:r>
              <a:rPr lang="en-US" dirty="0" smtClean="0"/>
              <a:t>market outcomes.</a:t>
            </a:r>
            <a:endParaRPr lang="en-US" dirty="0" smtClean="0"/>
          </a:p>
          <a:p>
            <a:r>
              <a:rPr lang="en-US" dirty="0" smtClean="0"/>
              <a:t>NPRR826 includes criteria that must be met before the methodology will be used.  If all of the criteria is not met, the RMR Resource will be mitigated based on cost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9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NPRR826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RMR MOC methodology in NPRR826 will only be applied to an active constraint when all 3 conditions are true: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RMR Resource has a 2% or more </a:t>
            </a:r>
            <a:r>
              <a:rPr lang="en-US" u="sng" dirty="0" smtClean="0"/>
              <a:t>unloading shift factor</a:t>
            </a:r>
            <a:r>
              <a:rPr lang="en-US" dirty="0" smtClean="0"/>
              <a:t> on the transmission facility;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RMR Resource has a 5% </a:t>
            </a:r>
            <a:r>
              <a:rPr lang="en-US" u="sng" dirty="0" smtClean="0">
                <a:solidFill>
                  <a:srgbClr val="FF0000"/>
                </a:solidFill>
              </a:rPr>
              <a:t>unloading impact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smtClean="0"/>
              <a:t>on the transmission facility; and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At least one other non-RMR Resource has a 5% or more </a:t>
            </a:r>
            <a:r>
              <a:rPr lang="en-US" u="sng" dirty="0" smtClean="0"/>
              <a:t>unloading shift factor </a:t>
            </a:r>
            <a:r>
              <a:rPr lang="en-US" dirty="0" smtClean="0"/>
              <a:t>on the transmission facility.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*Unloading impact </a:t>
            </a:r>
            <a:r>
              <a:rPr lang="en-US" dirty="0" smtClean="0"/>
              <a:t>is reduction of flow on the transmission facility and is used in ERCOT’s evaluation of whether the unit would be an effective RMR Resource.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7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NPRR826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RMR MOC </a:t>
            </a:r>
            <a:r>
              <a:rPr lang="en-US" dirty="0" smtClean="0"/>
              <a:t>methodology in NPRR826 works as follows (i.e. to create the line):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Identify all non-RMR Resources that have a </a:t>
            </a:r>
            <a:r>
              <a:rPr lang="en-US" dirty="0" smtClean="0">
                <a:solidFill>
                  <a:srgbClr val="FF0000"/>
                </a:solidFill>
              </a:rPr>
              <a:t>2%* </a:t>
            </a:r>
            <a:r>
              <a:rPr lang="en-US" dirty="0" smtClean="0"/>
              <a:t>or more unloading shift factor </a:t>
            </a:r>
            <a:r>
              <a:rPr lang="en-US" dirty="0"/>
              <a:t>on the transmission </a:t>
            </a:r>
            <a:r>
              <a:rPr lang="en-US" dirty="0" smtClean="0"/>
              <a:t>facility;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Collect the highest energy offer point (mitigated if applicable) for each Resource in step 1 and convert to a shadow price equivalent;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Select the highest value from step 2 and ensure it is less than the shadow price cap for the constraint by $1;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Add $0.01 to the value from step 3, multiply by the shift factor of the RMR Resource to convert back to an energy offer equivalent, and set as the RMR MOC; and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If there are multiple constraints, use the lowest value from step 4.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*2%</a:t>
            </a:r>
            <a:r>
              <a:rPr lang="en-US" dirty="0" smtClean="0"/>
              <a:t> is set as a default value and can be updated by TAC.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8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Approve NPRR826 with 10/10/19 PRS desk edits (language clarifying use of mitigated offers on top of 6/27/19 Reliant comments).</a:t>
            </a:r>
          </a:p>
          <a:p>
            <a:r>
              <a:rPr lang="en-US" dirty="0" smtClean="0"/>
              <a:t>Consider IA at November PRS meeting.</a:t>
            </a:r>
          </a:p>
          <a:p>
            <a:r>
              <a:rPr lang="en-US" dirty="0" smtClean="0"/>
              <a:t>Table at TAC until PUCT Project 49788 (Rulemaking to Amend </a:t>
            </a:r>
            <a:r>
              <a:rPr lang="en-US" dirty="0"/>
              <a:t>16 </a:t>
            </a:r>
            <a:r>
              <a:rPr lang="en-US" dirty="0" smtClean="0"/>
              <a:t>TAC </a:t>
            </a:r>
            <a:r>
              <a:rPr lang="en-US" dirty="0"/>
              <a:t>§ </a:t>
            </a:r>
            <a:r>
              <a:rPr lang="en-US" dirty="0" smtClean="0"/>
              <a:t>25.502) is complete.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3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407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Summary of NPRR826</vt:lpstr>
      <vt:lpstr>Summary of NPRR826</vt:lpstr>
      <vt:lpstr>Summary of NPRR826</vt:lpstr>
      <vt:lpstr>Suggested 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NPRR826</dc:title>
  <dc:creator>Barnes, Bill</dc:creator>
  <cp:lastModifiedBy>Bill Barnes (NRG)</cp:lastModifiedBy>
  <cp:revision>10</cp:revision>
  <dcterms:created xsi:type="dcterms:W3CDTF">2006-08-16T00:00:00Z</dcterms:created>
  <dcterms:modified xsi:type="dcterms:W3CDTF">2019-10-08T20:56:49Z</dcterms:modified>
</cp:coreProperties>
</file>