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9"/>
  </p:notesMasterIdLst>
  <p:sldIdLst>
    <p:sldId id="266" r:id="rId4"/>
    <p:sldId id="267" r:id="rId5"/>
    <p:sldId id="269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1" autoAdjust="0"/>
  </p:normalViewPr>
  <p:slideViewPr>
    <p:cSldViewPr snapToGrid="0">
      <p:cViewPr varScale="1">
        <p:scale>
          <a:sx n="70" d="100"/>
          <a:sy n="70" d="100"/>
        </p:scale>
        <p:origin x="56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9/24/2019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9/24/2019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9/24/2019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9/24/2019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9/24/2019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9/24/2019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br>
              <a:rPr lang="en-US" sz="4800" dirty="0" smtClean="0"/>
            </a:br>
            <a:r>
              <a:rPr lang="en-US" sz="4800" dirty="0" smtClean="0"/>
              <a:t>October 3, 2019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Sept 18, 2019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328911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PGRR071 Update Interconnection Process Timetables to Align with NPRR926 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3000" dirty="0" smtClean="0"/>
              <a:t>PLWG recommends ROS approve with minor changes.</a:t>
            </a:r>
          </a:p>
          <a:p>
            <a:pPr lvl="1">
              <a:buClr>
                <a:schemeClr val="tx1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3000" dirty="0" smtClean="0"/>
              <a:t>The minor change is to remove the words “or IE” from the column Responsible Entity in the interconnection timetable of Section 5.7.5 of the Planning Guide.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8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NOGRR183/NPRR955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370999"/>
          </a:xfrm>
          <a:solidFill>
            <a:srgbClr val="FFFF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NOGRR183 Remedial Action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Scheme (RAS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) Submittal and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Requirements &amp;</a:t>
            </a:r>
          </a:p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NPRR955 Define Limited Impact Remedial Action Scheme (RAS)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ERCOT reviewed changes made to the NOGRR 183 that was submitted on September 13, 2019.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PLWG tabled for further discussion next month.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NPRR964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589363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/>
              <a:t>NPRR964 Improvement of RMR Process and Removal of Synchronous Condenser Unit and Agreement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ERCOT discussed the language related to the planning </a:t>
            </a:r>
            <a:r>
              <a:rPr lang="en-US" sz="2800" dirty="0" smtClean="0"/>
              <a:t>studies used </a:t>
            </a:r>
            <a:r>
              <a:rPr lang="en-US" sz="2800" dirty="0" smtClean="0"/>
              <a:t>to determine the reliability impact of a NSO’s Generation Resource.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suggested a change in Section 3.14.1.2(3</a:t>
            </a:r>
            <a:r>
              <a:rPr lang="en-US" sz="2800" dirty="0" smtClean="0"/>
              <a:t>)(d) </a:t>
            </a:r>
            <a:r>
              <a:rPr lang="en-US" sz="2800" dirty="0" smtClean="0"/>
              <a:t>…. </a:t>
            </a:r>
            <a:r>
              <a:rPr lang="en-US" sz="2800" dirty="0" smtClean="0"/>
              <a:t>(next slide)</a:t>
            </a:r>
            <a:endParaRPr lang="en-US" sz="28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recommends the NPRR move forward</a:t>
            </a: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NPRR964</a:t>
            </a:r>
            <a:r>
              <a:rPr lang="en-US" sz="4000" dirty="0"/>
              <a:t> </a:t>
            </a:r>
            <a:r>
              <a:rPr lang="en-US" sz="4000" dirty="0" smtClean="0"/>
              <a:t>(Continue)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8"/>
            <a:ext cx="10515600" cy="3575716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/>
              <a:t>NPRR964 Improvement of RMR Process and Removal of Synchronous Condenser Unit and Agreement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2800" dirty="0" smtClean="0"/>
              <a:t>Changed Section 3.14.1.2 (3)(d):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ERCOT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consultation with affected TSP(s)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may</a:t>
            </a:r>
            <a:r>
              <a:rPr lang="en-US" sz="2800" strike="sngStrike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in its sole discretion,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rely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upon the results of past planning studies to determine if the Generation Resource(s) is necessary to support ERCOT System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reliability.</a:t>
            </a:r>
            <a:endParaRPr lang="en-US" sz="28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822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446</TotalTime>
  <Words>116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Gill Sans MT</vt:lpstr>
      <vt:lpstr>Times New Roman</vt:lpstr>
      <vt:lpstr>Wingdings</vt:lpstr>
      <vt:lpstr>Custom Design</vt:lpstr>
      <vt:lpstr>Parcel</vt:lpstr>
      <vt:lpstr>1_Parcel</vt:lpstr>
      <vt:lpstr>PLWG report to ROS October 3, 2019   </vt:lpstr>
      <vt:lpstr>PGRR071</vt:lpstr>
      <vt:lpstr>NOGRR183/NPRR955</vt:lpstr>
      <vt:lpstr>NPRR964 </vt:lpstr>
      <vt:lpstr>NPRR964 (Continue)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70</cp:revision>
  <dcterms:created xsi:type="dcterms:W3CDTF">2019-02-22T15:36:18Z</dcterms:created>
  <dcterms:modified xsi:type="dcterms:W3CDTF">2019-09-24T16:04:56Z</dcterms:modified>
</cp:coreProperties>
</file>