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262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97" d="100"/>
          <a:sy n="97" d="100"/>
        </p:scale>
        <p:origin x="270" y="10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IMFR Rolling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ERCOT's Measured Frequency Response</c:v>
          </c:tx>
          <c:spPr>
            <a:ln w="28575" cap="rnd">
              <a:solidFill>
                <a:srgbClr val="00BFD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FDB"/>
              </a:solidFill>
              <a:ln w="22225">
                <a:noFill/>
              </a:ln>
              <a:effectLst/>
            </c:spPr>
          </c:marker>
          <c:cat>
            <c:numRef>
              <c:f>IMFR!$B$5:$B$137</c:f>
              <c:numCache>
                <c:formatCode>mm/dd/yyyy\ hh:mm:ss</c:formatCode>
                <c:ptCount val="133"/>
                <c:pt idx="0">
                  <c:v>42103.891261574077</c:v>
                </c:pt>
                <c:pt idx="1">
                  <c:v>42107.696817129632</c:v>
                </c:pt>
                <c:pt idx="2">
                  <c:v>42121.177199074074</c:v>
                </c:pt>
                <c:pt idx="3">
                  <c:v>42131.898622685185</c:v>
                </c:pt>
                <c:pt idx="4">
                  <c:v>42132.700219907405</c:v>
                </c:pt>
                <c:pt idx="5">
                  <c:v>42132.877928240741</c:v>
                </c:pt>
                <c:pt idx="6">
                  <c:v>42132.995625000003</c:v>
                </c:pt>
                <c:pt idx="7">
                  <c:v>42133.32744212963</c:v>
                </c:pt>
                <c:pt idx="8">
                  <c:v>42149.574374999997</c:v>
                </c:pt>
                <c:pt idx="9">
                  <c:v>42151.855694444443</c:v>
                </c:pt>
                <c:pt idx="10">
                  <c:v>42172.551840277774</c:v>
                </c:pt>
                <c:pt idx="11">
                  <c:v>42181.446550925924</c:v>
                </c:pt>
                <c:pt idx="12">
                  <c:v>42190.4378125</c:v>
                </c:pt>
                <c:pt idx="13">
                  <c:v>42204.566284722219</c:v>
                </c:pt>
                <c:pt idx="14">
                  <c:v>42214.761597222219</c:v>
                </c:pt>
                <c:pt idx="15">
                  <c:v>42243.883148148147</c:v>
                </c:pt>
                <c:pt idx="16">
                  <c:v>42264.322939814818</c:v>
                </c:pt>
                <c:pt idx="17">
                  <c:v>42264.930717592593</c:v>
                </c:pt>
                <c:pt idx="18">
                  <c:v>42300.23027777778</c:v>
                </c:pt>
                <c:pt idx="19">
                  <c:v>42300.25372685185</c:v>
                </c:pt>
                <c:pt idx="20">
                  <c:v>42304.657881944448</c:v>
                </c:pt>
                <c:pt idx="21">
                  <c:v>42315.152615740742</c:v>
                </c:pt>
                <c:pt idx="22">
                  <c:v>42338.448321759257</c:v>
                </c:pt>
                <c:pt idx="23">
                  <c:v>42338.82130787037</c:v>
                </c:pt>
                <c:pt idx="24">
                  <c:v>42368.470358796294</c:v>
                </c:pt>
                <c:pt idx="25">
                  <c:v>42390.968576388892</c:v>
                </c:pt>
                <c:pt idx="26">
                  <c:v>42395.975775462961</c:v>
                </c:pt>
                <c:pt idx="27">
                  <c:v>42429.999988425923</c:v>
                </c:pt>
                <c:pt idx="28">
                  <c:v>42460.999988425923</c:v>
                </c:pt>
                <c:pt idx="29">
                  <c:v>42477.979675925926</c:v>
                </c:pt>
                <c:pt idx="30">
                  <c:v>42483.079421296294</c:v>
                </c:pt>
                <c:pt idx="31">
                  <c:v>42490.05300925926</c:v>
                </c:pt>
                <c:pt idx="32">
                  <c:v>42491.522569444445</c:v>
                </c:pt>
                <c:pt idx="33">
                  <c:v>42495.521539351852</c:v>
                </c:pt>
                <c:pt idx="34">
                  <c:v>42502.605196759258</c:v>
                </c:pt>
                <c:pt idx="35">
                  <c:v>42511.346400462964</c:v>
                </c:pt>
                <c:pt idx="36">
                  <c:v>42527.68173611111</c:v>
                </c:pt>
                <c:pt idx="37">
                  <c:v>42540.760104166664</c:v>
                </c:pt>
                <c:pt idx="38">
                  <c:v>42561.787777777776</c:v>
                </c:pt>
                <c:pt idx="39">
                  <c:v>42564.562523148146</c:v>
                </c:pt>
                <c:pt idx="40">
                  <c:v>42565.66033564815</c:v>
                </c:pt>
                <c:pt idx="41">
                  <c:v>42572.620439814818</c:v>
                </c:pt>
                <c:pt idx="42">
                  <c:v>42575.682592592595</c:v>
                </c:pt>
                <c:pt idx="43">
                  <c:v>42576.698541666665</c:v>
                </c:pt>
                <c:pt idx="44">
                  <c:v>42584.77611111111</c:v>
                </c:pt>
                <c:pt idx="45">
                  <c:v>42597.819212962961</c:v>
                </c:pt>
                <c:pt idx="46">
                  <c:v>42610.592743055553</c:v>
                </c:pt>
                <c:pt idx="47">
                  <c:v>42613.120324074072</c:v>
                </c:pt>
                <c:pt idx="48">
                  <c:v>42621.557592592595</c:v>
                </c:pt>
                <c:pt idx="49">
                  <c:v>42649.644444444442</c:v>
                </c:pt>
                <c:pt idx="50">
                  <c:v>42656.490428240744</c:v>
                </c:pt>
                <c:pt idx="51">
                  <c:v>42666.60738425926</c:v>
                </c:pt>
                <c:pt idx="52">
                  <c:v>42671.510138888887</c:v>
                </c:pt>
                <c:pt idx="53">
                  <c:v>42677.605011574073</c:v>
                </c:pt>
                <c:pt idx="54">
                  <c:v>42679.747499999998</c:v>
                </c:pt>
                <c:pt idx="55">
                  <c:v>42693.520983796298</c:v>
                </c:pt>
                <c:pt idx="56">
                  <c:v>42727.704317129632</c:v>
                </c:pt>
                <c:pt idx="57">
                  <c:v>42741.999212962961</c:v>
                </c:pt>
                <c:pt idx="58">
                  <c:v>42758.909953703704</c:v>
                </c:pt>
                <c:pt idx="59">
                  <c:v>42794.999988425923</c:v>
                </c:pt>
                <c:pt idx="60">
                  <c:v>42825.999988425923</c:v>
                </c:pt>
                <c:pt idx="61">
                  <c:v>42855.999988425923</c:v>
                </c:pt>
                <c:pt idx="62">
                  <c:v>42874.80945601852</c:v>
                </c:pt>
                <c:pt idx="63">
                  <c:v>42876.767395833333</c:v>
                </c:pt>
                <c:pt idx="64">
                  <c:v>42888.418842592589</c:v>
                </c:pt>
                <c:pt idx="65">
                  <c:v>42892.755555555559</c:v>
                </c:pt>
                <c:pt idx="66">
                  <c:v>42897.161504629628</c:v>
                </c:pt>
                <c:pt idx="67">
                  <c:v>42897.904351851852</c:v>
                </c:pt>
                <c:pt idx="68">
                  <c:v>42900.705254629633</c:v>
                </c:pt>
                <c:pt idx="69">
                  <c:v>42902.323877314811</c:v>
                </c:pt>
                <c:pt idx="70">
                  <c:v>42902.676655092589</c:v>
                </c:pt>
                <c:pt idx="71">
                  <c:v>42905.382164351853</c:v>
                </c:pt>
                <c:pt idx="72">
                  <c:v>42913.660138888888</c:v>
                </c:pt>
                <c:pt idx="73">
                  <c:v>42918.01363425926</c:v>
                </c:pt>
                <c:pt idx="74">
                  <c:v>42942.60465277778</c:v>
                </c:pt>
                <c:pt idx="75">
                  <c:v>42956.773576388892</c:v>
                </c:pt>
                <c:pt idx="76">
                  <c:v>42970.535740740743</c:v>
                </c:pt>
                <c:pt idx="77">
                  <c:v>42979.705648148149</c:v>
                </c:pt>
                <c:pt idx="78">
                  <c:v>42979.904027777775</c:v>
                </c:pt>
                <c:pt idx="79">
                  <c:v>42993.74359953704</c:v>
                </c:pt>
                <c:pt idx="80">
                  <c:v>43014.469907407409</c:v>
                </c:pt>
                <c:pt idx="81">
                  <c:v>43016.208993055552</c:v>
                </c:pt>
                <c:pt idx="82">
                  <c:v>43036.236944444441</c:v>
                </c:pt>
                <c:pt idx="83">
                  <c:v>43037.808530092596</c:v>
                </c:pt>
                <c:pt idx="84">
                  <c:v>43045.380810185183</c:v>
                </c:pt>
                <c:pt idx="85">
                  <c:v>43052.636261574073</c:v>
                </c:pt>
                <c:pt idx="86">
                  <c:v>43057.104583333334</c:v>
                </c:pt>
                <c:pt idx="87">
                  <c:v>43064.850393518522</c:v>
                </c:pt>
                <c:pt idx="88">
                  <c:v>43076.862627314818</c:v>
                </c:pt>
                <c:pt idx="89">
                  <c:v>43105.382581018515</c:v>
                </c:pt>
                <c:pt idx="90">
                  <c:v>43117.2809375</c:v>
                </c:pt>
                <c:pt idx="91">
                  <c:v>43136.586631944447</c:v>
                </c:pt>
                <c:pt idx="92">
                  <c:v>43145.27107638889</c:v>
                </c:pt>
                <c:pt idx="93">
                  <c:v>43153.277129629627</c:v>
                </c:pt>
                <c:pt idx="94">
                  <c:v>43164.285636574074</c:v>
                </c:pt>
                <c:pt idx="95">
                  <c:v>43183.86613425926</c:v>
                </c:pt>
                <c:pt idx="96">
                  <c:v>43204.084803240738</c:v>
                </c:pt>
                <c:pt idx="97">
                  <c:v>43208.43068287037</c:v>
                </c:pt>
                <c:pt idx="98">
                  <c:v>43225.679895833331</c:v>
                </c:pt>
                <c:pt idx="99">
                  <c:v>43241.337754629632</c:v>
                </c:pt>
                <c:pt idx="100">
                  <c:v>43281.999988425923</c:v>
                </c:pt>
                <c:pt idx="101">
                  <c:v>43287.54928240741</c:v>
                </c:pt>
                <c:pt idx="102">
                  <c:v>43299.739571759259</c:v>
                </c:pt>
                <c:pt idx="103">
                  <c:v>43325.958298611113</c:v>
                </c:pt>
                <c:pt idx="104">
                  <c:v>43328.530891203707</c:v>
                </c:pt>
                <c:pt idx="105">
                  <c:v>43343.502743055556</c:v>
                </c:pt>
                <c:pt idx="106">
                  <c:v>43343.940011574072</c:v>
                </c:pt>
                <c:pt idx="107">
                  <c:v>43344.443414351852</c:v>
                </c:pt>
                <c:pt idx="108">
                  <c:v>43347.812743055554</c:v>
                </c:pt>
                <c:pt idx="109">
                  <c:v>43362.863425925927</c:v>
                </c:pt>
                <c:pt idx="110">
                  <c:v>43367.068923611114</c:v>
                </c:pt>
                <c:pt idx="111">
                  <c:v>43389.844050925924</c:v>
                </c:pt>
                <c:pt idx="112">
                  <c:v>43392.641238425924</c:v>
                </c:pt>
                <c:pt idx="113">
                  <c:v>43414.392604166664</c:v>
                </c:pt>
                <c:pt idx="114">
                  <c:v>43457.286979166667</c:v>
                </c:pt>
                <c:pt idx="115">
                  <c:v>43460.391805555555</c:v>
                </c:pt>
                <c:pt idx="116">
                  <c:v>43492.252141203702</c:v>
                </c:pt>
                <c:pt idx="117">
                  <c:v>43522.271215277775</c:v>
                </c:pt>
                <c:pt idx="118">
                  <c:v>43522.806886574072</c:v>
                </c:pt>
                <c:pt idx="119">
                  <c:v>43526.138113425928</c:v>
                </c:pt>
                <c:pt idx="120">
                  <c:v>43545.569409722222</c:v>
                </c:pt>
                <c:pt idx="121">
                  <c:v>43566.151342592595</c:v>
                </c:pt>
                <c:pt idx="122">
                  <c:v>43573.711712962962</c:v>
                </c:pt>
                <c:pt idx="123">
                  <c:v>43576.646180555559</c:v>
                </c:pt>
                <c:pt idx="124">
                  <c:v>43585.40084490741</c:v>
                </c:pt>
                <c:pt idx="125">
                  <c:v>43585.883125</c:v>
                </c:pt>
                <c:pt idx="126">
                  <c:v>43603.642291666663</c:v>
                </c:pt>
                <c:pt idx="127">
                  <c:v>43646.999988425923</c:v>
                </c:pt>
                <c:pt idx="128">
                  <c:v>43668.440740740742</c:v>
                </c:pt>
                <c:pt idx="129">
                  <c:v>43669.382569444446</c:v>
                </c:pt>
                <c:pt idx="130">
                  <c:v>43675.749444444446</c:v>
                </c:pt>
                <c:pt idx="131">
                  <c:v>43687.284375000003</c:v>
                </c:pt>
                <c:pt idx="132">
                  <c:v>43688.262986111113</c:v>
                </c:pt>
              </c:numCache>
            </c:numRef>
          </c:cat>
          <c:val>
            <c:numRef>
              <c:f>IMFR!$D$5:$D$137</c:f>
              <c:numCache>
                <c:formatCode>General</c:formatCode>
                <c:ptCount val="133"/>
                <c:pt idx="5" formatCode="0.0000">
                  <c:v>623.33330000000001</c:v>
                </c:pt>
                <c:pt idx="6" formatCode="0.0000">
                  <c:v>597.83330000000001</c:v>
                </c:pt>
                <c:pt idx="7" formatCode="0.0000">
                  <c:v>629.5</c:v>
                </c:pt>
                <c:pt idx="8" formatCode="0.0000">
                  <c:v>626.33330000000001</c:v>
                </c:pt>
                <c:pt idx="9" formatCode="0.0000">
                  <c:v>671.16669999999999</c:v>
                </c:pt>
                <c:pt idx="10" formatCode="0.0000">
                  <c:v>675.83330000000001</c:v>
                </c:pt>
                <c:pt idx="11" formatCode="0.0000">
                  <c:v>738.5</c:v>
                </c:pt>
                <c:pt idx="12" formatCode="0.0000">
                  <c:v>788.5</c:v>
                </c:pt>
                <c:pt idx="13" formatCode="0.0000">
                  <c:v>812</c:v>
                </c:pt>
                <c:pt idx="14" formatCode="0.0000">
                  <c:v>840.3691</c:v>
                </c:pt>
                <c:pt idx="15" formatCode="0.0000">
                  <c:v>874.70240000000001</c:v>
                </c:pt>
                <c:pt idx="16" formatCode="0.0000">
                  <c:v>932.03579999999999</c:v>
                </c:pt>
                <c:pt idx="17" formatCode="0.0000">
                  <c:v>976.90480000000002</c:v>
                </c:pt>
                <c:pt idx="18" formatCode="0.0000">
                  <c:v>964.23820000000001</c:v>
                </c:pt>
                <c:pt idx="19" formatCode="0.0000">
                  <c:v>1014.4048</c:v>
                </c:pt>
                <c:pt idx="20" formatCode="0.0000">
                  <c:v>989.78729999999996</c:v>
                </c:pt>
                <c:pt idx="21" formatCode="0.0000">
                  <c:v>958.95399999999995</c:v>
                </c:pt>
                <c:pt idx="22" formatCode="0.0000">
                  <c:v>886.12059999999997</c:v>
                </c:pt>
                <c:pt idx="23" formatCode="0.0000">
                  <c:v>816.25160000000005</c:v>
                </c:pt>
                <c:pt idx="24" formatCode="0.0000">
                  <c:v>802.41819999999996</c:v>
                </c:pt>
                <c:pt idx="25" formatCode="0.0000">
                  <c:v>720.75160000000005</c:v>
                </c:pt>
                <c:pt idx="26" formatCode="0.0000">
                  <c:v>790.33330000000001</c:v>
                </c:pt>
                <c:pt idx="27" formatCode="0.0000">
                  <c:v>790.33330000000001</c:v>
                </c:pt>
                <c:pt idx="28" formatCode="0.0000">
                  <c:v>790.33330000000001</c:v>
                </c:pt>
                <c:pt idx="29" formatCode="0.0000">
                  <c:v>802.72810000000004</c:v>
                </c:pt>
                <c:pt idx="30" formatCode="0.0000">
                  <c:v>800.39469999999994</c:v>
                </c:pt>
                <c:pt idx="31" formatCode="0.0000">
                  <c:v>776.19200000000001</c:v>
                </c:pt>
                <c:pt idx="32" formatCode="0.0000">
                  <c:v>805.93399999999997</c:v>
                </c:pt>
                <c:pt idx="33" formatCode="0.0000">
                  <c:v>797.13289999999995</c:v>
                </c:pt>
                <c:pt idx="34" formatCode="0.0000">
                  <c:v>747.87969999999996</c:v>
                </c:pt>
                <c:pt idx="35" formatCode="0.0000">
                  <c:v>772.31820000000005</c:v>
                </c:pt>
                <c:pt idx="36" formatCode="0.0000">
                  <c:v>794.4837</c:v>
                </c:pt>
                <c:pt idx="37" formatCode="0.0000">
                  <c:v>840.07950000000005</c:v>
                </c:pt>
                <c:pt idx="38" formatCode="0.0000">
                  <c:v>968.71960000000001</c:v>
                </c:pt>
                <c:pt idx="39" formatCode="0.0000">
                  <c:v>1019.0665</c:v>
                </c:pt>
                <c:pt idx="40" formatCode="0.0000">
                  <c:v>1019.1562</c:v>
                </c:pt>
                <c:pt idx="41" formatCode="0.0000">
                  <c:v>957.81870000000004</c:v>
                </c:pt>
                <c:pt idx="42" formatCode="0.0000">
                  <c:v>914.10829999999999</c:v>
                </c:pt>
                <c:pt idx="43" formatCode="0.0000">
                  <c:v>916.69420000000002</c:v>
                </c:pt>
                <c:pt idx="44" formatCode="0.0000">
                  <c:v>774.04610000000002</c:v>
                </c:pt>
                <c:pt idx="45" formatCode="0.0000">
                  <c:v>768.07360000000006</c:v>
                </c:pt>
                <c:pt idx="46" formatCode="0.0000">
                  <c:v>745.38850000000002</c:v>
                </c:pt>
                <c:pt idx="47" formatCode="0.0000">
                  <c:v>780.94569999999999</c:v>
                </c:pt>
                <c:pt idx="48" formatCode="0.0000">
                  <c:v>812.25279999999998</c:v>
                </c:pt>
                <c:pt idx="49" formatCode="0.0000">
                  <c:v>787.6481</c:v>
                </c:pt>
                <c:pt idx="50" formatCode="0.0000">
                  <c:v>843.14430000000004</c:v>
                </c:pt>
                <c:pt idx="51" formatCode="0.0000">
                  <c:v>853.31489999999997</c:v>
                </c:pt>
                <c:pt idx="52" formatCode="0.0000">
                  <c:v>902.32839999999999</c:v>
                </c:pt>
                <c:pt idx="53" formatCode="0.0000">
                  <c:v>864.49609999999996</c:v>
                </c:pt>
                <c:pt idx="54" formatCode="0.0000">
                  <c:v>870.73710000000005</c:v>
                </c:pt>
                <c:pt idx="55" formatCode="0.0000">
                  <c:v>881.68949999999995</c:v>
                </c:pt>
                <c:pt idx="56" formatCode="0.0000">
                  <c:v>793.55079999999998</c:v>
                </c:pt>
                <c:pt idx="57" formatCode="0.0000">
                  <c:v>814.13800000000003</c:v>
                </c:pt>
                <c:pt idx="58" formatCode="0.0000">
                  <c:v>1009.5741</c:v>
                </c:pt>
                <c:pt idx="59" formatCode="0.0000">
                  <c:v>1009.5741</c:v>
                </c:pt>
                <c:pt idx="60" formatCode="0.0000">
                  <c:v>1009.5741</c:v>
                </c:pt>
                <c:pt idx="61" formatCode="0.0000">
                  <c:v>1009.5741</c:v>
                </c:pt>
                <c:pt idx="62" formatCode="0.0000">
                  <c:v>1036.7376999999999</c:v>
                </c:pt>
                <c:pt idx="63" formatCode="0.0000">
                  <c:v>1044.4856</c:v>
                </c:pt>
                <c:pt idx="64" formatCode="0.0000">
                  <c:v>1066.0083</c:v>
                </c:pt>
                <c:pt idx="65" formatCode="0.0000">
                  <c:v>1083.212</c:v>
                </c:pt>
                <c:pt idx="66" formatCode="0.0000">
                  <c:v>1027.4887000000001</c:v>
                </c:pt>
                <c:pt idx="67" formatCode="0.0000">
                  <c:v>824.07759999999996</c:v>
                </c:pt>
                <c:pt idx="68" formatCode="0.0000">
                  <c:v>816.82489999999996</c:v>
                </c:pt>
                <c:pt idx="69" formatCode="0.0000">
                  <c:v>920.00620000000004</c:v>
                </c:pt>
                <c:pt idx="70" formatCode="0.0000">
                  <c:v>905.36249999999995</c:v>
                </c:pt>
                <c:pt idx="71" formatCode="0.0000">
                  <c:v>939.6549</c:v>
                </c:pt>
                <c:pt idx="72" formatCode="0.0000">
                  <c:v>941.62860000000001</c:v>
                </c:pt>
                <c:pt idx="73" formatCode="0.0000">
                  <c:v>924.83969999999999</c:v>
                </c:pt>
                <c:pt idx="74" formatCode="0.0000">
                  <c:v>916.89250000000004</c:v>
                </c:pt>
                <c:pt idx="75" formatCode="0.0000">
                  <c:v>798.34739999999999</c:v>
                </c:pt>
                <c:pt idx="76" formatCode="0.0000">
                  <c:v>793.84960000000001</c:v>
                </c:pt>
                <c:pt idx="77" formatCode="0.0000">
                  <c:v>806.9864</c:v>
                </c:pt>
                <c:pt idx="78" formatCode="0.0000">
                  <c:v>912.04269999999997</c:v>
                </c:pt>
                <c:pt idx="79" formatCode="0.0000">
                  <c:v>924.97519999999997</c:v>
                </c:pt>
                <c:pt idx="80" formatCode="0.0000">
                  <c:v>959.05920000000003</c:v>
                </c:pt>
                <c:pt idx="81" formatCode="0.0000">
                  <c:v>1022.3174</c:v>
                </c:pt>
                <c:pt idx="82" formatCode="0.0000">
                  <c:v>1037.0935999999999</c:v>
                </c:pt>
                <c:pt idx="83" formatCode="0.0000">
                  <c:v>992.71929999999998</c:v>
                </c:pt>
                <c:pt idx="84" formatCode="0.0000">
                  <c:v>926.89729999999997</c:v>
                </c:pt>
                <c:pt idx="85" formatCode="0.0000">
                  <c:v>907.27049999999997</c:v>
                </c:pt>
                <c:pt idx="86" formatCode="0.0000">
                  <c:v>891.22569999999996</c:v>
                </c:pt>
                <c:pt idx="87" formatCode="0.0000">
                  <c:v>877.20320000000004</c:v>
                </c:pt>
                <c:pt idx="88" formatCode="0.0000">
                  <c:v>1038.501</c:v>
                </c:pt>
                <c:pt idx="89" formatCode="0.0000">
                  <c:v>1219.9223999999999</c:v>
                </c:pt>
                <c:pt idx="90" formatCode="0.0000">
                  <c:v>1253.2285999999999</c:v>
                </c:pt>
                <c:pt idx="91" formatCode="0.0000">
                  <c:v>1267.0266999999999</c:v>
                </c:pt>
                <c:pt idx="92" formatCode="0.0000">
                  <c:v>1277.6512</c:v>
                </c:pt>
                <c:pt idx="93" formatCode="0.0000">
                  <c:v>1315.4559999999999</c:v>
                </c:pt>
                <c:pt idx="94" formatCode="0.0000">
                  <c:v>1272.6089999999999</c:v>
                </c:pt>
                <c:pt idx="95" formatCode="0.0000">
                  <c:v>1151.0536999999999</c:v>
                </c:pt>
                <c:pt idx="96" formatCode="0.0000">
                  <c:v>1075.201</c:v>
                </c:pt>
                <c:pt idx="97" formatCode="0.0000">
                  <c:v>1106.0079000000001</c:v>
                </c:pt>
                <c:pt idx="98" formatCode="0.0000">
                  <c:v>1059.5877</c:v>
                </c:pt>
                <c:pt idx="99" formatCode="0.0000">
                  <c:v>943.15589999999997</c:v>
                </c:pt>
                <c:pt idx="100" formatCode="0.0000">
                  <c:v>943.15589999999997</c:v>
                </c:pt>
                <c:pt idx="101" formatCode="0.0000">
                  <c:v>838.91139999999996</c:v>
                </c:pt>
                <c:pt idx="102" formatCode="0.0000">
                  <c:v>815.90359999999998</c:v>
                </c:pt>
                <c:pt idx="103" formatCode="0.0000">
                  <c:v>926.00519999999995</c:v>
                </c:pt>
                <c:pt idx="104" formatCode="0.0000">
                  <c:v>906.98559999999998</c:v>
                </c:pt>
                <c:pt idx="105" formatCode="0.0000">
                  <c:v>1020.7704</c:v>
                </c:pt>
                <c:pt idx="106" formatCode="0.0000">
                  <c:v>1116.0989</c:v>
                </c:pt>
                <c:pt idx="107" formatCode="0.0000">
                  <c:v>1104.6279</c:v>
                </c:pt>
                <c:pt idx="108" formatCode="0.0000">
                  <c:v>1104.1985</c:v>
                </c:pt>
                <c:pt idx="109" formatCode="0.0000">
                  <c:v>1028.0092</c:v>
                </c:pt>
                <c:pt idx="110" formatCode="0.0000">
                  <c:v>1078.1622</c:v>
                </c:pt>
                <c:pt idx="111" formatCode="0.0000">
                  <c:v>989.65419999999995</c:v>
                </c:pt>
                <c:pt idx="112" formatCode="0.0000">
                  <c:v>921.60170000000005</c:v>
                </c:pt>
                <c:pt idx="113" formatCode="0.0000">
                  <c:v>990.39210000000003</c:v>
                </c:pt>
                <c:pt idx="114" formatCode="0.0000">
                  <c:v>1007.2741</c:v>
                </c:pt>
                <c:pt idx="115" formatCode="0.0000">
                  <c:v>1055.2591</c:v>
                </c:pt>
                <c:pt idx="116" formatCode="0.0000">
                  <c:v>1038.2843</c:v>
                </c:pt>
                <c:pt idx="117" formatCode="0.0000">
                  <c:v>1029.7462</c:v>
                </c:pt>
                <c:pt idx="118" formatCode="0.0000">
                  <c:v>1083.1010000000001</c:v>
                </c:pt>
                <c:pt idx="119" formatCode="0.0000">
                  <c:v>1075.1606999999999</c:v>
                </c:pt>
                <c:pt idx="120" formatCode="0.0000">
                  <c:v>1030.9431999999999</c:v>
                </c:pt>
                <c:pt idx="121" formatCode="0.0000">
                  <c:v>953.57680000000005</c:v>
                </c:pt>
                <c:pt idx="122" formatCode="0.0000">
                  <c:v>932.95479999999998</c:v>
                </c:pt>
                <c:pt idx="123" formatCode="0.0000">
                  <c:v>956.85950000000003</c:v>
                </c:pt>
                <c:pt idx="124" formatCode="0.0000">
                  <c:v>917.94970000000001</c:v>
                </c:pt>
                <c:pt idx="125" formatCode="0.0000">
                  <c:v>882.46360000000004</c:v>
                </c:pt>
                <c:pt idx="126" formatCode="0.0000">
                  <c:v>949.35350000000005</c:v>
                </c:pt>
                <c:pt idx="127" formatCode="0.0000">
                  <c:v>949.35350000000005</c:v>
                </c:pt>
                <c:pt idx="128" formatCode="0.0000">
                  <c:v>957.11130000000003</c:v>
                </c:pt>
                <c:pt idx="129" formatCode="0.0000">
                  <c:v>997.05169999999998</c:v>
                </c:pt>
                <c:pt idx="130" formatCode="0.0000">
                  <c:v>1014.3795</c:v>
                </c:pt>
                <c:pt idx="131" formatCode="0.0000">
                  <c:v>1129.4611</c:v>
                </c:pt>
                <c:pt idx="132" formatCode="0.0000">
                  <c:v>1263.4286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63-48C8-A92F-5E6099567425}"/>
            </c:ext>
          </c:extLst>
        </c:ser>
        <c:ser>
          <c:idx val="1"/>
          <c:order val="1"/>
          <c:tx>
            <c:strRef>
              <c:f>IMFR!$G$4</c:f>
              <c:strCache>
                <c:ptCount val="1"/>
                <c:pt idx="0">
                  <c:v>IMFR</c:v>
                </c:pt>
              </c:strCache>
            </c:strRef>
          </c:tx>
          <c:spPr>
            <a:ln w="34925" cap="rnd">
              <a:solidFill>
                <a:srgbClr val="595959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IMFR!$B$5:$B$137</c:f>
              <c:numCache>
                <c:formatCode>mm/dd/yyyy\ hh:mm:ss</c:formatCode>
                <c:ptCount val="133"/>
                <c:pt idx="0">
                  <c:v>42103.891261574077</c:v>
                </c:pt>
                <c:pt idx="1">
                  <c:v>42107.696817129632</c:v>
                </c:pt>
                <c:pt idx="2">
                  <c:v>42121.177199074074</c:v>
                </c:pt>
                <c:pt idx="3">
                  <c:v>42131.898622685185</c:v>
                </c:pt>
                <c:pt idx="4">
                  <c:v>42132.700219907405</c:v>
                </c:pt>
                <c:pt idx="5">
                  <c:v>42132.877928240741</c:v>
                </c:pt>
                <c:pt idx="6">
                  <c:v>42132.995625000003</c:v>
                </c:pt>
                <c:pt idx="7">
                  <c:v>42133.32744212963</c:v>
                </c:pt>
                <c:pt idx="8">
                  <c:v>42149.574374999997</c:v>
                </c:pt>
                <c:pt idx="9">
                  <c:v>42151.855694444443</c:v>
                </c:pt>
                <c:pt idx="10">
                  <c:v>42172.551840277774</c:v>
                </c:pt>
                <c:pt idx="11">
                  <c:v>42181.446550925924</c:v>
                </c:pt>
                <c:pt idx="12">
                  <c:v>42190.4378125</c:v>
                </c:pt>
                <c:pt idx="13">
                  <c:v>42204.566284722219</c:v>
                </c:pt>
                <c:pt idx="14">
                  <c:v>42214.761597222219</c:v>
                </c:pt>
                <c:pt idx="15">
                  <c:v>42243.883148148147</c:v>
                </c:pt>
                <c:pt idx="16">
                  <c:v>42264.322939814818</c:v>
                </c:pt>
                <c:pt idx="17">
                  <c:v>42264.930717592593</c:v>
                </c:pt>
                <c:pt idx="18">
                  <c:v>42300.23027777778</c:v>
                </c:pt>
                <c:pt idx="19">
                  <c:v>42300.25372685185</c:v>
                </c:pt>
                <c:pt idx="20">
                  <c:v>42304.657881944448</c:v>
                </c:pt>
                <c:pt idx="21">
                  <c:v>42315.152615740742</c:v>
                </c:pt>
                <c:pt idx="22">
                  <c:v>42338.448321759257</c:v>
                </c:pt>
                <c:pt idx="23">
                  <c:v>42338.82130787037</c:v>
                </c:pt>
                <c:pt idx="24">
                  <c:v>42368.470358796294</c:v>
                </c:pt>
                <c:pt idx="25">
                  <c:v>42390.968576388892</c:v>
                </c:pt>
                <c:pt idx="26">
                  <c:v>42395.975775462961</c:v>
                </c:pt>
                <c:pt idx="27">
                  <c:v>42429.999988425923</c:v>
                </c:pt>
                <c:pt idx="28">
                  <c:v>42460.999988425923</c:v>
                </c:pt>
                <c:pt idx="29">
                  <c:v>42477.979675925926</c:v>
                </c:pt>
                <c:pt idx="30">
                  <c:v>42483.079421296294</c:v>
                </c:pt>
                <c:pt idx="31">
                  <c:v>42490.05300925926</c:v>
                </c:pt>
                <c:pt idx="32">
                  <c:v>42491.522569444445</c:v>
                </c:pt>
                <c:pt idx="33">
                  <c:v>42495.521539351852</c:v>
                </c:pt>
                <c:pt idx="34">
                  <c:v>42502.605196759258</c:v>
                </c:pt>
                <c:pt idx="35">
                  <c:v>42511.346400462964</c:v>
                </c:pt>
                <c:pt idx="36">
                  <c:v>42527.68173611111</c:v>
                </c:pt>
                <c:pt idx="37">
                  <c:v>42540.760104166664</c:v>
                </c:pt>
                <c:pt idx="38">
                  <c:v>42561.787777777776</c:v>
                </c:pt>
                <c:pt idx="39">
                  <c:v>42564.562523148146</c:v>
                </c:pt>
                <c:pt idx="40">
                  <c:v>42565.66033564815</c:v>
                </c:pt>
                <c:pt idx="41">
                  <c:v>42572.620439814818</c:v>
                </c:pt>
                <c:pt idx="42">
                  <c:v>42575.682592592595</c:v>
                </c:pt>
                <c:pt idx="43">
                  <c:v>42576.698541666665</c:v>
                </c:pt>
                <c:pt idx="44">
                  <c:v>42584.77611111111</c:v>
                </c:pt>
                <c:pt idx="45">
                  <c:v>42597.819212962961</c:v>
                </c:pt>
                <c:pt idx="46">
                  <c:v>42610.592743055553</c:v>
                </c:pt>
                <c:pt idx="47">
                  <c:v>42613.120324074072</c:v>
                </c:pt>
                <c:pt idx="48">
                  <c:v>42621.557592592595</c:v>
                </c:pt>
                <c:pt idx="49">
                  <c:v>42649.644444444442</c:v>
                </c:pt>
                <c:pt idx="50">
                  <c:v>42656.490428240744</c:v>
                </c:pt>
                <c:pt idx="51">
                  <c:v>42666.60738425926</c:v>
                </c:pt>
                <c:pt idx="52">
                  <c:v>42671.510138888887</c:v>
                </c:pt>
                <c:pt idx="53">
                  <c:v>42677.605011574073</c:v>
                </c:pt>
                <c:pt idx="54">
                  <c:v>42679.747499999998</c:v>
                </c:pt>
                <c:pt idx="55">
                  <c:v>42693.520983796298</c:v>
                </c:pt>
                <c:pt idx="56">
                  <c:v>42727.704317129632</c:v>
                </c:pt>
                <c:pt idx="57">
                  <c:v>42741.999212962961</c:v>
                </c:pt>
                <c:pt idx="58">
                  <c:v>42758.909953703704</c:v>
                </c:pt>
                <c:pt idx="59">
                  <c:v>42794.999988425923</c:v>
                </c:pt>
                <c:pt idx="60">
                  <c:v>42825.999988425923</c:v>
                </c:pt>
                <c:pt idx="61">
                  <c:v>42855.999988425923</c:v>
                </c:pt>
                <c:pt idx="62">
                  <c:v>42874.80945601852</c:v>
                </c:pt>
                <c:pt idx="63">
                  <c:v>42876.767395833333</c:v>
                </c:pt>
                <c:pt idx="64">
                  <c:v>42888.418842592589</c:v>
                </c:pt>
                <c:pt idx="65">
                  <c:v>42892.755555555559</c:v>
                </c:pt>
                <c:pt idx="66">
                  <c:v>42897.161504629628</c:v>
                </c:pt>
                <c:pt idx="67">
                  <c:v>42897.904351851852</c:v>
                </c:pt>
                <c:pt idx="68">
                  <c:v>42900.705254629633</c:v>
                </c:pt>
                <c:pt idx="69">
                  <c:v>42902.323877314811</c:v>
                </c:pt>
                <c:pt idx="70">
                  <c:v>42902.676655092589</c:v>
                </c:pt>
                <c:pt idx="71">
                  <c:v>42905.382164351853</c:v>
                </c:pt>
                <c:pt idx="72">
                  <c:v>42913.660138888888</c:v>
                </c:pt>
                <c:pt idx="73">
                  <c:v>42918.01363425926</c:v>
                </c:pt>
                <c:pt idx="74">
                  <c:v>42942.60465277778</c:v>
                </c:pt>
                <c:pt idx="75">
                  <c:v>42956.773576388892</c:v>
                </c:pt>
                <c:pt idx="76">
                  <c:v>42970.535740740743</c:v>
                </c:pt>
                <c:pt idx="77">
                  <c:v>42979.705648148149</c:v>
                </c:pt>
                <c:pt idx="78">
                  <c:v>42979.904027777775</c:v>
                </c:pt>
                <c:pt idx="79">
                  <c:v>42993.74359953704</c:v>
                </c:pt>
                <c:pt idx="80">
                  <c:v>43014.469907407409</c:v>
                </c:pt>
                <c:pt idx="81">
                  <c:v>43016.208993055552</c:v>
                </c:pt>
                <c:pt idx="82">
                  <c:v>43036.236944444441</c:v>
                </c:pt>
                <c:pt idx="83">
                  <c:v>43037.808530092596</c:v>
                </c:pt>
                <c:pt idx="84">
                  <c:v>43045.380810185183</c:v>
                </c:pt>
                <c:pt idx="85">
                  <c:v>43052.636261574073</c:v>
                </c:pt>
                <c:pt idx="86">
                  <c:v>43057.104583333334</c:v>
                </c:pt>
                <c:pt idx="87">
                  <c:v>43064.850393518522</c:v>
                </c:pt>
                <c:pt idx="88">
                  <c:v>43076.862627314818</c:v>
                </c:pt>
                <c:pt idx="89">
                  <c:v>43105.382581018515</c:v>
                </c:pt>
                <c:pt idx="90">
                  <c:v>43117.2809375</c:v>
                </c:pt>
                <c:pt idx="91">
                  <c:v>43136.586631944447</c:v>
                </c:pt>
                <c:pt idx="92">
                  <c:v>43145.27107638889</c:v>
                </c:pt>
                <c:pt idx="93">
                  <c:v>43153.277129629627</c:v>
                </c:pt>
                <c:pt idx="94">
                  <c:v>43164.285636574074</c:v>
                </c:pt>
                <c:pt idx="95">
                  <c:v>43183.86613425926</c:v>
                </c:pt>
                <c:pt idx="96">
                  <c:v>43204.084803240738</c:v>
                </c:pt>
                <c:pt idx="97">
                  <c:v>43208.43068287037</c:v>
                </c:pt>
                <c:pt idx="98">
                  <c:v>43225.679895833331</c:v>
                </c:pt>
                <c:pt idx="99">
                  <c:v>43241.337754629632</c:v>
                </c:pt>
                <c:pt idx="100">
                  <c:v>43281.999988425923</c:v>
                </c:pt>
                <c:pt idx="101">
                  <c:v>43287.54928240741</c:v>
                </c:pt>
                <c:pt idx="102">
                  <c:v>43299.739571759259</c:v>
                </c:pt>
                <c:pt idx="103">
                  <c:v>43325.958298611113</c:v>
                </c:pt>
                <c:pt idx="104">
                  <c:v>43328.530891203707</c:v>
                </c:pt>
                <c:pt idx="105">
                  <c:v>43343.502743055556</c:v>
                </c:pt>
                <c:pt idx="106">
                  <c:v>43343.940011574072</c:v>
                </c:pt>
                <c:pt idx="107">
                  <c:v>43344.443414351852</c:v>
                </c:pt>
                <c:pt idx="108">
                  <c:v>43347.812743055554</c:v>
                </c:pt>
                <c:pt idx="109">
                  <c:v>43362.863425925927</c:v>
                </c:pt>
                <c:pt idx="110">
                  <c:v>43367.068923611114</c:v>
                </c:pt>
                <c:pt idx="111">
                  <c:v>43389.844050925924</c:v>
                </c:pt>
                <c:pt idx="112">
                  <c:v>43392.641238425924</c:v>
                </c:pt>
                <c:pt idx="113">
                  <c:v>43414.392604166664</c:v>
                </c:pt>
                <c:pt idx="114">
                  <c:v>43457.286979166667</c:v>
                </c:pt>
                <c:pt idx="115">
                  <c:v>43460.391805555555</c:v>
                </c:pt>
                <c:pt idx="116">
                  <c:v>43492.252141203702</c:v>
                </c:pt>
                <c:pt idx="117">
                  <c:v>43522.271215277775</c:v>
                </c:pt>
                <c:pt idx="118">
                  <c:v>43522.806886574072</c:v>
                </c:pt>
                <c:pt idx="119">
                  <c:v>43526.138113425928</c:v>
                </c:pt>
                <c:pt idx="120">
                  <c:v>43545.569409722222</c:v>
                </c:pt>
                <c:pt idx="121">
                  <c:v>43566.151342592595</c:v>
                </c:pt>
                <c:pt idx="122">
                  <c:v>43573.711712962962</c:v>
                </c:pt>
                <c:pt idx="123">
                  <c:v>43576.646180555559</c:v>
                </c:pt>
                <c:pt idx="124">
                  <c:v>43585.40084490741</c:v>
                </c:pt>
                <c:pt idx="125">
                  <c:v>43585.883125</c:v>
                </c:pt>
                <c:pt idx="126">
                  <c:v>43603.642291666663</c:v>
                </c:pt>
                <c:pt idx="127">
                  <c:v>43646.999988425923</c:v>
                </c:pt>
                <c:pt idx="128">
                  <c:v>43668.440740740742</c:v>
                </c:pt>
                <c:pt idx="129">
                  <c:v>43669.382569444446</c:v>
                </c:pt>
                <c:pt idx="130">
                  <c:v>43675.749444444446</c:v>
                </c:pt>
                <c:pt idx="131">
                  <c:v>43687.284375000003</c:v>
                </c:pt>
                <c:pt idx="132">
                  <c:v>43688.262986111113</c:v>
                </c:pt>
              </c:numCache>
            </c:numRef>
          </c:cat>
          <c:val>
            <c:numRef>
              <c:f>IMFR!$G$5:$G$137</c:f>
              <c:numCache>
                <c:formatCode>0.0000</c:formatCode>
                <c:ptCount val="133"/>
                <c:pt idx="0">
                  <c:v>471</c:v>
                </c:pt>
                <c:pt idx="1">
                  <c:v>471</c:v>
                </c:pt>
                <c:pt idx="2">
                  <c:v>471</c:v>
                </c:pt>
                <c:pt idx="3">
                  <c:v>471</c:v>
                </c:pt>
                <c:pt idx="4">
                  <c:v>471</c:v>
                </c:pt>
                <c:pt idx="5">
                  <c:v>471</c:v>
                </c:pt>
                <c:pt idx="6">
                  <c:v>471</c:v>
                </c:pt>
                <c:pt idx="7">
                  <c:v>471</c:v>
                </c:pt>
                <c:pt idx="8">
                  <c:v>471</c:v>
                </c:pt>
                <c:pt idx="9">
                  <c:v>471</c:v>
                </c:pt>
                <c:pt idx="10">
                  <c:v>471</c:v>
                </c:pt>
                <c:pt idx="11">
                  <c:v>471</c:v>
                </c:pt>
                <c:pt idx="12">
                  <c:v>471</c:v>
                </c:pt>
                <c:pt idx="13">
                  <c:v>471</c:v>
                </c:pt>
                <c:pt idx="14">
                  <c:v>471</c:v>
                </c:pt>
                <c:pt idx="15">
                  <c:v>471</c:v>
                </c:pt>
                <c:pt idx="16">
                  <c:v>471</c:v>
                </c:pt>
                <c:pt idx="17">
                  <c:v>471</c:v>
                </c:pt>
                <c:pt idx="18">
                  <c:v>471</c:v>
                </c:pt>
                <c:pt idx="19">
                  <c:v>471</c:v>
                </c:pt>
                <c:pt idx="20">
                  <c:v>471</c:v>
                </c:pt>
                <c:pt idx="21">
                  <c:v>471</c:v>
                </c:pt>
                <c:pt idx="22">
                  <c:v>471</c:v>
                </c:pt>
                <c:pt idx="23">
                  <c:v>471</c:v>
                </c:pt>
                <c:pt idx="24">
                  <c:v>471</c:v>
                </c:pt>
                <c:pt idx="25">
                  <c:v>381</c:v>
                </c:pt>
                <c:pt idx="26">
                  <c:v>381</c:v>
                </c:pt>
                <c:pt idx="27">
                  <c:v>381</c:v>
                </c:pt>
                <c:pt idx="28">
                  <c:v>381</c:v>
                </c:pt>
                <c:pt idx="29">
                  <c:v>381</c:v>
                </c:pt>
                <c:pt idx="30">
                  <c:v>381</c:v>
                </c:pt>
                <c:pt idx="31">
                  <c:v>381</c:v>
                </c:pt>
                <c:pt idx="32">
                  <c:v>381</c:v>
                </c:pt>
                <c:pt idx="33">
                  <c:v>381</c:v>
                </c:pt>
                <c:pt idx="34">
                  <c:v>381</c:v>
                </c:pt>
                <c:pt idx="35">
                  <c:v>381</c:v>
                </c:pt>
                <c:pt idx="36">
                  <c:v>381</c:v>
                </c:pt>
                <c:pt idx="37">
                  <c:v>381</c:v>
                </c:pt>
                <c:pt idx="38">
                  <c:v>381</c:v>
                </c:pt>
                <c:pt idx="39">
                  <c:v>381</c:v>
                </c:pt>
                <c:pt idx="40">
                  <c:v>381</c:v>
                </c:pt>
                <c:pt idx="41">
                  <c:v>381</c:v>
                </c:pt>
                <c:pt idx="42">
                  <c:v>381</c:v>
                </c:pt>
                <c:pt idx="43">
                  <c:v>381</c:v>
                </c:pt>
                <c:pt idx="44">
                  <c:v>381</c:v>
                </c:pt>
                <c:pt idx="45">
                  <c:v>381</c:v>
                </c:pt>
                <c:pt idx="46">
                  <c:v>381</c:v>
                </c:pt>
                <c:pt idx="47">
                  <c:v>381</c:v>
                </c:pt>
                <c:pt idx="48">
                  <c:v>381</c:v>
                </c:pt>
                <c:pt idx="49">
                  <c:v>381</c:v>
                </c:pt>
                <c:pt idx="50">
                  <c:v>381</c:v>
                </c:pt>
                <c:pt idx="51">
                  <c:v>381</c:v>
                </c:pt>
                <c:pt idx="52">
                  <c:v>381</c:v>
                </c:pt>
                <c:pt idx="53">
                  <c:v>381</c:v>
                </c:pt>
                <c:pt idx="54">
                  <c:v>381</c:v>
                </c:pt>
                <c:pt idx="55">
                  <c:v>381</c:v>
                </c:pt>
                <c:pt idx="56">
                  <c:v>381</c:v>
                </c:pt>
                <c:pt idx="57">
                  <c:v>381</c:v>
                </c:pt>
                <c:pt idx="58">
                  <c:v>381</c:v>
                </c:pt>
                <c:pt idx="59">
                  <c:v>381</c:v>
                </c:pt>
                <c:pt idx="60">
                  <c:v>381</c:v>
                </c:pt>
                <c:pt idx="61">
                  <c:v>381</c:v>
                </c:pt>
                <c:pt idx="62">
                  <c:v>381</c:v>
                </c:pt>
                <c:pt idx="63">
                  <c:v>381</c:v>
                </c:pt>
                <c:pt idx="64">
                  <c:v>381</c:v>
                </c:pt>
                <c:pt idx="65">
                  <c:v>381</c:v>
                </c:pt>
                <c:pt idx="66">
                  <c:v>381</c:v>
                </c:pt>
                <c:pt idx="67">
                  <c:v>381</c:v>
                </c:pt>
                <c:pt idx="68">
                  <c:v>381</c:v>
                </c:pt>
                <c:pt idx="69">
                  <c:v>381</c:v>
                </c:pt>
                <c:pt idx="70">
                  <c:v>381</c:v>
                </c:pt>
                <c:pt idx="71">
                  <c:v>381</c:v>
                </c:pt>
                <c:pt idx="72">
                  <c:v>381</c:v>
                </c:pt>
                <c:pt idx="73">
                  <c:v>381</c:v>
                </c:pt>
                <c:pt idx="74">
                  <c:v>381</c:v>
                </c:pt>
                <c:pt idx="75">
                  <c:v>381</c:v>
                </c:pt>
                <c:pt idx="76">
                  <c:v>381</c:v>
                </c:pt>
                <c:pt idx="77">
                  <c:v>381</c:v>
                </c:pt>
                <c:pt idx="78">
                  <c:v>381</c:v>
                </c:pt>
                <c:pt idx="79">
                  <c:v>381</c:v>
                </c:pt>
                <c:pt idx="80">
                  <c:v>381</c:v>
                </c:pt>
                <c:pt idx="81">
                  <c:v>381</c:v>
                </c:pt>
                <c:pt idx="82">
                  <c:v>381</c:v>
                </c:pt>
                <c:pt idx="83">
                  <c:v>381</c:v>
                </c:pt>
                <c:pt idx="84">
                  <c:v>381</c:v>
                </c:pt>
                <c:pt idx="85">
                  <c:v>381</c:v>
                </c:pt>
                <c:pt idx="86">
                  <c:v>381</c:v>
                </c:pt>
                <c:pt idx="87">
                  <c:v>381</c:v>
                </c:pt>
                <c:pt idx="88">
                  <c:v>381</c:v>
                </c:pt>
                <c:pt idx="89">
                  <c:v>381</c:v>
                </c:pt>
                <c:pt idx="90">
                  <c:v>381</c:v>
                </c:pt>
                <c:pt idx="91">
                  <c:v>381</c:v>
                </c:pt>
                <c:pt idx="92">
                  <c:v>381</c:v>
                </c:pt>
                <c:pt idx="93">
                  <c:v>381</c:v>
                </c:pt>
                <c:pt idx="94">
                  <c:v>381</c:v>
                </c:pt>
                <c:pt idx="95">
                  <c:v>381</c:v>
                </c:pt>
                <c:pt idx="96">
                  <c:v>381</c:v>
                </c:pt>
                <c:pt idx="97">
                  <c:v>381</c:v>
                </c:pt>
                <c:pt idx="98">
                  <c:v>381</c:v>
                </c:pt>
                <c:pt idx="99">
                  <c:v>381</c:v>
                </c:pt>
                <c:pt idx="100">
                  <c:v>381</c:v>
                </c:pt>
                <c:pt idx="101">
                  <c:v>381</c:v>
                </c:pt>
                <c:pt idx="102">
                  <c:v>381</c:v>
                </c:pt>
                <c:pt idx="103">
                  <c:v>381</c:v>
                </c:pt>
                <c:pt idx="104">
                  <c:v>381</c:v>
                </c:pt>
                <c:pt idx="105">
                  <c:v>381</c:v>
                </c:pt>
                <c:pt idx="106">
                  <c:v>381</c:v>
                </c:pt>
                <c:pt idx="107">
                  <c:v>381</c:v>
                </c:pt>
                <c:pt idx="108">
                  <c:v>381</c:v>
                </c:pt>
                <c:pt idx="109">
                  <c:v>381</c:v>
                </c:pt>
                <c:pt idx="110">
                  <c:v>381</c:v>
                </c:pt>
                <c:pt idx="111">
                  <c:v>381</c:v>
                </c:pt>
                <c:pt idx="112">
                  <c:v>381</c:v>
                </c:pt>
                <c:pt idx="113">
                  <c:v>381</c:v>
                </c:pt>
                <c:pt idx="114">
                  <c:v>381</c:v>
                </c:pt>
                <c:pt idx="115">
                  <c:v>381</c:v>
                </c:pt>
                <c:pt idx="116">
                  <c:v>381</c:v>
                </c:pt>
                <c:pt idx="117">
                  <c:v>381</c:v>
                </c:pt>
                <c:pt idx="118">
                  <c:v>381</c:v>
                </c:pt>
                <c:pt idx="119">
                  <c:v>381</c:v>
                </c:pt>
                <c:pt idx="120">
                  <c:v>381</c:v>
                </c:pt>
                <c:pt idx="121">
                  <c:v>381</c:v>
                </c:pt>
                <c:pt idx="122">
                  <c:v>381</c:v>
                </c:pt>
                <c:pt idx="123">
                  <c:v>381</c:v>
                </c:pt>
                <c:pt idx="124">
                  <c:v>381</c:v>
                </c:pt>
                <c:pt idx="125">
                  <c:v>381</c:v>
                </c:pt>
                <c:pt idx="126">
                  <c:v>381</c:v>
                </c:pt>
                <c:pt idx="127">
                  <c:v>381</c:v>
                </c:pt>
                <c:pt idx="128">
                  <c:v>381</c:v>
                </c:pt>
                <c:pt idx="129">
                  <c:v>381</c:v>
                </c:pt>
                <c:pt idx="130">
                  <c:v>381</c:v>
                </c:pt>
                <c:pt idx="131">
                  <c:v>381</c:v>
                </c:pt>
                <c:pt idx="132">
                  <c:v>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63-48C8-A92F-5E6099567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912064"/>
        <c:axId val="757901088"/>
      </c:lineChart>
      <c:dateAx>
        <c:axId val="75791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yy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7901088"/>
        <c:crosses val="autoZero"/>
        <c:auto val="0"/>
        <c:lblOffset val="100"/>
        <c:baseTimeUnit val="days"/>
      </c:dateAx>
      <c:valAx>
        <c:axId val="75790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out"/>
        <c:minorTickMark val="out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7912064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10/3/2019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October 3</a:t>
              </a:r>
              <a:r>
                <a:rPr lang="en-US" baseline="30000" dirty="0"/>
                <a:t>rd</a:t>
              </a:r>
              <a:r>
                <a:rPr lang="en-US" dirty="0"/>
                <a:t>, 2019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74" y="828675"/>
            <a:ext cx="704647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986" y="828675"/>
            <a:ext cx="7034453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371" y="829438"/>
            <a:ext cx="7053683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371" y="829438"/>
            <a:ext cx="7053683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74" y="828675"/>
            <a:ext cx="704647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74" y="828675"/>
            <a:ext cx="704647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74" y="828675"/>
            <a:ext cx="704647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2 FMEs in the month of August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9/11/19</a:t>
            </a:r>
            <a:endParaRPr lang="en-US" sz="1800" kern="0" dirty="0"/>
          </a:p>
          <a:p>
            <a:pPr lvl="1"/>
            <a:r>
              <a:rPr lang="en-US" sz="1800" kern="0" dirty="0"/>
              <a:t>ERCOT Dynamic Model Benchmarking</a:t>
            </a:r>
          </a:p>
          <a:p>
            <a:pPr lvl="2"/>
            <a:r>
              <a:rPr lang="en-US" sz="1400" kern="0" dirty="0"/>
              <a:t>Annual RRS Study</a:t>
            </a:r>
          </a:p>
          <a:p>
            <a:pPr lvl="2"/>
            <a:r>
              <a:rPr lang="en-US" sz="1400" kern="0" dirty="0"/>
              <a:t>Governor Performance</a:t>
            </a:r>
          </a:p>
          <a:p>
            <a:pPr lvl="1"/>
            <a:r>
              <a:rPr lang="en-US" sz="1800" kern="0" dirty="0"/>
              <a:t>ERCOT Ancillary Service Analysis – Changes for 2020</a:t>
            </a:r>
          </a:p>
          <a:p>
            <a:pPr lvl="1"/>
            <a:r>
              <a:rPr lang="en-US" sz="1800" kern="0" dirty="0"/>
              <a:t>Lesson Learned Analysis</a:t>
            </a:r>
          </a:p>
          <a:p>
            <a:pPr lvl="2"/>
            <a:r>
              <a:rPr lang="en-US" sz="1400" kern="0" dirty="0"/>
              <a:t>Great Britain Lighting Strike – Load Shed Event (Aug 9, 2019)</a:t>
            </a:r>
          </a:p>
          <a:p>
            <a:pPr lvl="1"/>
            <a:r>
              <a:rPr lang="en-US" sz="1800" kern="0" dirty="0"/>
              <a:t>PDCWG Reviewed and Supports</a:t>
            </a:r>
          </a:p>
          <a:p>
            <a:pPr lvl="2"/>
            <a:r>
              <a:rPr lang="en-US" sz="1400" kern="0" dirty="0"/>
              <a:t>SCR800 – Adding DC Tie Ramp to GTBD Calculation</a:t>
            </a:r>
          </a:p>
          <a:p>
            <a:pPr lvl="2"/>
            <a:r>
              <a:rPr lang="en-US" sz="1400" kern="0" dirty="0"/>
              <a:t>Methodology to Calculate RRS Limits Procedure under NPRR 863</a:t>
            </a:r>
          </a:p>
          <a:p>
            <a:pPr lvl="1"/>
            <a:r>
              <a:rPr lang="en-US" sz="1800" kern="0" dirty="0"/>
              <a:t>Regulation &amp; Frequency Control 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There were 2 FMEs in August</a:t>
            </a:r>
          </a:p>
          <a:p>
            <a:pPr lvl="1"/>
            <a:r>
              <a:rPr lang="en-US" sz="2200" dirty="0"/>
              <a:t>8/10/2019 06:49:30</a:t>
            </a:r>
          </a:p>
          <a:p>
            <a:pPr lvl="2"/>
            <a:r>
              <a:rPr lang="en-US" sz="1900" dirty="0"/>
              <a:t>Loss of 1,081 MW</a:t>
            </a:r>
          </a:p>
          <a:p>
            <a:pPr lvl="2"/>
            <a:r>
              <a:rPr lang="en-US" sz="1900" dirty="0"/>
              <a:t>Interconnection Frequency Response: 1,502 MW/0.1 Hz</a:t>
            </a:r>
          </a:p>
          <a:p>
            <a:pPr lvl="2"/>
            <a:r>
              <a:rPr lang="en-US" sz="1900" dirty="0"/>
              <a:t>4 of 59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4 of 59 Evaluated Generation Resources had less than 75% of their expected Sustained Primary Frequency Response.</a:t>
            </a:r>
          </a:p>
          <a:p>
            <a:pPr lvl="1"/>
            <a:r>
              <a:rPr lang="en-US" sz="2200" dirty="0"/>
              <a:t>8/11/2019 06:18:42</a:t>
            </a:r>
          </a:p>
          <a:p>
            <a:pPr lvl="2"/>
            <a:r>
              <a:rPr lang="en-US" sz="1900" dirty="0"/>
              <a:t>Loss of 504 MW</a:t>
            </a:r>
          </a:p>
          <a:p>
            <a:pPr lvl="2"/>
            <a:r>
              <a:rPr lang="en-US" sz="1900" dirty="0"/>
              <a:t>Interconnection Frequency Response: 1,866 MW/0.1 Hz</a:t>
            </a:r>
          </a:p>
          <a:p>
            <a:pPr lvl="2"/>
            <a:r>
              <a:rPr lang="en-US" sz="1900" dirty="0"/>
              <a:t>10 of 58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12 of 58 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621838"/>
              </p:ext>
            </p:extLst>
          </p:nvPr>
        </p:nvGraphicFramePr>
        <p:xfrm>
          <a:off x="379413" y="819835"/>
          <a:ext cx="8229600" cy="511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1263.43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381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2019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92" y="828675"/>
            <a:ext cx="7617719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32" y="828675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848" y="828675"/>
            <a:ext cx="704272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c34af464-7aa1-4edd-9be4-83dffc1cb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10988</TotalTime>
  <Words>308</Words>
  <Application>Microsoft Office PowerPoint</Application>
  <PresentationFormat>On-screen Show (4:3)</PresentationFormat>
  <Paragraphs>57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557</cp:revision>
  <cp:lastPrinted>2019-10-01T16:48:33Z</cp:lastPrinted>
  <dcterms:created xsi:type="dcterms:W3CDTF">2010-04-12T23:12:02Z</dcterms:created>
  <dcterms:modified xsi:type="dcterms:W3CDTF">2019-10-01T16:48:39Z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