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12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75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0258"/>
    <a:srgbClr val="5B6770"/>
    <a:srgbClr val="003764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661" autoAdjust="0"/>
  </p:normalViewPr>
  <p:slideViewPr>
    <p:cSldViewPr showGuides="1">
      <p:cViewPr varScale="1">
        <p:scale>
          <a:sx n="116" d="100"/>
          <a:sy n="116" d="100"/>
        </p:scale>
        <p:origin x="138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88275"/>
            <a:ext cx="5105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Review of Commercial Impacts of DC Tie Curtailments</a:t>
            </a:r>
          </a:p>
          <a:p>
            <a:endParaRPr lang="en-US" b="1" dirty="0" smtClean="0"/>
          </a:p>
          <a:p>
            <a:r>
              <a:rPr lang="en-US" dirty="0"/>
              <a:t>C</a:t>
            </a:r>
            <a:r>
              <a:rPr lang="en-US" dirty="0" smtClean="0"/>
              <a:t>MWG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September </a:t>
            </a:r>
            <a:r>
              <a:rPr lang="en-US" dirty="0" smtClean="0"/>
              <a:t>30, </a:t>
            </a:r>
            <a:r>
              <a:rPr lang="en-US" dirty="0" smtClean="0"/>
              <a:t>2019</a:t>
            </a:r>
          </a:p>
          <a:p>
            <a:endParaRPr lang="en-US" dirty="0" smtClean="0"/>
          </a:p>
          <a:p>
            <a:r>
              <a:rPr lang="en-US" dirty="0" smtClean="0"/>
              <a:t>Market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 dirty="0"/>
              <a:t>DC Tie Tag </a:t>
            </a:r>
            <a:r>
              <a:rPr lang="en-US" altLang="en-US" sz="2400" dirty="0" smtClean="0"/>
              <a:t>Curtailments – </a:t>
            </a:r>
            <a:r>
              <a:rPr lang="en-US" altLang="en-US" sz="2400" dirty="0" smtClean="0"/>
              <a:t>August </a:t>
            </a:r>
            <a:r>
              <a:rPr lang="en-US" altLang="en-US" sz="2400" dirty="0" smtClean="0"/>
              <a:t>2019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371600" y="4191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62000" y="394147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33454" y="403939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633454" y="486495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114882"/>
              </p:ext>
            </p:extLst>
          </p:nvPr>
        </p:nvGraphicFramePr>
        <p:xfrm>
          <a:off x="436604" y="1306412"/>
          <a:ext cx="8382001" cy="3558540"/>
        </p:xfrm>
        <a:graphic>
          <a:graphicData uri="http://schemas.openxmlformats.org/drawingml/2006/table">
            <a:tbl>
              <a:tblPr firstRow="1" firstCol="1" bandRow="1"/>
              <a:tblGrid>
                <a:gridCol w="1066800"/>
                <a:gridCol w="744888"/>
                <a:gridCol w="1362394"/>
                <a:gridCol w="1093118"/>
                <a:gridCol w="2438400"/>
                <a:gridCol w="1676401"/>
              </a:tblGrid>
              <a:tr h="41211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 Tie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Curtailing Period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of Tags Curtailed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Initiating Event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Curtailment Reason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8/6/2019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DC-L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HE03 - HE13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Cooling fan 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Derated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 70 MW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8/6/2019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DC-L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HE19 - HE24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Cooling fan 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Derated to 70 MW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8/7/2019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DC-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HE01 – HE08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 Tie Trip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Unplanned outage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8/7/2019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DC-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Unplanned outage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Unplanned outage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8/7/2019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DC-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HE20 - HE24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Unplanned outage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Unplanned outage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8/9/2019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DC-L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HE20 – HE24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Controller drive issues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Unplanned outage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8/10/2019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DC-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HE20 - HE24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Controller drive issues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Unplanned outage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8/14/2019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DC-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HE18 – HE20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Controller drive issues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Unplanned outage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8/16/2019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DC-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HE20- HE24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Controller drive issues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Unplanned outage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8/18/2019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DC-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Unplanned outage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Unplanned outage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8/18/2019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DC-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HE14 – HE17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Unplanned outage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Unplanned outage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8/18/2019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DC-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HE23 – HE24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Unplanned outage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Unplanned outage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371600" y="274367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06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17868</TotalTime>
  <Words>169</Words>
  <Application>Microsoft Office PowerPoint</Application>
  <PresentationFormat>On-screen Show (4:3)</PresentationFormat>
  <Paragraphs>92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DC Tie Tag Curtailments – August 2019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Yu, Qiuli</cp:lastModifiedBy>
  <cp:revision>294</cp:revision>
  <cp:lastPrinted>2019-05-17T14:34:11Z</cp:lastPrinted>
  <dcterms:created xsi:type="dcterms:W3CDTF">2016-01-21T15:20:31Z</dcterms:created>
  <dcterms:modified xsi:type="dcterms:W3CDTF">2019-09-12T16:05:00Z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