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2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7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61" autoAdjust="0"/>
  </p:normalViewPr>
  <p:slideViewPr>
    <p:cSldViewPr showGuides="1"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</a:t>
            </a:r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September </a:t>
            </a:r>
            <a:r>
              <a:rPr lang="en-US" dirty="0" smtClean="0"/>
              <a:t>30, </a:t>
            </a:r>
            <a:r>
              <a:rPr lang="en-US" dirty="0" smtClean="0"/>
              <a:t>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</a:t>
            </a:r>
            <a:r>
              <a:rPr lang="en-US" altLang="en-US" sz="2400" dirty="0" smtClean="0"/>
              <a:t>August </a:t>
            </a:r>
            <a:r>
              <a:rPr lang="en-US" altLang="en-US" sz="2400" dirty="0" smtClean="0"/>
              <a:t>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33454" y="4864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14882"/>
              </p:ext>
            </p:extLst>
          </p:nvPr>
        </p:nvGraphicFramePr>
        <p:xfrm>
          <a:off x="436604" y="1306412"/>
          <a:ext cx="8382001" cy="3558540"/>
        </p:xfrm>
        <a:graphic>
          <a:graphicData uri="http://schemas.openxmlformats.org/drawingml/2006/table">
            <a:tbl>
              <a:tblPr firstRow="1" firstCol="1" bandRow="1"/>
              <a:tblGrid>
                <a:gridCol w="1066800"/>
                <a:gridCol w="744888"/>
                <a:gridCol w="1362394"/>
                <a:gridCol w="1093118"/>
                <a:gridCol w="2438400"/>
                <a:gridCol w="1676401"/>
              </a:tblGrid>
              <a:tr h="4121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8/6/2019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HE03 - HE13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Cooling fan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Derated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70 MW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8/6/2019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HE19 - HE24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Cooling fan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Derated to 70 MW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8/7/2019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HE01 – HE08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 Trip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8/7/2019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8/7/2019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HE20 - HE24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8/9/2019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HE20 – HE24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Controller drive issues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8/10/2019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HE20 - HE24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Controller drive issues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8/14/2019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HE18 – HE20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Controller drive issues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8/16/2019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HE20- HE24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Controller drive issues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8/18/2019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8/18/2019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HE14 – HE17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8/18/2019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HE23 – HE24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71600" y="274367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17868</TotalTime>
  <Words>169</Words>
  <Application>Microsoft Office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August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Yu, Qiuli</cp:lastModifiedBy>
  <cp:revision>294</cp:revision>
  <cp:lastPrinted>2019-05-17T14:34:11Z</cp:lastPrinted>
  <dcterms:created xsi:type="dcterms:W3CDTF">2016-01-21T15:20:31Z</dcterms:created>
  <dcterms:modified xsi:type="dcterms:W3CDTF">2019-09-12T16:05:00Z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