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280" r:id="rId11"/>
    <p:sldId id="257" r:id="rId12"/>
    <p:sldId id="310" r:id="rId13"/>
    <p:sldId id="31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6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0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5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73BC-C06D-4759-9D98-30049AB9E8F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0674" y="1066049"/>
            <a:ext cx="9144000" cy="2387600"/>
          </a:xfrm>
        </p:spPr>
        <p:txBody>
          <a:bodyPr/>
          <a:lstStyle/>
          <a:p>
            <a:r>
              <a:rPr lang="en-US" dirty="0" smtClean="0"/>
              <a:t>RIOO-RS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26,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got moved where in RIOO-RS –  a spreadsheet</a:t>
            </a:r>
          </a:p>
          <a:p>
            <a:pPr lvl="1"/>
            <a:r>
              <a:rPr lang="en-US" dirty="0" smtClean="0"/>
              <a:t>One time effort for ERCOT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Glossary will be updated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Information/Data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5114441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What’s been found, what may need to be updated:</a:t>
            </a:r>
          </a:p>
          <a:p>
            <a:pPr lvl="1"/>
            <a:r>
              <a:rPr lang="en-US" sz="1900" dirty="0" smtClean="0"/>
              <a:t>Connectivity</a:t>
            </a:r>
          </a:p>
          <a:p>
            <a:pPr lvl="1"/>
            <a:r>
              <a:rPr lang="en-US" sz="1900" dirty="0" smtClean="0"/>
              <a:t>Data that does not match the updated validation rules; special characters (#, $, *)</a:t>
            </a:r>
          </a:p>
          <a:p>
            <a:r>
              <a:rPr lang="en-US" sz="2200" dirty="0" smtClean="0"/>
              <a:t>ERCOT will provide an updated RARF, Delta Report, and Audit Report to the </a:t>
            </a:r>
            <a:r>
              <a:rPr lang="en-US" sz="2200" dirty="0" smtClean="0"/>
              <a:t>RE.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Connectivity</a:t>
            </a:r>
            <a:endParaRPr lang="en-US" sz="2200" dirty="0"/>
          </a:p>
          <a:p>
            <a:pPr lvl="1"/>
            <a:r>
              <a:rPr lang="en-US" sz="1900" dirty="0" smtClean="0"/>
              <a:t>130 of 212 received and processed</a:t>
            </a:r>
          </a:p>
          <a:p>
            <a:pPr lvl="1"/>
            <a:r>
              <a:rPr lang="en-US" sz="1900" dirty="0" smtClean="0"/>
              <a:t>82 missing</a:t>
            </a:r>
            <a:endParaRPr lang="en-US" sz="1900" dirty="0" smtClean="0"/>
          </a:p>
          <a:p>
            <a:r>
              <a:rPr lang="en-US" sz="2200" dirty="0" smtClean="0"/>
              <a:t>If the RE agrees with the updated RARF, the RE should submit the RARF to ERCOT.</a:t>
            </a:r>
          </a:p>
          <a:p>
            <a:r>
              <a:rPr lang="en-US" sz="2200" dirty="0" smtClean="0"/>
              <a:t>If the RE does not agree with the changes, the RE should schedule a call with your Client Services Account Manager.</a:t>
            </a:r>
          </a:p>
          <a:p>
            <a:r>
              <a:rPr lang="en-US" sz="2200" dirty="0" smtClean="0"/>
              <a:t>Audit Report may show errors if GIC data has not been submitted or validation rules have been updated.</a:t>
            </a:r>
          </a:p>
          <a:p>
            <a:r>
              <a:rPr lang="en-US" sz="2200" dirty="0" smtClean="0"/>
              <a:t>Model may show that the RE owns equipment, an “ADD” was created, please verify ownership.</a:t>
            </a:r>
          </a:p>
          <a:p>
            <a:r>
              <a:rPr lang="en-US" sz="2200" dirty="0" smtClean="0"/>
              <a:t>Sites may need to be </a:t>
            </a:r>
            <a:r>
              <a:rPr lang="en-US" sz="2200" dirty="0" smtClean="0"/>
              <a:t>split</a:t>
            </a:r>
          </a:p>
          <a:p>
            <a:pPr lvl="1"/>
            <a:r>
              <a:rPr lang="en-US" sz="1800" dirty="0" smtClean="0"/>
              <a:t>Less than 10 of these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5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/ </a:t>
            </a:r>
            <a:r>
              <a:rPr lang="en-US" dirty="0" smtClean="0"/>
              <a:t>Testing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person training in Taylor (T4) (no </a:t>
            </a:r>
            <a:r>
              <a:rPr lang="en-US" dirty="0" err="1" smtClean="0"/>
              <a:t>webex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Schedule will be announced in October</a:t>
            </a:r>
          </a:p>
          <a:p>
            <a:r>
              <a:rPr lang="en-US" dirty="0" smtClean="0"/>
              <a:t>User access will need to be coordinated with MPs USA</a:t>
            </a:r>
            <a:endParaRPr lang="en-US" dirty="0" smtClean="0"/>
          </a:p>
          <a:p>
            <a:r>
              <a:rPr lang="en-US" dirty="0" smtClean="0"/>
              <a:t>RIOO-RS system will be </a:t>
            </a:r>
            <a:r>
              <a:rPr lang="en-US" dirty="0" smtClean="0"/>
              <a:t>available </a:t>
            </a:r>
            <a:r>
              <a:rPr lang="en-US" dirty="0" smtClean="0"/>
              <a:t>mid-December - March </a:t>
            </a:r>
            <a:r>
              <a:rPr lang="en-US" dirty="0" smtClean="0"/>
              <a:t>for training and </a:t>
            </a:r>
            <a:r>
              <a:rPr lang="en-US" dirty="0" smtClean="0"/>
              <a:t>testing</a:t>
            </a:r>
            <a:endParaRPr lang="en-US" dirty="0" smtClean="0"/>
          </a:p>
          <a:p>
            <a:pPr lvl="1"/>
            <a:r>
              <a:rPr lang="en-US" dirty="0" smtClean="0"/>
              <a:t>Verify data</a:t>
            </a:r>
          </a:p>
          <a:p>
            <a:pPr lvl="1"/>
            <a:r>
              <a:rPr lang="en-US" dirty="0" smtClean="0"/>
              <a:t>Updates </a:t>
            </a:r>
            <a:r>
              <a:rPr lang="en-US" dirty="0" smtClean="0"/>
              <a:t>available for most frequently changed items first</a:t>
            </a:r>
          </a:p>
          <a:p>
            <a:pPr lvl="1"/>
            <a:r>
              <a:rPr lang="en-US" dirty="0" smtClean="0"/>
              <a:t>Data will be updated and over written with production data on a regular </a:t>
            </a:r>
            <a:r>
              <a:rPr lang="en-US" dirty="0" smtClean="0"/>
              <a:t>interval</a:t>
            </a:r>
          </a:p>
          <a:p>
            <a:r>
              <a:rPr lang="en-US" dirty="0" smtClean="0"/>
              <a:t>RIOO-RS system will continue to be used January – March with more update capability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2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094" y="2622884"/>
            <a:ext cx="333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317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69" y="233830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Wireframe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6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8684"/>
            <a:ext cx="921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RIOO-RS Basic Flow of a Change Request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/>
          <a:stretch/>
        </p:blipFill>
        <p:spPr>
          <a:xfrm>
            <a:off x="2772379" y="653459"/>
            <a:ext cx="6107310" cy="59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Transmission.xls Breaker Switch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16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2575"/>
            <a:ext cx="10515600" cy="1325563"/>
          </a:xfrm>
        </p:spPr>
        <p:txBody>
          <a:bodyPr/>
          <a:lstStyle/>
          <a:p>
            <a:r>
              <a:rPr lang="en-US" dirty="0" smtClean="0"/>
              <a:t>1.Breaker / Switch </a:t>
            </a:r>
            <a:endParaRPr lang="en-US" dirty="0"/>
          </a:p>
        </p:txBody>
      </p:sp>
      <p:pic>
        <p:nvPicPr>
          <p:cNvPr id="1026" name="Picture 2" descr="C:\Users\msiebold\AppData\Local\Temp\SNAGHTML25a95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33412"/>
            <a:ext cx="11124677" cy="62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2575"/>
            <a:ext cx="10515600" cy="1325563"/>
          </a:xfrm>
        </p:spPr>
        <p:txBody>
          <a:bodyPr/>
          <a:lstStyle/>
          <a:p>
            <a:r>
              <a:rPr lang="en-US" dirty="0" smtClean="0"/>
              <a:t>Static Ratings for Planning</a:t>
            </a:r>
            <a:endParaRPr lang="en-US" dirty="0"/>
          </a:p>
        </p:txBody>
      </p:sp>
      <p:pic>
        <p:nvPicPr>
          <p:cNvPr id="2050" name="Picture 2" descr="C:\Users\msiebold\AppData\Local\Temp\SNAGHTML25e5f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776"/>
            <a:ext cx="9795697" cy="611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2575"/>
            <a:ext cx="10515600" cy="1325563"/>
          </a:xfrm>
        </p:spPr>
        <p:txBody>
          <a:bodyPr/>
          <a:lstStyle/>
          <a:p>
            <a:r>
              <a:rPr lang="en-US" dirty="0" smtClean="0"/>
              <a:t>Side 1 – Side 2 Connectivity</a:t>
            </a:r>
            <a:endParaRPr lang="en-US" dirty="0"/>
          </a:p>
        </p:txBody>
      </p:sp>
      <p:pic>
        <p:nvPicPr>
          <p:cNvPr id="3074" name="Picture 2" descr="C:\Users\msiebold\AppData\Local\Temp\SNAGHTML26146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1" y="831351"/>
            <a:ext cx="8764179" cy="60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2575"/>
            <a:ext cx="10515600" cy="1325563"/>
          </a:xfrm>
        </p:spPr>
        <p:txBody>
          <a:bodyPr/>
          <a:lstStyle/>
          <a:p>
            <a:r>
              <a:rPr lang="en-US" dirty="0" smtClean="0"/>
              <a:t>Breaker Tab Map to new RIOO-RS</a:t>
            </a:r>
            <a:endParaRPr lang="en-US" dirty="0"/>
          </a:p>
        </p:txBody>
      </p:sp>
      <p:pic>
        <p:nvPicPr>
          <p:cNvPr id="4098" name="Picture 2" descr="C:\Users\msiebold\AppData\Local\Temp\SNAGHTML262a7b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365"/>
            <a:ext cx="12192000" cy="543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094" y="2622884"/>
            <a:ext cx="333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929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4480</TotalTime>
  <Words>187</Words>
  <Application>Microsoft Office PowerPoint</Application>
  <PresentationFormat>Widescreen</PresentationFormat>
  <Paragraphs>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RIOO-RS Update</vt:lpstr>
      <vt:lpstr>Wireframe Review</vt:lpstr>
      <vt:lpstr>PowerPoint Presentation</vt:lpstr>
      <vt:lpstr>Transmission.xls Breaker Switch Data</vt:lpstr>
      <vt:lpstr>1.Breaker / Switch </vt:lpstr>
      <vt:lpstr>Static Ratings for Planning</vt:lpstr>
      <vt:lpstr>Side 1 – Side 2 Connectivity</vt:lpstr>
      <vt:lpstr>Breaker Tab Map to new RIOO-RS</vt:lpstr>
      <vt:lpstr>PowerPoint Presentation</vt:lpstr>
      <vt:lpstr>Mapping Document</vt:lpstr>
      <vt:lpstr>Information/Data issues</vt:lpstr>
      <vt:lpstr>Training / Testing Schedule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Oneal, Dana</cp:lastModifiedBy>
  <cp:revision>42</cp:revision>
  <cp:lastPrinted>2019-09-25T20:49:27Z</cp:lastPrinted>
  <dcterms:created xsi:type="dcterms:W3CDTF">2019-07-23T13:16:52Z</dcterms:created>
  <dcterms:modified xsi:type="dcterms:W3CDTF">2019-09-25T22:06:58Z</dcterms:modified>
</cp:coreProperties>
</file>