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75" r:id="rId8"/>
    <p:sldId id="268" r:id="rId9"/>
    <p:sldId id="27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914" y="3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Pipeline Outage Questions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Craig Wolf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Planning Engineer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9/20/19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Purpose: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1816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1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chemeClr val="tx2"/>
                </a:solidFill>
              </a:rPr>
              <a:t>Who: The ERCOT Regional Transmission Planning team</a:t>
            </a:r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What: </a:t>
            </a:r>
            <a:r>
              <a:rPr lang="en-US" sz="2200" dirty="0" smtClean="0">
                <a:solidFill>
                  <a:schemeClr val="tx2"/>
                </a:solidFill>
              </a:rPr>
              <a:t>Annual assessment of grid conditions over a 6 year horizon</a:t>
            </a:r>
            <a:endParaRPr lang="en-US" sz="22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Why: To evaluate the impact of gas pipeline outages on the grid</a:t>
            </a:r>
          </a:p>
          <a:p>
            <a:pPr>
              <a:lnSpc>
                <a:spcPct val="150000"/>
              </a:lnSpc>
            </a:pP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 smtClean="0"/>
              <a:t>End Goal: </a:t>
            </a:r>
            <a:r>
              <a:rPr lang="en-US" sz="2200" dirty="0"/>
              <a:t>Convert </a:t>
            </a:r>
            <a:r>
              <a:rPr lang="en-US" sz="2200" dirty="0" smtClean="0"/>
              <a:t>fuel supply contingencies to </a:t>
            </a:r>
            <a:r>
              <a:rPr lang="en-US" sz="2200" dirty="0"/>
              <a:t>generator contingencies</a:t>
            </a:r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ERCOT will use guidelines from the NERC EGWG to gather the necessary information</a:t>
            </a:r>
          </a:p>
          <a:p>
            <a:pPr lvl="1"/>
            <a:r>
              <a:rPr lang="en-US" dirty="0" smtClean="0"/>
              <a:t>Generation Owners</a:t>
            </a:r>
          </a:p>
          <a:p>
            <a:pPr lvl="1"/>
            <a:r>
              <a:rPr lang="en-US" dirty="0" smtClean="0"/>
              <a:t>Pipeline Operators</a:t>
            </a:r>
          </a:p>
          <a:p>
            <a:pPr lvl="1"/>
            <a:r>
              <a:rPr lang="en-US" dirty="0" smtClean="0"/>
              <a:t>Fuel Suppliers</a:t>
            </a:r>
          </a:p>
          <a:p>
            <a:endParaRPr lang="en-US" dirty="0"/>
          </a:p>
          <a:p>
            <a:r>
              <a:rPr lang="en-US" dirty="0" smtClean="0"/>
              <a:t>Possible Questions:</a:t>
            </a:r>
          </a:p>
          <a:p>
            <a:pPr lvl="1"/>
            <a:r>
              <a:rPr lang="en-US" dirty="0" smtClean="0"/>
              <a:t>Gather appropriate fuel supply contingencies</a:t>
            </a:r>
          </a:p>
          <a:p>
            <a:pPr lvl="1"/>
            <a:r>
              <a:rPr lang="en-US" dirty="0" smtClean="0"/>
              <a:t>Fuel supply response plans for disruptions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3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Q1: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generation substations are supplied by multiple pipelines/pipeline companies – does that mean:</a:t>
            </a:r>
          </a:p>
          <a:p>
            <a:pPr lvl="1"/>
            <a:r>
              <a:rPr lang="en-US" dirty="0" smtClean="0"/>
              <a:t>They are fully redundant</a:t>
            </a:r>
          </a:p>
          <a:p>
            <a:pPr lvl="1"/>
            <a:r>
              <a:rPr lang="en-US" dirty="0" smtClean="0"/>
              <a:t>The loss of one would result in deration of the unit</a:t>
            </a:r>
          </a:p>
          <a:p>
            <a:pPr lvl="1"/>
            <a:r>
              <a:rPr lang="en-US" dirty="0" smtClean="0"/>
              <a:t>Case by case basis</a:t>
            </a:r>
          </a:p>
          <a:p>
            <a:pPr lvl="1"/>
            <a:r>
              <a:rPr lang="en-US" dirty="0" smtClean="0"/>
              <a:t>Other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276600"/>
            <a:ext cx="3581400" cy="291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6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Q2: Existing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dirty="0" smtClean="0"/>
              <a:t>Do pipeline companies perform studies to evaluate the effect of losing any single pipeline on the ability to supply their customers?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3070</TotalTime>
  <Words>156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Purpose:</vt:lpstr>
      <vt:lpstr>Going Forward</vt:lpstr>
      <vt:lpstr>Q1: Redundancy</vt:lpstr>
      <vt:lpstr>Q2: Existing Studies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Wolf, Craig</cp:lastModifiedBy>
  <cp:revision>50</cp:revision>
  <cp:lastPrinted>2016-01-21T20:53:15Z</cp:lastPrinted>
  <dcterms:created xsi:type="dcterms:W3CDTF">2016-01-21T15:20:31Z</dcterms:created>
  <dcterms:modified xsi:type="dcterms:W3CDTF">2019-09-19T17:42:29Z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