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1"/>
  </p:notesMasterIdLst>
  <p:handoutMasterIdLst>
    <p:handoutMasterId r:id="rId12"/>
  </p:handoutMasterIdLst>
  <p:sldIdLst>
    <p:sldId id="260" r:id="rId6"/>
    <p:sldId id="306" r:id="rId7"/>
    <p:sldId id="311" r:id="rId8"/>
    <p:sldId id="309" r:id="rId9"/>
    <p:sldId id="308" r:id="rId10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4567" autoAdjust="0"/>
    <p:restoredTop sz="70319" autoAdjust="0"/>
  </p:normalViewPr>
  <p:slideViewPr>
    <p:cSldViewPr snapToGrid="0" snapToObjects="1">
      <p:cViewPr varScale="1">
        <p:scale>
          <a:sx n="60" d="100"/>
          <a:sy n="60" d="100"/>
        </p:scale>
        <p:origin x="1098" y="7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3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9/17/2019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9/17/2019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4306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7000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862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594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</a:t>
              </a:r>
              <a:r>
                <a:rPr lang="en-US" altLang="en-US" sz="3200" b="1" dirty="0" smtClean="0"/>
                <a:t>September </a:t>
              </a:r>
              <a:r>
                <a:rPr lang="en-US" altLang="en-US" sz="3200" b="1" dirty="0"/>
                <a:t>2019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Kevin Bunch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September 25, </a:t>
            </a:r>
            <a:r>
              <a:rPr lang="en-US" dirty="0"/>
              <a:t>2019 TAC Meeting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/>
              <a:t>NOGRR191, Related to NPRR939, Modification to Load Resources Providing RRS to Maintain Minimum PRC on Generators During Scarcity Conditions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NOGRR194, Relocate Black Start Training Attendance Requirements to Nodal Operating Guides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September</a:t>
            </a:r>
            <a:r>
              <a:rPr lang="en-US" dirty="0" smtClean="0"/>
              <a:t> 25, </a:t>
            </a:r>
            <a:r>
              <a:rPr lang="en-US" dirty="0"/>
              <a:t>2019 TAC Meeting</a:t>
            </a:r>
          </a:p>
        </p:txBody>
      </p:sp>
    </p:spTree>
    <p:extLst>
      <p:ext uri="{BB962C8B-B14F-4D97-AF65-F5344CB8AC3E}">
        <p14:creationId xmlns:p14="http://schemas.microsoft.com/office/powerpoint/2010/main" val="3115806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/>
              <a:t>PGRR072, Treatment of Generation Resource Retirement and Mothball in Regional Transmission Plan and Geomagnetic Disturbance Vulnerability </a:t>
            </a:r>
            <a:r>
              <a:rPr lang="en-US" dirty="0" smtClean="0"/>
              <a:t>Assessment</a:t>
            </a:r>
          </a:p>
          <a:p>
            <a:pPr lvl="0"/>
            <a:endParaRPr lang="en-US" dirty="0"/>
          </a:p>
          <a:p>
            <a:r>
              <a:rPr lang="en-US" dirty="0"/>
              <a:t>High Impact Transmission Element (HITE) List</a:t>
            </a:r>
            <a:endParaRPr lang="en-US" sz="20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September 25, 2019 TAC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811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Discussion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b="1" dirty="0"/>
              <a:t>August 13th and 15th Updates</a:t>
            </a:r>
          </a:p>
          <a:p>
            <a:endParaRPr lang="en-US" sz="2000" b="1" dirty="0"/>
          </a:p>
          <a:p>
            <a:r>
              <a:rPr lang="en-US" sz="2000" b="1" dirty="0"/>
              <a:t>Inverter-Based Resources Workshop follow up Update</a:t>
            </a:r>
          </a:p>
          <a:p>
            <a:endParaRPr lang="en-US" sz="2000" b="1" dirty="0"/>
          </a:p>
          <a:p>
            <a:r>
              <a:rPr lang="en-US" sz="2000" b="1" dirty="0"/>
              <a:t>Dynamic Model Improvement </a:t>
            </a:r>
            <a:r>
              <a:rPr lang="en-US" sz="2000" b="1" dirty="0"/>
              <a:t>Update</a:t>
            </a:r>
          </a:p>
          <a:p>
            <a:endParaRPr lang="en-US" sz="2000" b="1" dirty="0"/>
          </a:p>
          <a:p>
            <a:r>
              <a:rPr lang="en-US" sz="2000" b="1" dirty="0"/>
              <a:t>Energy Storage </a:t>
            </a:r>
            <a:r>
              <a:rPr lang="en-US" sz="2000" b="1" dirty="0" smtClean="0"/>
              <a:t>Update</a:t>
            </a:r>
          </a:p>
          <a:p>
            <a:pPr lvl="1"/>
            <a:endParaRPr lang="en-US" sz="1700" b="1" dirty="0"/>
          </a:p>
          <a:p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September 25, 2019 TAC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708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170827"/>
            <a:ext cx="8153400" cy="3925173"/>
          </a:xfrm>
        </p:spPr>
        <p:txBody>
          <a:bodyPr/>
          <a:lstStyle/>
          <a:p>
            <a:r>
              <a:rPr lang="en-US" sz="2000" dirty="0"/>
              <a:t>ROS</a:t>
            </a:r>
          </a:p>
          <a:p>
            <a:pPr lvl="1"/>
            <a:r>
              <a:rPr lang="en-US" sz="2000" dirty="0"/>
              <a:t>Next Regularly Scheduled Meeting – </a:t>
            </a:r>
            <a:r>
              <a:rPr lang="en-US" sz="2000" dirty="0" smtClean="0"/>
              <a:t>October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</a:t>
            </a:r>
            <a:endParaRPr lang="en-US" sz="2000" dirty="0"/>
          </a:p>
          <a:p>
            <a:pPr marL="641350" lvl="2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366713" lvl="1" indent="0">
              <a:buNone/>
            </a:pPr>
            <a:endParaRPr lang="en-US" sz="17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September 25, 2019 TAC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76005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8b965130-e3da-4e6b-9b2e-40bd1204f29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25293</TotalTime>
  <Words>145</Words>
  <Application>Microsoft Office PowerPoint</Application>
  <PresentationFormat>On-screen Show (4:3)</PresentationFormat>
  <Paragraphs>35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Voting Items</vt:lpstr>
      <vt:lpstr>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Kevin Bunch</cp:lastModifiedBy>
  <cp:revision>1010</cp:revision>
  <cp:lastPrinted>2017-05-22T18:26:12Z</cp:lastPrinted>
  <dcterms:created xsi:type="dcterms:W3CDTF">2010-04-12T23:12:02Z</dcterms:created>
  <dcterms:modified xsi:type="dcterms:W3CDTF">2019-09-17T13:58:17Z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