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1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Discuss SCR to adjust forward days used in the RFAF/DFAF calculation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800" dirty="0"/>
              <a:t>Section </a:t>
            </a:r>
            <a:r>
              <a:rPr lang="en-US" sz="1800" dirty="0" smtClean="0"/>
              <a:t>16.11.4.3.3 Forward </a:t>
            </a:r>
            <a:r>
              <a:rPr lang="en-US" sz="1800" dirty="0"/>
              <a:t>Adjustment Factors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763000" cy="5524500"/>
          </a:xfrm>
        </p:spPr>
        <p:txBody>
          <a:bodyPr/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899" y="2619375"/>
            <a:ext cx="3590925" cy="752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012448"/>
            <a:ext cx="5953125" cy="2190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229600" cy="1055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The current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FRAF/DFAF calculation uses the ICE </a:t>
            </a: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prices </a:t>
            </a:r>
            <a:r>
              <a:rPr lang="en-US" i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following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the  </a:t>
            </a:r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current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operating. 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Proposal: Use ICE prices for the current operating day. 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913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11341</TotalTime>
  <Words>42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Section 16.11.4.3.3 Forward Adjustment Factors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266</cp:revision>
  <cp:lastPrinted>2018-08-13T13:48:01Z</cp:lastPrinted>
  <dcterms:created xsi:type="dcterms:W3CDTF">2016-01-21T15:20:31Z</dcterms:created>
  <dcterms:modified xsi:type="dcterms:W3CDTF">2019-09-17T15:37:44Z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