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314" r:id="rId8"/>
    <p:sldId id="323" r:id="rId9"/>
    <p:sldId id="32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99" d="100"/>
          <a:sy n="99" d="100"/>
        </p:scale>
        <p:origin x="352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977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Collateral Calls</a:t>
            </a:r>
          </a:p>
          <a:p>
            <a:endParaRPr lang="en-US" dirty="0"/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Relatively high collateral call activity in August 2019 compared to July </a:t>
            </a:r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2019 due to an increase in ERCOT Real-Time settlement prices. However, the number of collateral calls in September increased significantly due to an increase in Forward Adjustment Factors. 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33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Times New Roman" panose="02020603050405020304" pitchFamily="18" charset="0"/>
              </a:rPr>
              <a:t>Defaults/Uplifts – Summer 2019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800" dirty="0" smtClean="0"/>
              <a:t>ERCOT Default/Uplift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763000" cy="5524500"/>
          </a:xfrm>
        </p:spPr>
        <p:txBody>
          <a:bodyPr/>
          <a:lstStyle/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b="1" dirty="0" smtClean="0"/>
              <a:t>Axon Power </a:t>
            </a:r>
            <a:endParaRPr lang="en-US" sz="1400" b="1" dirty="0"/>
          </a:p>
          <a:p>
            <a:pPr marL="0" indent="0">
              <a:buNone/>
            </a:pPr>
            <a:r>
              <a:rPr lang="en-US" sz="1400" dirty="0" smtClean="0"/>
              <a:t>On August 30, 2019, Axon Power (Axon), a competitive Retail Electric Provider (REP) failed to make payment on a Settlement Invoice (which was issued on August 28, 2019). ERCOT had insufficient Financial Security for Axon to pay the invoice. This resulted in a short payment to the marketplace in an amount of $54,002.29. On September 3, 2019, ERCOT initiated the process to draw from available Financial Security provided by Axon to pay the invoice. 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On September 4, 2019, ERCOT received funds for the outstanding Settlement invoice and issued refunds to QSEs and CRRAHs that were impacted by the short payment on September 3, 2019. 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b="1" dirty="0" smtClean="0"/>
              <a:t>Sparcnet LLC </a:t>
            </a:r>
          </a:p>
          <a:p>
            <a:pPr marL="0" indent="0">
              <a:buNone/>
            </a:pPr>
            <a:r>
              <a:rPr lang="en-US" sz="1400" dirty="0"/>
              <a:t>On </a:t>
            </a:r>
            <a:r>
              <a:rPr lang="en-US" sz="1400" dirty="0" smtClean="0"/>
              <a:t>September 6, 2019, Sparcnet LLC  (Sparcnet), a Trader defaulted under its Standard Form Agreement (SFA) with ERCOT due to non-payment of collateral (which was due on September 5). In addition, ERCOT had insufficient Financial Security to pay Sparcnet’s outstanding Settlement Invoice which was due on September 11. As a result, the marketplace was short paid on September 12, 2019, in an amount of $104,850.68. 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In accordance with Section 9.19, ERCOT will uplift $104,850.68 to the market no </a:t>
            </a:r>
            <a:r>
              <a:rPr lang="en-US" sz="1400" dirty="0"/>
              <a:t>earlier than 180 days </a:t>
            </a:r>
            <a:r>
              <a:rPr lang="en-US" sz="1400" dirty="0" smtClean="0"/>
              <a:t>after  the Sparcnet short payment.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91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Real-Time and Day-Ahead Settlement Point Prices </a:t>
            </a:r>
            <a:r>
              <a:rPr lang="en-US" sz="1600" dirty="0" smtClean="0">
                <a:cs typeface="Times New Roman" panose="02020603050405020304" pitchFamily="18" charset="0"/>
              </a:rPr>
              <a:t>July 2019- September 2019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924" y="797039"/>
            <a:ext cx="8425402" cy="430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91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Collateral Calls </a:t>
            </a:r>
            <a:r>
              <a:rPr lang="en-US" sz="1600" dirty="0" smtClean="0">
                <a:cs typeface="Times New Roman" panose="02020603050405020304" pitchFamily="18" charset="0"/>
              </a:rPr>
              <a:t>July 2019- September 2019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066800"/>
            <a:ext cx="85344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48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11306</TotalTime>
  <Words>304</Words>
  <Application>Microsoft Office PowerPoint</Application>
  <PresentationFormat>On-screen Show (4:3)</PresentationFormat>
  <Paragraphs>23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ERCOT Default/Uplift</vt:lpstr>
      <vt:lpstr>Real-Time and Day-Ahead Settlement Point Prices July 2019- September 2019</vt:lpstr>
      <vt:lpstr>Collateral Calls July 2019- September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264</cp:revision>
  <cp:lastPrinted>2018-08-13T13:48:01Z</cp:lastPrinted>
  <dcterms:created xsi:type="dcterms:W3CDTF">2016-01-21T15:20:31Z</dcterms:created>
  <dcterms:modified xsi:type="dcterms:W3CDTF">2019-09-17T14:39:21Z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