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67" r:id="rId8"/>
    <p:sldId id="269" r:id="rId9"/>
    <p:sldId id="266" r:id="rId10"/>
    <p:sldId id="257" r:id="rId11"/>
    <p:sldId id="262" r:id="rId12"/>
    <p:sldId id="264" r:id="rId13"/>
    <p:sldId id="26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23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4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6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79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9474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NPRR947 Issue and Solution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9/16/2019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NPRR947 issue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10668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B6770"/>
                </a:solidFill>
              </a:rPr>
              <a:t>At the 7/22 WMWG meeting, ERCOT requested to table NPRR947 to solve an issue with how failed quantities are settled with the current language.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5B6770"/>
                </a:solidFill>
              </a:rPr>
              <a:t>The current language provides an opportunity for a QSE to go “short” on its Ancillary Service Responsibility to capture the positive difference between the online ORDC+ Reliability price adders and DAM/SASM prices via the Ancillary Service Imbalance Payment. 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NPRR947 solution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815182"/>
            <a:ext cx="8610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5B6770"/>
              </a:solidFill>
            </a:endParaRPr>
          </a:p>
          <a:p>
            <a:r>
              <a:rPr lang="en-US" sz="2400" dirty="0" smtClean="0">
                <a:solidFill>
                  <a:srgbClr val="5B6770"/>
                </a:solidFill>
              </a:rPr>
              <a:t>To remedy this issue, ERCOT recommends that the Failed Quantity formulas be adjusted as below: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5B677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667000"/>
            <a:ext cx="7534275" cy="3514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662" y="2077125"/>
            <a:ext cx="66865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1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Ancillary Service Supply Responsibility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295400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5B6770"/>
                </a:solidFill>
              </a:rPr>
              <a:t>4.4.7.4 Ancillary Service Supply Responsibility</a:t>
            </a:r>
          </a:p>
          <a:p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Self Arranged +  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Trades (QSE is seller) – Trades (QSE is buyer) +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RUC Award + DAM Award + SASM Award –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SASM Failed Quantity – Failed Quantity</a:t>
            </a:r>
            <a:endParaRPr lang="en-US" sz="20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Ancillary Service Failed Quantity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8851" y="442461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AEC7"/>
                </a:solidFill>
              </a:rPr>
              <a:t>For a single AS type, </a:t>
            </a:r>
            <a:r>
              <a:rPr lang="en-US" sz="2400" dirty="0">
                <a:solidFill>
                  <a:srgbClr val="00AEC7"/>
                </a:solidFill>
              </a:rPr>
              <a:t>w</a:t>
            </a:r>
            <a:r>
              <a:rPr lang="en-US" sz="2400" dirty="0" smtClean="0">
                <a:solidFill>
                  <a:srgbClr val="00AEC7"/>
                </a:solidFill>
              </a:rPr>
              <a:t>hen the hourly sum of AS for a QSE is less than the amount calculated above (per submitted COP), the QSE is considered “short” on their AS, and is evaluated for a failed quantity. </a:t>
            </a:r>
            <a:endParaRPr lang="en-US" sz="2400" dirty="0">
              <a:solidFill>
                <a:srgbClr val="00AEC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295400"/>
            <a:ext cx="723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5B6770"/>
                </a:solidFill>
              </a:rPr>
              <a:t>4.4.7.4 Ancillary Service Supply Responsibility</a:t>
            </a:r>
          </a:p>
          <a:p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Self Arranged +  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Trades (QSE is seller) – Trades (QSE is buyer) +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RUC Award + DAM Award + SASM Award –</a:t>
            </a:r>
          </a:p>
          <a:p>
            <a:pPr algn="ctr"/>
            <a:endParaRPr lang="en-US" sz="2000" dirty="0" smtClean="0">
              <a:solidFill>
                <a:srgbClr val="5B6770"/>
              </a:solidFill>
            </a:endParaRPr>
          </a:p>
          <a:p>
            <a:pPr algn="ctr"/>
            <a:r>
              <a:rPr lang="en-US" sz="2000" dirty="0" smtClean="0">
                <a:solidFill>
                  <a:srgbClr val="5B6770"/>
                </a:solidFill>
              </a:rPr>
              <a:t>SASM Failed Quantity – Failed Quantity</a:t>
            </a:r>
            <a:endParaRPr lang="en-US" sz="20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Ancillary Service Failed Quantity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295400"/>
            <a:ext cx="723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5B6770"/>
                </a:solidFill>
              </a:rPr>
              <a:t>6.4.9.1.3 Replacement of Ancillary Service Due to Failure to Provide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(1)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AEC7"/>
                </a:solidFill>
              </a:rPr>
              <a:t>ERCOT may procure Ancillary Services to replace those of a QSE that has failed on its Ancillary Services Supply Responsibility through a Supplemental Ancillary Services Market, as described below in Section 6.4.9.2, Supplemental Ancillary Services Market.  A QSE is considered to have failed on its Ancillary Services Supply Responsibility when ERCOT determines, in its sole discretion, that some or all of the QSE’s Resource-specific Ancillary Service capacity will not be available in Real-Time. </a:t>
            </a:r>
            <a:r>
              <a:rPr lang="en-US" dirty="0" smtClean="0">
                <a:solidFill>
                  <a:srgbClr val="5B6770"/>
                </a:solidFill>
              </a:rPr>
              <a:t>This Section does not apply to a failure to provide caused by events described in Section 6.4.9.1.2, Replacement of Infeasible Ancillary Service Due to Transmission Constraints.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Ancillary Service Failed Quantity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066800"/>
            <a:ext cx="7467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5B6770"/>
                </a:solidFill>
              </a:rPr>
              <a:t>Per the Reliability Risk and Resource Desk Operating Procedures, the operator monitors future hours and determines if any QSEs show Ancillary Service shortage (compared to their obligation per </a:t>
            </a:r>
            <a:r>
              <a:rPr lang="en-US" u="sng" dirty="0">
                <a:solidFill>
                  <a:srgbClr val="5B6770"/>
                </a:solidFill>
              </a:rPr>
              <a:t>4.4.7.4</a:t>
            </a:r>
            <a:r>
              <a:rPr lang="en-US" dirty="0" smtClean="0">
                <a:solidFill>
                  <a:srgbClr val="5B6770"/>
                </a:solidFill>
              </a:rPr>
              <a:t>) in their COPs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5B6770"/>
                </a:solidFill>
              </a:rPr>
              <a:t>The operator will contact the QSE about the shortage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5B6770"/>
                </a:solidFill>
              </a:rPr>
              <a:t>If the QSE cannot provide the AS, the operator will then discuss with the Shift Supervisor to determine if the AS shortage amount needs to be procured through a SASM (failed quantity logged and sent to Settlements)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5B6770"/>
                </a:solidFill>
              </a:rPr>
              <a:t>Additionally, if the QSE cannot provide the AS, and it is determined that the failure amount is not significant enough to replace with a SASM, the operator can send the failed amount to Settlements to initiate claw-back of the AS payment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B677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5B6770"/>
              </a:solidFill>
            </a:endParaRPr>
          </a:p>
          <a:p>
            <a:endParaRPr lang="en-US" u="sng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385</Words>
  <Application>Microsoft Office PowerPoint</Application>
  <PresentationFormat>On-screen Show (4:3)</PresentationFormat>
  <Paragraphs>61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NPRR947 issue</vt:lpstr>
      <vt:lpstr>NPRR947 solution</vt:lpstr>
      <vt:lpstr>PowerPoint Presentation</vt:lpstr>
      <vt:lpstr>Ancillary Service Supply Responsibility</vt:lpstr>
      <vt:lpstr>Ancillary Service Failed Quantity</vt:lpstr>
      <vt:lpstr>Ancillary Service Failed Quantity</vt:lpstr>
      <vt:lpstr>Ancillary Service Failed Quantity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45</cp:revision>
  <cp:lastPrinted>2016-01-21T20:53:15Z</cp:lastPrinted>
  <dcterms:created xsi:type="dcterms:W3CDTF">2016-01-21T15:20:31Z</dcterms:created>
  <dcterms:modified xsi:type="dcterms:W3CDTF">2019-09-16T14:41:11Z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