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0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94" d="100"/>
          <a:sy n="94" d="100"/>
        </p:scale>
        <p:origin x="47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52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09/16/2019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27408"/>
              </p:ext>
            </p:extLst>
          </p:nvPr>
        </p:nvGraphicFramePr>
        <p:xfrm>
          <a:off x="274320" y="1143000"/>
          <a:ext cx="8610601" cy="2346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448"/>
                <a:gridCol w="762000"/>
                <a:gridCol w="685800"/>
                <a:gridCol w="1676400"/>
                <a:gridCol w="914400"/>
                <a:gridCol w="990600"/>
                <a:gridCol w="1143000"/>
                <a:gridCol w="1199953"/>
              </a:tblGrid>
              <a:tr h="5623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8/6/2019 9:01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NSPIN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8/6 </a:t>
                      </a:r>
                      <a:r>
                        <a:rPr lang="en-US" sz="1100" dirty="0" smtClean="0"/>
                        <a:t>HE </a:t>
                      </a:r>
                      <a:r>
                        <a:rPr lang="en-US" sz="1100" dirty="0" smtClean="0"/>
                        <a:t>14-18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135.0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135.0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smtClean="0"/>
                        <a:t>0</a:t>
                      </a:r>
                      <a:endParaRPr lang="en-US" sz="1100" b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$225, $425</a:t>
                      </a:r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8/6/2019 13:30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REGDN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8/6 HE 16-17, 19-20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202.4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202.4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$1,500 - $2,500</a:t>
                      </a:r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8/12/2019 9:02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RRS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8/12 HE</a:t>
                      </a:r>
                      <a:r>
                        <a:rPr lang="en-US" sz="1100" baseline="0" dirty="0" smtClean="0"/>
                        <a:t> 16-19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85.1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86.0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-0.9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$44.82 - $749</a:t>
                      </a:r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8/13/2019 3:47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NSPIN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8/13 HE 8-11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300.0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300.0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$44.30 - $56.50</a:t>
                      </a:r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5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6904</TotalTime>
  <Words>109</Words>
  <Application>Microsoft Office PowerPoint</Application>
  <PresentationFormat>On-screen Show (4:3)</PresentationFormat>
  <Paragraphs>52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225</cp:revision>
  <cp:lastPrinted>2016-01-21T20:53:15Z</cp:lastPrinted>
  <dcterms:created xsi:type="dcterms:W3CDTF">2016-01-21T15:20:31Z</dcterms:created>
  <dcterms:modified xsi:type="dcterms:W3CDTF">2019-09-13T19:49:23Z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