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1019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1019 Application deadline </a:t>
            </a:r>
            <a:r>
              <a:rPr lang="en-US" sz="2000" dirty="0" smtClean="0"/>
              <a:t>wa</a:t>
            </a:r>
            <a:r>
              <a:rPr lang="en-US" sz="2000" dirty="0" smtClean="0"/>
              <a:t>s </a:t>
            </a:r>
            <a:r>
              <a:rPr lang="en-US" sz="2000" dirty="0" smtClean="0"/>
              <a:t>08/21/19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1019 </a:t>
            </a:r>
            <a:r>
              <a:rPr lang="en-US" sz="2000" dirty="0"/>
              <a:t>signup deadline </a:t>
            </a:r>
            <a:r>
              <a:rPr lang="en-US" sz="2000" dirty="0" err="1" smtClean="0"/>
              <a:t>wass</a:t>
            </a:r>
            <a:r>
              <a:rPr lang="en-US" sz="2000" dirty="0" smtClean="0"/>
              <a:t> </a:t>
            </a:r>
            <a:r>
              <a:rPr lang="en-US" sz="2000" dirty="0" smtClean="0"/>
              <a:t>09/11/19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09/17/19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10/07/19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1019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10/18/19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11/15/19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09/17/19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19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16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</a:t>
            </a:r>
            <a:r>
              <a:rPr lang="en-US" sz="2000" dirty="0" smtClean="0">
                <a:solidFill>
                  <a:prstClr val="black"/>
                </a:solidFill>
              </a:rPr>
              <a:t>are testing </a:t>
            </a:r>
            <a:r>
              <a:rPr lang="en-US" sz="2000" dirty="0" smtClean="0">
                <a:solidFill>
                  <a:prstClr val="black"/>
                </a:solidFill>
              </a:rPr>
              <a:t>including </a:t>
            </a:r>
            <a:r>
              <a:rPr lang="en-US" sz="2000" dirty="0" smtClean="0">
                <a:solidFill>
                  <a:prstClr val="black"/>
                </a:solidFill>
              </a:rPr>
              <a:t>11 </a:t>
            </a:r>
            <a:r>
              <a:rPr lang="en-US" sz="2000" dirty="0" smtClean="0">
                <a:solidFill>
                  <a:prstClr val="black"/>
                </a:solidFill>
              </a:rPr>
              <a:t>DUNS+4 </a:t>
            </a:r>
            <a:r>
              <a:rPr lang="en-US" sz="2000" dirty="0" smtClean="0">
                <a:solidFill>
                  <a:prstClr val="black"/>
                </a:solidFill>
              </a:rPr>
              <a:t>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existing CR is testing for Service Provider change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are testing </a:t>
            </a:r>
            <a:r>
              <a:rPr lang="en-US" sz="2000" dirty="0" smtClean="0">
                <a:solidFill>
                  <a:prstClr val="black"/>
                </a:solidFill>
              </a:rPr>
              <a:t>for Service Provider </a:t>
            </a:r>
            <a:r>
              <a:rPr lang="en-US" sz="2000" dirty="0" smtClean="0">
                <a:solidFill>
                  <a:prstClr val="black"/>
                </a:solidFill>
              </a:rPr>
              <a:t>change and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</a:t>
            </a:r>
            <a:r>
              <a:rPr lang="en-US" sz="2000" dirty="0" smtClean="0">
                <a:solidFill>
                  <a:prstClr val="black"/>
                </a:solidFill>
              </a:rPr>
              <a:t> existing CRs are testing for Bank Change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459 scripts are scheduled including </a:t>
            </a:r>
            <a:r>
              <a:rPr lang="en-US" sz="2000" dirty="0">
                <a:solidFill>
                  <a:prstClr val="black"/>
                </a:solidFill>
              </a:rPr>
              <a:t>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 </a:t>
            </a:r>
            <a:r>
              <a:rPr lang="en-US" sz="2000" dirty="0" smtClean="0">
                <a:solidFill>
                  <a:prstClr val="black"/>
                </a:solidFill>
              </a:rPr>
              <a:t>(83 </a:t>
            </a:r>
            <a:r>
              <a:rPr lang="en-US" sz="2000" dirty="0" smtClean="0">
                <a:solidFill>
                  <a:prstClr val="black"/>
                </a:solidFill>
              </a:rPr>
              <a:t>scripts </a:t>
            </a:r>
            <a:r>
              <a:rPr lang="en-US" sz="2000" dirty="0" smtClean="0">
                <a:solidFill>
                  <a:prstClr val="black"/>
                </a:solidFill>
              </a:rPr>
              <a:t>are being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waived due to 1 TDSPs absence from the flight)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09/17/19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5020</TotalTime>
  <Words>120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1019 Preview</vt:lpstr>
      <vt:lpstr>Flight 1019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156</cp:revision>
  <cp:lastPrinted>2016-01-21T20:53:15Z</cp:lastPrinted>
  <dcterms:created xsi:type="dcterms:W3CDTF">2016-01-21T15:20:31Z</dcterms:created>
  <dcterms:modified xsi:type="dcterms:W3CDTF">2019-09-16T20:03:33Z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