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87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75228" autoAdjust="0"/>
  </p:normalViewPr>
  <p:slideViewPr>
    <p:cSldViewPr showGuides="1">
      <p:cViewPr varScale="1">
        <p:scale>
          <a:sx n="96" d="100"/>
          <a:sy n="96" d="100"/>
        </p:scale>
        <p:origin x="196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  <a:r>
              <a:rPr lang="en-US" sz="2400" b="1" dirty="0" smtClean="0">
                <a:solidFill>
                  <a:schemeClr val="tx2"/>
                </a:solidFill>
              </a:rPr>
              <a:t>(August 2019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Sep. 15,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Historical K factor tuning events:</a:t>
            </a:r>
          </a:p>
          <a:p>
            <a:pPr lvl="0">
              <a:defRPr/>
            </a:pPr>
            <a:r>
              <a:rPr lang="en-US" dirty="0"/>
              <a:t>4/24/19 - </a:t>
            </a:r>
            <a:r>
              <a:rPr lang="en-US" dirty="0" smtClean="0"/>
              <a:t>Max </a:t>
            </a:r>
            <a:r>
              <a:rPr lang="en-US" dirty="0"/>
              <a:t>Integral ACE Feedback changed from 150 to </a:t>
            </a:r>
            <a:r>
              <a:rPr lang="en-US" dirty="0" smtClean="0"/>
              <a:t>160 and </a:t>
            </a:r>
            <a:r>
              <a:rPr lang="en-US" dirty="0"/>
              <a:t>PWRR Threshold changed from 20 to </a:t>
            </a:r>
            <a:r>
              <a:rPr lang="en-US" dirty="0" smtClean="0"/>
              <a:t>25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837730"/>
            <a:ext cx="5802713" cy="42910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998" y="6162836"/>
            <a:ext cx="3124204" cy="19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79025"/>
              </p:ext>
            </p:extLst>
          </p:nvPr>
        </p:nvGraphicFramePr>
        <p:xfrm>
          <a:off x="342900" y="833036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(8/1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8/31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(8/1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8/31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86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97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164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35" y="2156835"/>
            <a:ext cx="8310762" cy="416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225</Words>
  <Application>Microsoft Office PowerPoint</Application>
  <PresentationFormat>On-screen Show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Du, Pengwei</cp:lastModifiedBy>
  <cp:revision>103</cp:revision>
  <cp:lastPrinted>2016-01-21T20:53:15Z</cp:lastPrinted>
  <dcterms:created xsi:type="dcterms:W3CDTF">2016-01-21T15:20:31Z</dcterms:created>
  <dcterms:modified xsi:type="dcterms:W3CDTF">2019-09-13T16:35:06Z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