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03" r:id="rId8"/>
    <p:sldId id="348" r:id="rId9"/>
    <p:sldId id="328" r:id="rId10"/>
    <p:sldId id="350" r:id="rId11"/>
    <p:sldId id="338" r:id="rId12"/>
    <p:sldId id="351" r:id="rId13"/>
    <p:sldId id="352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131" d="100"/>
          <a:sy n="131" d="100"/>
        </p:scale>
        <p:origin x="104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E08C5-AE68-45D4-B4FD-A978D88A6FC2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557096-EA90-4D61-BA64-BD556A3F3A53}">
      <dgm:prSet phldrT="[Text]"/>
      <dgm:spPr/>
      <dgm:t>
        <a:bodyPr/>
        <a:lstStyle/>
        <a:p>
          <a:r>
            <a:rPr lang="en-US" dirty="0" smtClean="0"/>
            <a:t>Current Trends Preliminary Capacity Expansion</a:t>
          </a:r>
          <a:endParaRPr lang="en-US" dirty="0"/>
        </a:p>
      </dgm:t>
    </dgm:pt>
    <dgm:pt modelId="{FFBC033E-3813-4A8D-BD1C-0368B19DDB90}" type="parTrans" cxnId="{7D914273-0EFD-4E22-8055-ABEE8D218EAA}">
      <dgm:prSet/>
      <dgm:spPr/>
      <dgm:t>
        <a:bodyPr/>
        <a:lstStyle/>
        <a:p>
          <a:endParaRPr lang="en-US"/>
        </a:p>
      </dgm:t>
    </dgm:pt>
    <dgm:pt modelId="{C19855AB-0166-4712-AFA3-0DE71C633535}" type="sibTrans" cxnId="{7D914273-0EFD-4E22-8055-ABEE8D218EAA}">
      <dgm:prSet/>
      <dgm:spPr/>
      <dgm:t>
        <a:bodyPr/>
        <a:lstStyle/>
        <a:p>
          <a:endParaRPr lang="en-US"/>
        </a:p>
      </dgm:t>
    </dgm:pt>
    <dgm:pt modelId="{CA82889F-947A-40B4-833E-51B17765A202}">
      <dgm:prSet phldrT="[Text]"/>
      <dgm:spPr/>
      <dgm:t>
        <a:bodyPr/>
        <a:lstStyle/>
        <a:p>
          <a:r>
            <a:rPr lang="en-US" dirty="0" smtClean="0"/>
            <a:t>Gather Stakeholder Feedback</a:t>
          </a:r>
          <a:endParaRPr lang="en-US" dirty="0"/>
        </a:p>
      </dgm:t>
    </dgm:pt>
    <dgm:pt modelId="{03A5985F-261D-4A6A-9229-BEAA8AACE001}" type="parTrans" cxnId="{F171A3BA-AB28-4173-9BC4-CA6042807876}">
      <dgm:prSet/>
      <dgm:spPr/>
      <dgm:t>
        <a:bodyPr/>
        <a:lstStyle/>
        <a:p>
          <a:endParaRPr lang="en-US"/>
        </a:p>
      </dgm:t>
    </dgm:pt>
    <dgm:pt modelId="{BE710D5A-3802-4B28-976C-7E9B4AEF02C9}" type="sibTrans" cxnId="{F171A3BA-AB28-4173-9BC4-CA6042807876}">
      <dgm:prSet/>
      <dgm:spPr/>
      <dgm:t>
        <a:bodyPr/>
        <a:lstStyle/>
        <a:p>
          <a:endParaRPr lang="en-US"/>
        </a:p>
      </dgm:t>
    </dgm:pt>
    <dgm:pt modelId="{7B0E8C53-E163-42A8-A7EE-129A2615FB48}">
      <dgm:prSet phldrT="[Text]"/>
      <dgm:spPr/>
      <dgm:t>
        <a:bodyPr/>
        <a:lstStyle/>
        <a:p>
          <a:r>
            <a:rPr lang="en-US" dirty="0" smtClean="0"/>
            <a:t>Finalize Current Trends Capacity Expansion</a:t>
          </a:r>
          <a:endParaRPr lang="en-US" dirty="0"/>
        </a:p>
      </dgm:t>
    </dgm:pt>
    <dgm:pt modelId="{19F77ADC-75FE-4FD2-AE1F-987BCFF91B53}" type="parTrans" cxnId="{4FCCFBFA-B5A9-4CC4-BC9C-9160342F8F65}">
      <dgm:prSet/>
      <dgm:spPr/>
      <dgm:t>
        <a:bodyPr/>
        <a:lstStyle/>
        <a:p>
          <a:endParaRPr lang="en-US"/>
        </a:p>
      </dgm:t>
    </dgm:pt>
    <dgm:pt modelId="{C3D3B2A6-E6F7-4A65-9404-EB7C8FFAA55F}" type="sibTrans" cxnId="{4FCCFBFA-B5A9-4CC4-BC9C-9160342F8F65}">
      <dgm:prSet/>
      <dgm:spPr/>
      <dgm:t>
        <a:bodyPr/>
        <a:lstStyle/>
        <a:p>
          <a:endParaRPr lang="en-US"/>
        </a:p>
      </dgm:t>
    </dgm:pt>
    <dgm:pt modelId="{67FAF972-AE8F-43FA-B80B-918969854B3D}">
      <dgm:prSet phldrT="[Text]"/>
      <dgm:spPr/>
      <dgm:t>
        <a:bodyPr/>
        <a:lstStyle/>
        <a:p>
          <a:r>
            <a:rPr lang="en-US" dirty="0" smtClean="0"/>
            <a:t>Develop Current Trends Transmission Expansion</a:t>
          </a:r>
          <a:endParaRPr lang="en-US" dirty="0"/>
        </a:p>
      </dgm:t>
    </dgm:pt>
    <dgm:pt modelId="{18D670EB-6DAE-41A4-B3FB-7F9217ACD737}" type="parTrans" cxnId="{7E713F8C-1F78-47F0-9926-B3B3D38F6DC5}">
      <dgm:prSet/>
      <dgm:spPr/>
      <dgm:t>
        <a:bodyPr/>
        <a:lstStyle/>
        <a:p>
          <a:endParaRPr lang="en-US"/>
        </a:p>
      </dgm:t>
    </dgm:pt>
    <dgm:pt modelId="{8AB481AB-CBC3-4E87-9D40-3102F6E3FA18}" type="sibTrans" cxnId="{7E713F8C-1F78-47F0-9926-B3B3D38F6DC5}">
      <dgm:prSet/>
      <dgm:spPr/>
      <dgm:t>
        <a:bodyPr/>
        <a:lstStyle/>
        <a:p>
          <a:endParaRPr lang="en-US"/>
        </a:p>
      </dgm:t>
    </dgm:pt>
    <dgm:pt modelId="{4588D2F9-7535-4168-97CA-609D15DF907B}">
      <dgm:prSet phldrT="[Text]"/>
      <dgm:spPr/>
      <dgm:t>
        <a:bodyPr/>
        <a:lstStyle/>
        <a:p>
          <a:r>
            <a:rPr lang="en-US" dirty="0" smtClean="0"/>
            <a:t>Develop Load Forecast for Other Scenarios</a:t>
          </a:r>
          <a:endParaRPr lang="en-US" dirty="0"/>
        </a:p>
      </dgm:t>
    </dgm:pt>
    <dgm:pt modelId="{BCA70E75-875B-4D88-842F-9BE34311E2F2}" type="parTrans" cxnId="{0184B635-4342-4745-B8F5-B90359DD80AD}">
      <dgm:prSet/>
      <dgm:spPr/>
      <dgm:t>
        <a:bodyPr/>
        <a:lstStyle/>
        <a:p>
          <a:endParaRPr lang="en-US"/>
        </a:p>
      </dgm:t>
    </dgm:pt>
    <dgm:pt modelId="{E13C2F95-0DE5-4899-83F5-BD9DAC3CFDE4}" type="sibTrans" cxnId="{0184B635-4342-4745-B8F5-B90359DD80AD}">
      <dgm:prSet/>
      <dgm:spPr/>
      <dgm:t>
        <a:bodyPr/>
        <a:lstStyle/>
        <a:p>
          <a:endParaRPr lang="en-US"/>
        </a:p>
      </dgm:t>
    </dgm:pt>
    <dgm:pt modelId="{596A435D-1736-4084-AF36-811D88BC72C3}">
      <dgm:prSet phldrT="[Text]"/>
      <dgm:spPr/>
      <dgm:t>
        <a:bodyPr/>
        <a:lstStyle/>
        <a:p>
          <a:r>
            <a:rPr lang="en-US" dirty="0" smtClean="0"/>
            <a:t>Develop Capacity Expansion for Other Scenarios</a:t>
          </a:r>
          <a:endParaRPr lang="en-US" dirty="0"/>
        </a:p>
      </dgm:t>
    </dgm:pt>
    <dgm:pt modelId="{4A641B3A-6BCD-4B00-8514-9EB90DCD5B1E}" type="parTrans" cxnId="{075004C1-274E-43FE-BDC8-5AEA6C993EE8}">
      <dgm:prSet/>
      <dgm:spPr/>
      <dgm:t>
        <a:bodyPr/>
        <a:lstStyle/>
        <a:p>
          <a:endParaRPr lang="en-US"/>
        </a:p>
      </dgm:t>
    </dgm:pt>
    <dgm:pt modelId="{A959CF0F-996C-4E5D-9F9F-8E67AE9C5839}" type="sibTrans" cxnId="{075004C1-274E-43FE-BDC8-5AEA6C993EE8}">
      <dgm:prSet/>
      <dgm:spPr/>
      <dgm:t>
        <a:bodyPr/>
        <a:lstStyle/>
        <a:p>
          <a:endParaRPr lang="en-US"/>
        </a:p>
      </dgm:t>
    </dgm:pt>
    <dgm:pt modelId="{D7484465-0AE3-4A47-AB7A-A34A68C197F1}">
      <dgm:prSet phldrT="[Text]"/>
      <dgm:spPr/>
      <dgm:t>
        <a:bodyPr/>
        <a:lstStyle/>
        <a:p>
          <a:r>
            <a:rPr lang="en-US" dirty="0" smtClean="0"/>
            <a:t>Develop Transmission Expansion for Other Scenarios</a:t>
          </a:r>
          <a:endParaRPr lang="en-US" dirty="0"/>
        </a:p>
      </dgm:t>
    </dgm:pt>
    <dgm:pt modelId="{5AA82630-2A22-493A-9EF8-CB0C5235CC33}" type="parTrans" cxnId="{88C30A46-086B-4C36-8611-AA0724426DC4}">
      <dgm:prSet/>
      <dgm:spPr/>
      <dgm:t>
        <a:bodyPr/>
        <a:lstStyle/>
        <a:p>
          <a:endParaRPr lang="en-US"/>
        </a:p>
      </dgm:t>
    </dgm:pt>
    <dgm:pt modelId="{39831041-2082-4991-A0E5-56DAD8537487}" type="sibTrans" cxnId="{88C30A46-086B-4C36-8611-AA0724426DC4}">
      <dgm:prSet/>
      <dgm:spPr/>
      <dgm:t>
        <a:bodyPr/>
        <a:lstStyle/>
        <a:p>
          <a:endParaRPr lang="en-US"/>
        </a:p>
      </dgm:t>
    </dgm:pt>
    <dgm:pt modelId="{E816053C-304C-4CBE-8A9B-4EF0474E458E}">
      <dgm:prSet phldrT="[Text]"/>
      <dgm:spPr/>
      <dgm:t>
        <a:bodyPr/>
        <a:lstStyle/>
        <a:p>
          <a:r>
            <a:rPr lang="en-US" dirty="0" smtClean="0"/>
            <a:t>Report</a:t>
          </a:r>
          <a:endParaRPr lang="en-US" dirty="0"/>
        </a:p>
      </dgm:t>
    </dgm:pt>
    <dgm:pt modelId="{71F25381-B829-49DB-BA97-B536364AFA43}" type="parTrans" cxnId="{8894DF1B-86C6-46B3-BA42-4530EF37F1AC}">
      <dgm:prSet/>
      <dgm:spPr/>
      <dgm:t>
        <a:bodyPr/>
        <a:lstStyle/>
        <a:p>
          <a:endParaRPr lang="en-US"/>
        </a:p>
      </dgm:t>
    </dgm:pt>
    <dgm:pt modelId="{DFA318EB-0571-4CD4-8541-C0EA6D822F37}" type="sibTrans" cxnId="{8894DF1B-86C6-46B3-BA42-4530EF37F1AC}">
      <dgm:prSet/>
      <dgm:spPr/>
      <dgm:t>
        <a:bodyPr/>
        <a:lstStyle/>
        <a:p>
          <a:endParaRPr lang="en-US"/>
        </a:p>
      </dgm:t>
    </dgm:pt>
    <dgm:pt modelId="{736F9C25-9206-4D90-A541-0B04A3FC4E05}">
      <dgm:prSet phldrT="[Text]"/>
      <dgm:spPr/>
      <dgm:t>
        <a:bodyPr/>
        <a:lstStyle/>
        <a:p>
          <a:r>
            <a:rPr lang="en-US" dirty="0" smtClean="0"/>
            <a:t>Develop ~4 Other Scenarios</a:t>
          </a:r>
          <a:endParaRPr lang="en-US" dirty="0"/>
        </a:p>
      </dgm:t>
    </dgm:pt>
    <dgm:pt modelId="{626C3E8A-3270-4DF3-9BB1-D609070388C7}" type="parTrans" cxnId="{B7248E97-798D-48AF-9913-6BA2126849B6}">
      <dgm:prSet/>
      <dgm:spPr/>
      <dgm:t>
        <a:bodyPr/>
        <a:lstStyle/>
        <a:p>
          <a:endParaRPr lang="en-US"/>
        </a:p>
      </dgm:t>
    </dgm:pt>
    <dgm:pt modelId="{AC8B6C44-09D0-420D-ADFC-A564BDB7F712}" type="sibTrans" cxnId="{B7248E97-798D-48AF-9913-6BA2126849B6}">
      <dgm:prSet/>
      <dgm:spPr/>
      <dgm:t>
        <a:bodyPr/>
        <a:lstStyle/>
        <a:p>
          <a:endParaRPr lang="en-US"/>
        </a:p>
      </dgm:t>
    </dgm:pt>
    <dgm:pt modelId="{15819A11-5616-4D37-A6D5-E640C0EEA34D}" type="pres">
      <dgm:prSet presAssocID="{E28E08C5-AE68-45D4-B4FD-A978D88A6FC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9CDB3E5-4541-4AA4-9F63-7F732A3E2D8B}" type="pres">
      <dgm:prSet presAssocID="{5B557096-EA90-4D61-BA64-BD556A3F3A53}" presName="compNode" presStyleCnt="0"/>
      <dgm:spPr/>
    </dgm:pt>
    <dgm:pt modelId="{C20D3688-2354-4CF4-96A2-7537CED508A8}" type="pres">
      <dgm:prSet presAssocID="{5B557096-EA90-4D61-BA64-BD556A3F3A53}" presName="dummyConnPt" presStyleCnt="0"/>
      <dgm:spPr/>
    </dgm:pt>
    <dgm:pt modelId="{B7618249-310A-457D-B011-28610A3DB370}" type="pres">
      <dgm:prSet presAssocID="{5B557096-EA90-4D61-BA64-BD556A3F3A5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C4D9F-F0BF-4DAE-985D-1D2C5B7F43C0}" type="pres">
      <dgm:prSet presAssocID="{C19855AB-0166-4712-AFA3-0DE71C633535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700962AD-0A12-47E2-9391-031471C7E301}" type="pres">
      <dgm:prSet presAssocID="{CA82889F-947A-40B4-833E-51B17765A202}" presName="compNode" presStyleCnt="0"/>
      <dgm:spPr/>
    </dgm:pt>
    <dgm:pt modelId="{3D185C9B-B774-4E28-BFA8-8D5B5E868817}" type="pres">
      <dgm:prSet presAssocID="{CA82889F-947A-40B4-833E-51B17765A202}" presName="dummyConnPt" presStyleCnt="0"/>
      <dgm:spPr/>
    </dgm:pt>
    <dgm:pt modelId="{5C630BEA-8265-4860-934D-FB8D007F6CBA}" type="pres">
      <dgm:prSet presAssocID="{CA82889F-947A-40B4-833E-51B17765A20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3D950-D85A-4969-ABAA-CDE03A7756A2}" type="pres">
      <dgm:prSet presAssocID="{BE710D5A-3802-4B28-976C-7E9B4AEF02C9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815579DE-1805-46CE-9757-35A49662EA43}" type="pres">
      <dgm:prSet presAssocID="{736F9C25-9206-4D90-A541-0B04A3FC4E05}" presName="compNode" presStyleCnt="0"/>
      <dgm:spPr/>
    </dgm:pt>
    <dgm:pt modelId="{37247CFA-BB80-42D9-8D2D-5170D28BDA0D}" type="pres">
      <dgm:prSet presAssocID="{736F9C25-9206-4D90-A541-0B04A3FC4E05}" presName="dummyConnPt" presStyleCnt="0"/>
      <dgm:spPr/>
    </dgm:pt>
    <dgm:pt modelId="{68CF46C3-2E19-4128-8255-D88650BD3752}" type="pres">
      <dgm:prSet presAssocID="{736F9C25-9206-4D90-A541-0B04A3FC4E0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37C460-33B1-4AD9-9572-37BD6FB294AD}" type="pres">
      <dgm:prSet presAssocID="{AC8B6C44-09D0-420D-ADFC-A564BDB7F712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75F6257E-614A-487C-B904-9B053FC1B6AF}" type="pres">
      <dgm:prSet presAssocID="{7B0E8C53-E163-42A8-A7EE-129A2615FB48}" presName="compNode" presStyleCnt="0"/>
      <dgm:spPr/>
    </dgm:pt>
    <dgm:pt modelId="{80F12424-3BDA-4AB8-808D-4EBD0359624B}" type="pres">
      <dgm:prSet presAssocID="{7B0E8C53-E163-42A8-A7EE-129A2615FB48}" presName="dummyConnPt" presStyleCnt="0"/>
      <dgm:spPr/>
    </dgm:pt>
    <dgm:pt modelId="{A2AB3FB7-D349-462C-8F59-9A0BD43FD676}" type="pres">
      <dgm:prSet presAssocID="{7B0E8C53-E163-42A8-A7EE-129A2615FB4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A60BF-B399-49B4-83F8-D890FE1A7DC7}" type="pres">
      <dgm:prSet presAssocID="{C3D3B2A6-E6F7-4A65-9404-EB7C8FFAA55F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1723AB98-10E5-4B76-959B-13E9F9E424EC}" type="pres">
      <dgm:prSet presAssocID="{67FAF972-AE8F-43FA-B80B-918969854B3D}" presName="compNode" presStyleCnt="0"/>
      <dgm:spPr/>
    </dgm:pt>
    <dgm:pt modelId="{A755CE59-3336-4433-9ED5-46B35EB61BE6}" type="pres">
      <dgm:prSet presAssocID="{67FAF972-AE8F-43FA-B80B-918969854B3D}" presName="dummyConnPt" presStyleCnt="0"/>
      <dgm:spPr/>
    </dgm:pt>
    <dgm:pt modelId="{93EBFEDE-963A-4C59-89E1-D30527222A5A}" type="pres">
      <dgm:prSet presAssocID="{67FAF972-AE8F-43FA-B80B-918969854B3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C3B2B7-7C80-4BA9-8CB4-BB6EE8380EFF}" type="pres">
      <dgm:prSet presAssocID="{8AB481AB-CBC3-4E87-9D40-3102F6E3FA18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5F0B9746-38D3-4D0C-A793-A967723C090A}" type="pres">
      <dgm:prSet presAssocID="{4588D2F9-7535-4168-97CA-609D15DF907B}" presName="compNode" presStyleCnt="0"/>
      <dgm:spPr/>
    </dgm:pt>
    <dgm:pt modelId="{12EB8C5E-D72C-43DC-8D0B-A0488E097106}" type="pres">
      <dgm:prSet presAssocID="{4588D2F9-7535-4168-97CA-609D15DF907B}" presName="dummyConnPt" presStyleCnt="0"/>
      <dgm:spPr/>
    </dgm:pt>
    <dgm:pt modelId="{C6BD4BB8-3A75-404E-AD88-2E8106FA8FC5}" type="pres">
      <dgm:prSet presAssocID="{4588D2F9-7535-4168-97CA-609D15DF907B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7ED8BF-B50D-46CB-9F67-2B67E9D8012F}" type="pres">
      <dgm:prSet presAssocID="{E13C2F95-0DE5-4899-83F5-BD9DAC3CFDE4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831013AD-94C9-4986-A076-A56BE3BD165C}" type="pres">
      <dgm:prSet presAssocID="{596A435D-1736-4084-AF36-811D88BC72C3}" presName="compNode" presStyleCnt="0"/>
      <dgm:spPr/>
    </dgm:pt>
    <dgm:pt modelId="{40097968-1FEF-471C-86BC-D1676047A8B3}" type="pres">
      <dgm:prSet presAssocID="{596A435D-1736-4084-AF36-811D88BC72C3}" presName="dummyConnPt" presStyleCnt="0"/>
      <dgm:spPr/>
    </dgm:pt>
    <dgm:pt modelId="{4BB0C335-1D0C-4C5D-8CD6-941992774894}" type="pres">
      <dgm:prSet presAssocID="{596A435D-1736-4084-AF36-811D88BC72C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E3D7B-31C4-40A9-98C6-2BD6CA6132B4}" type="pres">
      <dgm:prSet presAssocID="{A959CF0F-996C-4E5D-9F9F-8E67AE9C5839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DC392FA4-B912-4F67-8024-D71BB14F2FC1}" type="pres">
      <dgm:prSet presAssocID="{D7484465-0AE3-4A47-AB7A-A34A68C197F1}" presName="compNode" presStyleCnt="0"/>
      <dgm:spPr/>
    </dgm:pt>
    <dgm:pt modelId="{C092406B-9589-45C1-A338-83A6B5853BD5}" type="pres">
      <dgm:prSet presAssocID="{D7484465-0AE3-4A47-AB7A-A34A68C197F1}" presName="dummyConnPt" presStyleCnt="0"/>
      <dgm:spPr/>
    </dgm:pt>
    <dgm:pt modelId="{F9A68F67-A217-4585-BF5C-34FBB3069718}" type="pres">
      <dgm:prSet presAssocID="{D7484465-0AE3-4A47-AB7A-A34A68C197F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8EE3D-3AFE-41B8-8A9A-A97D7FD1A448}" type="pres">
      <dgm:prSet presAssocID="{39831041-2082-4991-A0E5-56DAD8537487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43755EBC-250E-42CB-BF1D-5EA6999FFCFB}" type="pres">
      <dgm:prSet presAssocID="{E816053C-304C-4CBE-8A9B-4EF0474E458E}" presName="compNode" presStyleCnt="0"/>
      <dgm:spPr/>
    </dgm:pt>
    <dgm:pt modelId="{8B3ADEE8-31B8-408B-A2D5-C83ACB72218B}" type="pres">
      <dgm:prSet presAssocID="{E816053C-304C-4CBE-8A9B-4EF0474E458E}" presName="dummyConnPt" presStyleCnt="0"/>
      <dgm:spPr/>
    </dgm:pt>
    <dgm:pt modelId="{B7A80BD1-2C9A-49CC-B904-9E1AB9D2D86D}" type="pres">
      <dgm:prSet presAssocID="{E816053C-304C-4CBE-8A9B-4EF0474E458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EE3B12-563C-4DEF-A885-13FF40FE2F91}" type="presOf" srcId="{C19855AB-0166-4712-AFA3-0DE71C633535}" destId="{2F0C4D9F-F0BF-4DAE-985D-1D2C5B7F43C0}" srcOrd="0" destOrd="0" presId="urn:microsoft.com/office/officeart/2005/8/layout/bProcess4"/>
    <dgm:cxn modelId="{B7248E97-798D-48AF-9913-6BA2126849B6}" srcId="{E28E08C5-AE68-45D4-B4FD-A978D88A6FC2}" destId="{736F9C25-9206-4D90-A541-0B04A3FC4E05}" srcOrd="2" destOrd="0" parTransId="{626C3E8A-3270-4DF3-9BB1-D609070388C7}" sibTransId="{AC8B6C44-09D0-420D-ADFC-A564BDB7F712}"/>
    <dgm:cxn modelId="{FB1EBD1A-B355-4C85-B142-010C369F9457}" type="presOf" srcId="{C3D3B2A6-E6F7-4A65-9404-EB7C8FFAA55F}" destId="{4C8A60BF-B399-49B4-83F8-D890FE1A7DC7}" srcOrd="0" destOrd="0" presId="urn:microsoft.com/office/officeart/2005/8/layout/bProcess4"/>
    <dgm:cxn modelId="{87AB3D7D-633B-4636-BDAF-30C059F29D2D}" type="presOf" srcId="{E28E08C5-AE68-45D4-B4FD-A978D88A6FC2}" destId="{15819A11-5616-4D37-A6D5-E640C0EEA34D}" srcOrd="0" destOrd="0" presId="urn:microsoft.com/office/officeart/2005/8/layout/bProcess4"/>
    <dgm:cxn modelId="{075004C1-274E-43FE-BDC8-5AEA6C993EE8}" srcId="{E28E08C5-AE68-45D4-B4FD-A978D88A6FC2}" destId="{596A435D-1736-4084-AF36-811D88BC72C3}" srcOrd="6" destOrd="0" parTransId="{4A641B3A-6BCD-4B00-8514-9EB90DCD5B1E}" sibTransId="{A959CF0F-996C-4E5D-9F9F-8E67AE9C5839}"/>
    <dgm:cxn modelId="{9CBB25F9-D924-46B3-9188-0FAFCCF9395D}" type="presOf" srcId="{8AB481AB-CBC3-4E87-9D40-3102F6E3FA18}" destId="{66C3B2B7-7C80-4BA9-8CB4-BB6EE8380EFF}" srcOrd="0" destOrd="0" presId="urn:microsoft.com/office/officeart/2005/8/layout/bProcess4"/>
    <dgm:cxn modelId="{6EDA9001-B653-4EF0-9E48-91C283101F6B}" type="presOf" srcId="{5B557096-EA90-4D61-BA64-BD556A3F3A53}" destId="{B7618249-310A-457D-B011-28610A3DB370}" srcOrd="0" destOrd="0" presId="urn:microsoft.com/office/officeart/2005/8/layout/bProcess4"/>
    <dgm:cxn modelId="{E0561619-7719-47A9-8C84-523C387833AD}" type="presOf" srcId="{39831041-2082-4991-A0E5-56DAD8537487}" destId="{FEA8EE3D-3AFE-41B8-8A9A-A97D7FD1A448}" srcOrd="0" destOrd="0" presId="urn:microsoft.com/office/officeart/2005/8/layout/bProcess4"/>
    <dgm:cxn modelId="{64BDAE5D-3268-4C8D-A0BA-BAE171AF8DC7}" type="presOf" srcId="{596A435D-1736-4084-AF36-811D88BC72C3}" destId="{4BB0C335-1D0C-4C5D-8CD6-941992774894}" srcOrd="0" destOrd="0" presId="urn:microsoft.com/office/officeart/2005/8/layout/bProcess4"/>
    <dgm:cxn modelId="{0184B635-4342-4745-B8F5-B90359DD80AD}" srcId="{E28E08C5-AE68-45D4-B4FD-A978D88A6FC2}" destId="{4588D2F9-7535-4168-97CA-609D15DF907B}" srcOrd="5" destOrd="0" parTransId="{BCA70E75-875B-4D88-842F-9BE34311E2F2}" sibTransId="{E13C2F95-0DE5-4899-83F5-BD9DAC3CFDE4}"/>
    <dgm:cxn modelId="{88C30A46-086B-4C36-8611-AA0724426DC4}" srcId="{E28E08C5-AE68-45D4-B4FD-A978D88A6FC2}" destId="{D7484465-0AE3-4A47-AB7A-A34A68C197F1}" srcOrd="7" destOrd="0" parTransId="{5AA82630-2A22-493A-9EF8-CB0C5235CC33}" sibTransId="{39831041-2082-4991-A0E5-56DAD8537487}"/>
    <dgm:cxn modelId="{E0AF540F-7B6F-42EE-B28E-37B5A7C6A6F5}" type="presOf" srcId="{4588D2F9-7535-4168-97CA-609D15DF907B}" destId="{C6BD4BB8-3A75-404E-AD88-2E8106FA8FC5}" srcOrd="0" destOrd="0" presId="urn:microsoft.com/office/officeart/2005/8/layout/bProcess4"/>
    <dgm:cxn modelId="{FF8DCE1F-E9E7-4F2F-AAF5-483252D51087}" type="presOf" srcId="{736F9C25-9206-4D90-A541-0B04A3FC4E05}" destId="{68CF46C3-2E19-4128-8255-D88650BD3752}" srcOrd="0" destOrd="0" presId="urn:microsoft.com/office/officeart/2005/8/layout/bProcess4"/>
    <dgm:cxn modelId="{736FF1CD-1D7E-4116-99BF-87C84AA22EA2}" type="presOf" srcId="{A959CF0F-996C-4E5D-9F9F-8E67AE9C5839}" destId="{60BE3D7B-31C4-40A9-98C6-2BD6CA6132B4}" srcOrd="0" destOrd="0" presId="urn:microsoft.com/office/officeart/2005/8/layout/bProcess4"/>
    <dgm:cxn modelId="{C701638B-54F7-4B35-A1C0-888EA8C66162}" type="presOf" srcId="{BE710D5A-3802-4B28-976C-7E9B4AEF02C9}" destId="{3933D950-D85A-4969-ABAA-CDE03A7756A2}" srcOrd="0" destOrd="0" presId="urn:microsoft.com/office/officeart/2005/8/layout/bProcess4"/>
    <dgm:cxn modelId="{4FCCFBFA-B5A9-4CC4-BC9C-9160342F8F65}" srcId="{E28E08C5-AE68-45D4-B4FD-A978D88A6FC2}" destId="{7B0E8C53-E163-42A8-A7EE-129A2615FB48}" srcOrd="3" destOrd="0" parTransId="{19F77ADC-75FE-4FD2-AE1F-987BCFF91B53}" sibTransId="{C3D3B2A6-E6F7-4A65-9404-EB7C8FFAA55F}"/>
    <dgm:cxn modelId="{C126F976-6FE3-48E4-A69A-AA98B5649043}" type="presOf" srcId="{CA82889F-947A-40B4-833E-51B17765A202}" destId="{5C630BEA-8265-4860-934D-FB8D007F6CBA}" srcOrd="0" destOrd="0" presId="urn:microsoft.com/office/officeart/2005/8/layout/bProcess4"/>
    <dgm:cxn modelId="{701AB5FE-5841-42AE-852B-0AF3280F2038}" type="presOf" srcId="{67FAF972-AE8F-43FA-B80B-918969854B3D}" destId="{93EBFEDE-963A-4C59-89E1-D30527222A5A}" srcOrd="0" destOrd="0" presId="urn:microsoft.com/office/officeart/2005/8/layout/bProcess4"/>
    <dgm:cxn modelId="{8894DF1B-86C6-46B3-BA42-4530EF37F1AC}" srcId="{E28E08C5-AE68-45D4-B4FD-A978D88A6FC2}" destId="{E816053C-304C-4CBE-8A9B-4EF0474E458E}" srcOrd="8" destOrd="0" parTransId="{71F25381-B829-49DB-BA97-B536364AFA43}" sibTransId="{DFA318EB-0571-4CD4-8541-C0EA6D822F37}"/>
    <dgm:cxn modelId="{723A385C-8BA3-4A93-8723-0264B59AD9BA}" type="presOf" srcId="{E816053C-304C-4CBE-8A9B-4EF0474E458E}" destId="{B7A80BD1-2C9A-49CC-B904-9E1AB9D2D86D}" srcOrd="0" destOrd="0" presId="urn:microsoft.com/office/officeart/2005/8/layout/bProcess4"/>
    <dgm:cxn modelId="{7E713F8C-1F78-47F0-9926-B3B3D38F6DC5}" srcId="{E28E08C5-AE68-45D4-B4FD-A978D88A6FC2}" destId="{67FAF972-AE8F-43FA-B80B-918969854B3D}" srcOrd="4" destOrd="0" parTransId="{18D670EB-6DAE-41A4-B3FB-7F9217ACD737}" sibTransId="{8AB481AB-CBC3-4E87-9D40-3102F6E3FA18}"/>
    <dgm:cxn modelId="{7D914273-0EFD-4E22-8055-ABEE8D218EAA}" srcId="{E28E08C5-AE68-45D4-B4FD-A978D88A6FC2}" destId="{5B557096-EA90-4D61-BA64-BD556A3F3A53}" srcOrd="0" destOrd="0" parTransId="{FFBC033E-3813-4A8D-BD1C-0368B19DDB90}" sibTransId="{C19855AB-0166-4712-AFA3-0DE71C633535}"/>
    <dgm:cxn modelId="{0B5EF7A8-1F05-46AD-BEBD-8D557BBB7D3D}" type="presOf" srcId="{AC8B6C44-09D0-420D-ADFC-A564BDB7F712}" destId="{8337C460-33B1-4AD9-9572-37BD6FB294AD}" srcOrd="0" destOrd="0" presId="urn:microsoft.com/office/officeart/2005/8/layout/bProcess4"/>
    <dgm:cxn modelId="{68CEB076-1D61-42ED-98B7-421427BF02A1}" type="presOf" srcId="{E13C2F95-0DE5-4899-83F5-BD9DAC3CFDE4}" destId="{C97ED8BF-B50D-46CB-9F67-2B67E9D8012F}" srcOrd="0" destOrd="0" presId="urn:microsoft.com/office/officeart/2005/8/layout/bProcess4"/>
    <dgm:cxn modelId="{2F642922-9326-42C2-B64B-F547DF41EDE1}" type="presOf" srcId="{7B0E8C53-E163-42A8-A7EE-129A2615FB48}" destId="{A2AB3FB7-D349-462C-8F59-9A0BD43FD676}" srcOrd="0" destOrd="0" presId="urn:microsoft.com/office/officeart/2005/8/layout/bProcess4"/>
    <dgm:cxn modelId="{2F07463F-D0AC-4C62-874E-D2FB24881139}" type="presOf" srcId="{D7484465-0AE3-4A47-AB7A-A34A68C197F1}" destId="{F9A68F67-A217-4585-BF5C-34FBB3069718}" srcOrd="0" destOrd="0" presId="urn:microsoft.com/office/officeart/2005/8/layout/bProcess4"/>
    <dgm:cxn modelId="{F171A3BA-AB28-4173-9BC4-CA6042807876}" srcId="{E28E08C5-AE68-45D4-B4FD-A978D88A6FC2}" destId="{CA82889F-947A-40B4-833E-51B17765A202}" srcOrd="1" destOrd="0" parTransId="{03A5985F-261D-4A6A-9229-BEAA8AACE001}" sibTransId="{BE710D5A-3802-4B28-976C-7E9B4AEF02C9}"/>
    <dgm:cxn modelId="{E4720798-6EC2-4CD1-870C-F733D90A9CBB}" type="presParOf" srcId="{15819A11-5616-4D37-A6D5-E640C0EEA34D}" destId="{A9CDB3E5-4541-4AA4-9F63-7F732A3E2D8B}" srcOrd="0" destOrd="0" presId="urn:microsoft.com/office/officeart/2005/8/layout/bProcess4"/>
    <dgm:cxn modelId="{F072F134-E707-4434-8285-80300F7AC192}" type="presParOf" srcId="{A9CDB3E5-4541-4AA4-9F63-7F732A3E2D8B}" destId="{C20D3688-2354-4CF4-96A2-7537CED508A8}" srcOrd="0" destOrd="0" presId="urn:microsoft.com/office/officeart/2005/8/layout/bProcess4"/>
    <dgm:cxn modelId="{9B8DFB9E-F50F-4FA5-87E5-F9F0CB666C65}" type="presParOf" srcId="{A9CDB3E5-4541-4AA4-9F63-7F732A3E2D8B}" destId="{B7618249-310A-457D-B011-28610A3DB370}" srcOrd="1" destOrd="0" presId="urn:microsoft.com/office/officeart/2005/8/layout/bProcess4"/>
    <dgm:cxn modelId="{5172A6FE-4414-4E1F-BA8A-B038E7A09F14}" type="presParOf" srcId="{15819A11-5616-4D37-A6D5-E640C0EEA34D}" destId="{2F0C4D9F-F0BF-4DAE-985D-1D2C5B7F43C0}" srcOrd="1" destOrd="0" presId="urn:microsoft.com/office/officeart/2005/8/layout/bProcess4"/>
    <dgm:cxn modelId="{35CF5876-F89C-4012-BCDD-94C4F6EC61C2}" type="presParOf" srcId="{15819A11-5616-4D37-A6D5-E640C0EEA34D}" destId="{700962AD-0A12-47E2-9391-031471C7E301}" srcOrd="2" destOrd="0" presId="urn:microsoft.com/office/officeart/2005/8/layout/bProcess4"/>
    <dgm:cxn modelId="{8D384493-ABF0-47D2-BB82-5F24FE8DD7B0}" type="presParOf" srcId="{700962AD-0A12-47E2-9391-031471C7E301}" destId="{3D185C9B-B774-4E28-BFA8-8D5B5E868817}" srcOrd="0" destOrd="0" presId="urn:microsoft.com/office/officeart/2005/8/layout/bProcess4"/>
    <dgm:cxn modelId="{E25F3B2C-E8DD-4976-B642-114A3B8E0630}" type="presParOf" srcId="{700962AD-0A12-47E2-9391-031471C7E301}" destId="{5C630BEA-8265-4860-934D-FB8D007F6CBA}" srcOrd="1" destOrd="0" presId="urn:microsoft.com/office/officeart/2005/8/layout/bProcess4"/>
    <dgm:cxn modelId="{DFB6A50D-F81D-43E8-938B-E0B66C269F21}" type="presParOf" srcId="{15819A11-5616-4D37-A6D5-E640C0EEA34D}" destId="{3933D950-D85A-4969-ABAA-CDE03A7756A2}" srcOrd="3" destOrd="0" presId="urn:microsoft.com/office/officeart/2005/8/layout/bProcess4"/>
    <dgm:cxn modelId="{C9D43F28-0776-4022-83FA-41267813158F}" type="presParOf" srcId="{15819A11-5616-4D37-A6D5-E640C0EEA34D}" destId="{815579DE-1805-46CE-9757-35A49662EA43}" srcOrd="4" destOrd="0" presId="urn:microsoft.com/office/officeart/2005/8/layout/bProcess4"/>
    <dgm:cxn modelId="{94C3DB7B-F9DA-4A68-A1D2-4F7DA5D08BBD}" type="presParOf" srcId="{815579DE-1805-46CE-9757-35A49662EA43}" destId="{37247CFA-BB80-42D9-8D2D-5170D28BDA0D}" srcOrd="0" destOrd="0" presId="urn:microsoft.com/office/officeart/2005/8/layout/bProcess4"/>
    <dgm:cxn modelId="{6E0ECF59-16C3-4861-89E3-9E824213157D}" type="presParOf" srcId="{815579DE-1805-46CE-9757-35A49662EA43}" destId="{68CF46C3-2E19-4128-8255-D88650BD3752}" srcOrd="1" destOrd="0" presId="urn:microsoft.com/office/officeart/2005/8/layout/bProcess4"/>
    <dgm:cxn modelId="{A84ABB63-4F88-4380-9010-E941EA816241}" type="presParOf" srcId="{15819A11-5616-4D37-A6D5-E640C0EEA34D}" destId="{8337C460-33B1-4AD9-9572-37BD6FB294AD}" srcOrd="5" destOrd="0" presId="urn:microsoft.com/office/officeart/2005/8/layout/bProcess4"/>
    <dgm:cxn modelId="{B07D185E-273D-4321-A151-F1774D414E16}" type="presParOf" srcId="{15819A11-5616-4D37-A6D5-E640C0EEA34D}" destId="{75F6257E-614A-487C-B904-9B053FC1B6AF}" srcOrd="6" destOrd="0" presId="urn:microsoft.com/office/officeart/2005/8/layout/bProcess4"/>
    <dgm:cxn modelId="{AC64EA1F-5ECE-4922-9A3F-9C821220605D}" type="presParOf" srcId="{75F6257E-614A-487C-B904-9B053FC1B6AF}" destId="{80F12424-3BDA-4AB8-808D-4EBD0359624B}" srcOrd="0" destOrd="0" presId="urn:microsoft.com/office/officeart/2005/8/layout/bProcess4"/>
    <dgm:cxn modelId="{C2E9F234-D2A5-46C6-9AC1-9EA9B6D8582D}" type="presParOf" srcId="{75F6257E-614A-487C-B904-9B053FC1B6AF}" destId="{A2AB3FB7-D349-462C-8F59-9A0BD43FD676}" srcOrd="1" destOrd="0" presId="urn:microsoft.com/office/officeart/2005/8/layout/bProcess4"/>
    <dgm:cxn modelId="{68F2E4FF-BEF7-4C66-8D85-15DBE96612E3}" type="presParOf" srcId="{15819A11-5616-4D37-A6D5-E640C0EEA34D}" destId="{4C8A60BF-B399-49B4-83F8-D890FE1A7DC7}" srcOrd="7" destOrd="0" presId="urn:microsoft.com/office/officeart/2005/8/layout/bProcess4"/>
    <dgm:cxn modelId="{4DEBF5FC-A265-4058-9FCC-2A00530C9F37}" type="presParOf" srcId="{15819A11-5616-4D37-A6D5-E640C0EEA34D}" destId="{1723AB98-10E5-4B76-959B-13E9F9E424EC}" srcOrd="8" destOrd="0" presId="urn:microsoft.com/office/officeart/2005/8/layout/bProcess4"/>
    <dgm:cxn modelId="{464311B1-181B-4F1C-888F-7A82BC91130C}" type="presParOf" srcId="{1723AB98-10E5-4B76-959B-13E9F9E424EC}" destId="{A755CE59-3336-4433-9ED5-46B35EB61BE6}" srcOrd="0" destOrd="0" presId="urn:microsoft.com/office/officeart/2005/8/layout/bProcess4"/>
    <dgm:cxn modelId="{16B04FC6-19ED-47DF-916F-D53014CDA1BE}" type="presParOf" srcId="{1723AB98-10E5-4B76-959B-13E9F9E424EC}" destId="{93EBFEDE-963A-4C59-89E1-D30527222A5A}" srcOrd="1" destOrd="0" presId="urn:microsoft.com/office/officeart/2005/8/layout/bProcess4"/>
    <dgm:cxn modelId="{95178840-713B-4951-B782-B005A33E492C}" type="presParOf" srcId="{15819A11-5616-4D37-A6D5-E640C0EEA34D}" destId="{66C3B2B7-7C80-4BA9-8CB4-BB6EE8380EFF}" srcOrd="9" destOrd="0" presId="urn:microsoft.com/office/officeart/2005/8/layout/bProcess4"/>
    <dgm:cxn modelId="{BC6AC726-CF67-44E5-9C69-410EB4EB543A}" type="presParOf" srcId="{15819A11-5616-4D37-A6D5-E640C0EEA34D}" destId="{5F0B9746-38D3-4D0C-A793-A967723C090A}" srcOrd="10" destOrd="0" presId="urn:microsoft.com/office/officeart/2005/8/layout/bProcess4"/>
    <dgm:cxn modelId="{34F96750-8849-4517-B7E0-9D1751FFE07B}" type="presParOf" srcId="{5F0B9746-38D3-4D0C-A793-A967723C090A}" destId="{12EB8C5E-D72C-43DC-8D0B-A0488E097106}" srcOrd="0" destOrd="0" presId="urn:microsoft.com/office/officeart/2005/8/layout/bProcess4"/>
    <dgm:cxn modelId="{CD65BDAE-6EAA-4E52-85EB-D42F9A1B7E0F}" type="presParOf" srcId="{5F0B9746-38D3-4D0C-A793-A967723C090A}" destId="{C6BD4BB8-3A75-404E-AD88-2E8106FA8FC5}" srcOrd="1" destOrd="0" presId="urn:microsoft.com/office/officeart/2005/8/layout/bProcess4"/>
    <dgm:cxn modelId="{9018E0CC-929A-4206-889C-DDD79EDB776F}" type="presParOf" srcId="{15819A11-5616-4D37-A6D5-E640C0EEA34D}" destId="{C97ED8BF-B50D-46CB-9F67-2B67E9D8012F}" srcOrd="11" destOrd="0" presId="urn:microsoft.com/office/officeart/2005/8/layout/bProcess4"/>
    <dgm:cxn modelId="{B27E78C1-4377-4BE3-B624-9DFB7553ECFB}" type="presParOf" srcId="{15819A11-5616-4D37-A6D5-E640C0EEA34D}" destId="{831013AD-94C9-4986-A076-A56BE3BD165C}" srcOrd="12" destOrd="0" presId="urn:microsoft.com/office/officeart/2005/8/layout/bProcess4"/>
    <dgm:cxn modelId="{E7476E45-53C5-4A2A-ACC1-295D30A80D09}" type="presParOf" srcId="{831013AD-94C9-4986-A076-A56BE3BD165C}" destId="{40097968-1FEF-471C-86BC-D1676047A8B3}" srcOrd="0" destOrd="0" presId="urn:microsoft.com/office/officeart/2005/8/layout/bProcess4"/>
    <dgm:cxn modelId="{F47FB23E-AF6C-4CF5-B726-B8E510AEE415}" type="presParOf" srcId="{831013AD-94C9-4986-A076-A56BE3BD165C}" destId="{4BB0C335-1D0C-4C5D-8CD6-941992774894}" srcOrd="1" destOrd="0" presId="urn:microsoft.com/office/officeart/2005/8/layout/bProcess4"/>
    <dgm:cxn modelId="{12CCD151-701A-4B32-BFFF-914115B3141E}" type="presParOf" srcId="{15819A11-5616-4D37-A6D5-E640C0EEA34D}" destId="{60BE3D7B-31C4-40A9-98C6-2BD6CA6132B4}" srcOrd="13" destOrd="0" presId="urn:microsoft.com/office/officeart/2005/8/layout/bProcess4"/>
    <dgm:cxn modelId="{80D2B046-C7FE-4CF5-8013-BB792AADCEED}" type="presParOf" srcId="{15819A11-5616-4D37-A6D5-E640C0EEA34D}" destId="{DC392FA4-B912-4F67-8024-D71BB14F2FC1}" srcOrd="14" destOrd="0" presId="urn:microsoft.com/office/officeart/2005/8/layout/bProcess4"/>
    <dgm:cxn modelId="{0373798B-95E4-4C15-B632-315713421DC4}" type="presParOf" srcId="{DC392FA4-B912-4F67-8024-D71BB14F2FC1}" destId="{C092406B-9589-45C1-A338-83A6B5853BD5}" srcOrd="0" destOrd="0" presId="urn:microsoft.com/office/officeart/2005/8/layout/bProcess4"/>
    <dgm:cxn modelId="{7D46C864-4B33-40E4-9A6E-B7BE6A9F3A00}" type="presParOf" srcId="{DC392FA4-B912-4F67-8024-D71BB14F2FC1}" destId="{F9A68F67-A217-4585-BF5C-34FBB3069718}" srcOrd="1" destOrd="0" presId="urn:microsoft.com/office/officeart/2005/8/layout/bProcess4"/>
    <dgm:cxn modelId="{2C24B74F-0850-4F99-9626-FEA4332B2FCD}" type="presParOf" srcId="{15819A11-5616-4D37-A6D5-E640C0EEA34D}" destId="{FEA8EE3D-3AFE-41B8-8A9A-A97D7FD1A448}" srcOrd="15" destOrd="0" presId="urn:microsoft.com/office/officeart/2005/8/layout/bProcess4"/>
    <dgm:cxn modelId="{D01358B1-0873-42C6-B8F4-789E06F07491}" type="presParOf" srcId="{15819A11-5616-4D37-A6D5-E640C0EEA34D}" destId="{43755EBC-250E-42CB-BF1D-5EA6999FFCFB}" srcOrd="16" destOrd="0" presId="urn:microsoft.com/office/officeart/2005/8/layout/bProcess4"/>
    <dgm:cxn modelId="{6C333FA3-95DC-49AE-B6A8-C1C8FADFFD2A}" type="presParOf" srcId="{43755EBC-250E-42CB-BF1D-5EA6999FFCFB}" destId="{8B3ADEE8-31B8-408B-A2D5-C83ACB72218B}" srcOrd="0" destOrd="0" presId="urn:microsoft.com/office/officeart/2005/8/layout/bProcess4"/>
    <dgm:cxn modelId="{2F6A204B-1048-4FAC-A52A-8130AEC1190E}" type="presParOf" srcId="{43755EBC-250E-42CB-BF1D-5EA6999FFCFB}" destId="{B7A80BD1-2C9A-49CC-B904-9E1AB9D2D86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C4D9F-F0BF-4DAE-985D-1D2C5B7F43C0}">
      <dsp:nvSpPr>
        <dsp:cNvPr id="0" name=""/>
        <dsp:cNvSpPr/>
      </dsp:nvSpPr>
      <dsp:spPr>
        <a:xfrm rot="5400000">
          <a:off x="-368326" y="1073289"/>
          <a:ext cx="1628073" cy="1965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618249-310A-457D-B011-28610A3DB370}">
      <dsp:nvSpPr>
        <dsp:cNvPr id="0" name=""/>
        <dsp:cNvSpPr/>
      </dsp:nvSpPr>
      <dsp:spPr>
        <a:xfrm>
          <a:off x="4023" y="31039"/>
          <a:ext cx="2183866" cy="13103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Current Trends Preliminary Capacity Expansion</a:t>
          </a:r>
          <a:endParaRPr lang="en-US" sz="2000" kern="1200" dirty="0"/>
        </a:p>
      </dsp:txBody>
      <dsp:txXfrm>
        <a:off x="42401" y="69417"/>
        <a:ext cx="2107110" cy="1233564"/>
      </dsp:txXfrm>
    </dsp:sp>
    <dsp:sp modelId="{3933D950-D85A-4969-ABAA-CDE03A7756A2}">
      <dsp:nvSpPr>
        <dsp:cNvPr id="0" name=""/>
        <dsp:cNvSpPr/>
      </dsp:nvSpPr>
      <dsp:spPr>
        <a:xfrm rot="5400000">
          <a:off x="-368326" y="2711189"/>
          <a:ext cx="1628073" cy="1965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30BEA-8265-4860-934D-FB8D007F6CBA}">
      <dsp:nvSpPr>
        <dsp:cNvPr id="0" name=""/>
        <dsp:cNvSpPr/>
      </dsp:nvSpPr>
      <dsp:spPr>
        <a:xfrm>
          <a:off x="4023" y="1668939"/>
          <a:ext cx="2183866" cy="13103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Gather Stakeholder Feedback</a:t>
          </a:r>
          <a:endParaRPr lang="en-US" sz="2000" kern="1200" dirty="0"/>
        </a:p>
      </dsp:txBody>
      <dsp:txXfrm>
        <a:off x="42401" y="1707317"/>
        <a:ext cx="2107110" cy="1233564"/>
      </dsp:txXfrm>
    </dsp:sp>
    <dsp:sp modelId="{8337C460-33B1-4AD9-9572-37BD6FB294AD}">
      <dsp:nvSpPr>
        <dsp:cNvPr id="0" name=""/>
        <dsp:cNvSpPr/>
      </dsp:nvSpPr>
      <dsp:spPr>
        <a:xfrm>
          <a:off x="450623" y="3530139"/>
          <a:ext cx="2894716" cy="1965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F46C3-2E19-4128-8255-D88650BD3752}">
      <dsp:nvSpPr>
        <dsp:cNvPr id="0" name=""/>
        <dsp:cNvSpPr/>
      </dsp:nvSpPr>
      <dsp:spPr>
        <a:xfrm>
          <a:off x="4023" y="3306840"/>
          <a:ext cx="2183866" cy="13103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Develop ~4 Other Scenarios</a:t>
          </a:r>
          <a:endParaRPr lang="en-US" sz="2000" kern="1200" dirty="0"/>
        </a:p>
      </dsp:txBody>
      <dsp:txXfrm>
        <a:off x="42401" y="3345218"/>
        <a:ext cx="2107110" cy="1233564"/>
      </dsp:txXfrm>
    </dsp:sp>
    <dsp:sp modelId="{4C8A60BF-B399-49B4-83F8-D890FE1A7DC7}">
      <dsp:nvSpPr>
        <dsp:cNvPr id="0" name=""/>
        <dsp:cNvSpPr/>
      </dsp:nvSpPr>
      <dsp:spPr>
        <a:xfrm rot="16200000">
          <a:off x="2536216" y="2711189"/>
          <a:ext cx="1628073" cy="1965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AB3FB7-D349-462C-8F59-9A0BD43FD676}">
      <dsp:nvSpPr>
        <dsp:cNvPr id="0" name=""/>
        <dsp:cNvSpPr/>
      </dsp:nvSpPr>
      <dsp:spPr>
        <a:xfrm>
          <a:off x="2908566" y="3306840"/>
          <a:ext cx="2183866" cy="131032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Finalize Current Trends Capacity Expansion</a:t>
          </a:r>
          <a:endParaRPr lang="en-US" sz="2000" kern="1200" dirty="0"/>
        </a:p>
      </dsp:txBody>
      <dsp:txXfrm>
        <a:off x="2946944" y="3345218"/>
        <a:ext cx="2107110" cy="1233564"/>
      </dsp:txXfrm>
    </dsp:sp>
    <dsp:sp modelId="{66C3B2B7-7C80-4BA9-8CB4-BB6EE8380EFF}">
      <dsp:nvSpPr>
        <dsp:cNvPr id="0" name=""/>
        <dsp:cNvSpPr/>
      </dsp:nvSpPr>
      <dsp:spPr>
        <a:xfrm rot="16200000">
          <a:off x="2536216" y="1073289"/>
          <a:ext cx="1628073" cy="19654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BFEDE-963A-4C59-89E1-D30527222A5A}">
      <dsp:nvSpPr>
        <dsp:cNvPr id="0" name=""/>
        <dsp:cNvSpPr/>
      </dsp:nvSpPr>
      <dsp:spPr>
        <a:xfrm>
          <a:off x="2908566" y="1668939"/>
          <a:ext cx="2183866" cy="131032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Develop Current Trends Transmission Expansion</a:t>
          </a:r>
          <a:endParaRPr lang="en-US" sz="2000" kern="1200" dirty="0"/>
        </a:p>
      </dsp:txBody>
      <dsp:txXfrm>
        <a:off x="2946944" y="1707317"/>
        <a:ext cx="2107110" cy="1233564"/>
      </dsp:txXfrm>
    </dsp:sp>
    <dsp:sp modelId="{C97ED8BF-B50D-46CB-9F67-2B67E9D8012F}">
      <dsp:nvSpPr>
        <dsp:cNvPr id="0" name=""/>
        <dsp:cNvSpPr/>
      </dsp:nvSpPr>
      <dsp:spPr>
        <a:xfrm>
          <a:off x="3355166" y="254339"/>
          <a:ext cx="2894716" cy="1965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D4BB8-3A75-404E-AD88-2E8106FA8FC5}">
      <dsp:nvSpPr>
        <dsp:cNvPr id="0" name=""/>
        <dsp:cNvSpPr/>
      </dsp:nvSpPr>
      <dsp:spPr>
        <a:xfrm>
          <a:off x="2908566" y="31039"/>
          <a:ext cx="2183866" cy="13103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Develop Load Forecast for Other Scenarios</a:t>
          </a:r>
          <a:endParaRPr lang="en-US" sz="2000" kern="1200" dirty="0"/>
        </a:p>
      </dsp:txBody>
      <dsp:txXfrm>
        <a:off x="2946944" y="69417"/>
        <a:ext cx="2107110" cy="1233564"/>
      </dsp:txXfrm>
    </dsp:sp>
    <dsp:sp modelId="{60BE3D7B-31C4-40A9-98C6-2BD6CA6132B4}">
      <dsp:nvSpPr>
        <dsp:cNvPr id="0" name=""/>
        <dsp:cNvSpPr/>
      </dsp:nvSpPr>
      <dsp:spPr>
        <a:xfrm rot="5400000">
          <a:off x="5440758" y="1073289"/>
          <a:ext cx="1628073" cy="1965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0C335-1D0C-4C5D-8CD6-941992774894}">
      <dsp:nvSpPr>
        <dsp:cNvPr id="0" name=""/>
        <dsp:cNvSpPr/>
      </dsp:nvSpPr>
      <dsp:spPr>
        <a:xfrm>
          <a:off x="5813109" y="31039"/>
          <a:ext cx="2183866" cy="13103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Develop Capacity Expansion for Other Scenarios</a:t>
          </a:r>
          <a:endParaRPr lang="en-US" sz="2000" kern="1200" dirty="0"/>
        </a:p>
      </dsp:txBody>
      <dsp:txXfrm>
        <a:off x="5851487" y="69417"/>
        <a:ext cx="2107110" cy="1233564"/>
      </dsp:txXfrm>
    </dsp:sp>
    <dsp:sp modelId="{FEA8EE3D-3AFE-41B8-8A9A-A97D7FD1A448}">
      <dsp:nvSpPr>
        <dsp:cNvPr id="0" name=""/>
        <dsp:cNvSpPr/>
      </dsp:nvSpPr>
      <dsp:spPr>
        <a:xfrm rot="5400000">
          <a:off x="5440758" y="2711189"/>
          <a:ext cx="1628073" cy="1965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68F67-A217-4585-BF5C-34FBB3069718}">
      <dsp:nvSpPr>
        <dsp:cNvPr id="0" name=""/>
        <dsp:cNvSpPr/>
      </dsp:nvSpPr>
      <dsp:spPr>
        <a:xfrm>
          <a:off x="5813109" y="1668939"/>
          <a:ext cx="2183866" cy="13103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Develop Transmission Expansion for Other Scenarios</a:t>
          </a:r>
          <a:endParaRPr lang="en-US" sz="2000" kern="1200" dirty="0"/>
        </a:p>
      </dsp:txBody>
      <dsp:txXfrm>
        <a:off x="5851487" y="1707317"/>
        <a:ext cx="2107110" cy="1233564"/>
      </dsp:txXfrm>
    </dsp:sp>
    <dsp:sp modelId="{B7A80BD1-2C9A-49CC-B904-9E1AB9D2D86D}">
      <dsp:nvSpPr>
        <dsp:cNvPr id="0" name=""/>
        <dsp:cNvSpPr/>
      </dsp:nvSpPr>
      <dsp:spPr>
        <a:xfrm>
          <a:off x="5813109" y="3306840"/>
          <a:ext cx="2183866" cy="131032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Report</a:t>
          </a:r>
          <a:endParaRPr lang="en-US" sz="2000" kern="1200" dirty="0"/>
        </a:p>
      </dsp:txBody>
      <dsp:txXfrm>
        <a:off x="5851487" y="3345218"/>
        <a:ext cx="2107110" cy="1233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77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62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08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Bernecker@ercot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Julie.jin@ercot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2020 LTSA Update</a:t>
            </a:r>
            <a:endParaRPr lang="en-US" altLang="en-US" sz="2400" b="1" dirty="0"/>
          </a:p>
          <a:p>
            <a:endParaRPr lang="en-US" dirty="0"/>
          </a:p>
          <a:p>
            <a:pPr algn="ctr"/>
            <a:r>
              <a:rPr lang="en-US" dirty="0" smtClean="0"/>
              <a:t>September, 2019</a:t>
            </a:r>
          </a:p>
          <a:p>
            <a:pPr algn="ctr"/>
            <a:r>
              <a:rPr lang="en-US" dirty="0" smtClean="0"/>
              <a:t>RPG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914400"/>
            <a:ext cx="7620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Based on stakeholder </a:t>
            </a:r>
            <a:r>
              <a:rPr lang="en-US" sz="2000" dirty="0" smtClean="0"/>
              <a:t>feedback, </a:t>
            </a:r>
            <a:r>
              <a:rPr lang="en-US" sz="2000" dirty="0" smtClean="0"/>
              <a:t>the natural gas price from 2019 EIA AEO Reference case is used in Current Trends scenario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490" y="2288156"/>
            <a:ext cx="6823710" cy="442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Changes Based on Stakeholder </a:t>
            </a:r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53" y="1295400"/>
            <a:ext cx="8534400" cy="4319832"/>
          </a:xfrm>
        </p:spPr>
        <p:txBody>
          <a:bodyPr/>
          <a:lstStyle/>
          <a:p>
            <a:r>
              <a:rPr lang="en-US" sz="2400" dirty="0" smtClean="0"/>
              <a:t>Lowered current wind capital cost from $1,350/kW to $1,200/kW</a:t>
            </a:r>
          </a:p>
          <a:p>
            <a:r>
              <a:rPr lang="en-US" sz="2400" dirty="0" smtClean="0"/>
              <a:t>Updated PRD to be 1,969 MW based on 2019 analysis</a:t>
            </a:r>
          </a:p>
          <a:p>
            <a:r>
              <a:rPr lang="en-US" sz="2400" dirty="0"/>
              <a:t>Input hourly AS </a:t>
            </a:r>
            <a:r>
              <a:rPr lang="en-US" sz="2400" dirty="0" smtClean="0"/>
              <a:t>prices </a:t>
            </a:r>
            <a:r>
              <a:rPr lang="en-US" sz="2400" dirty="0"/>
              <a:t>for every month based on average market AS prices of 2016-2018</a:t>
            </a:r>
          </a:p>
          <a:p>
            <a:r>
              <a:rPr lang="en-US" sz="2400" dirty="0" smtClean="0"/>
              <a:t>Added </a:t>
            </a:r>
            <a:r>
              <a:rPr lang="en-US" sz="2400" dirty="0"/>
              <a:t>the following fixed-aged retirement assumptions:</a:t>
            </a:r>
          </a:p>
          <a:p>
            <a:pPr lvl="1"/>
            <a:r>
              <a:rPr lang="en-US" sz="2400" dirty="0"/>
              <a:t>Natural gas unit: 60 years old (~11 GW by 2035)</a:t>
            </a:r>
          </a:p>
          <a:p>
            <a:pPr lvl="1"/>
            <a:r>
              <a:rPr lang="en-US" sz="2400" dirty="0"/>
              <a:t>Coal unit: 45 years old (~10 GW by 2035)</a:t>
            </a:r>
          </a:p>
          <a:p>
            <a:r>
              <a:rPr lang="en-US" sz="2400" dirty="0" smtClean="0"/>
              <a:t>Took </a:t>
            </a:r>
            <a:r>
              <a:rPr lang="en-US" sz="2400" dirty="0" err="1" smtClean="0"/>
              <a:t>Oklaunion</a:t>
            </a:r>
            <a:r>
              <a:rPr lang="en-US" sz="2400" dirty="0" smtClean="0"/>
              <a:t> </a:t>
            </a:r>
            <a:r>
              <a:rPr lang="en-US" sz="2400" dirty="0"/>
              <a:t>and two Decker </a:t>
            </a:r>
            <a:r>
              <a:rPr lang="en-US" sz="2400" dirty="0" smtClean="0"/>
              <a:t>units offline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8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</a:t>
            </a:r>
            <a:r>
              <a:rPr lang="en-US" dirty="0"/>
              <a:t>Results for Current </a:t>
            </a:r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219200"/>
            <a:ext cx="3352800" cy="431983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800" dirty="0"/>
              <a:t>Reserve margin in final year: </a:t>
            </a:r>
            <a:r>
              <a:rPr lang="en-US" sz="1800" dirty="0" smtClean="0"/>
              <a:t>9%</a:t>
            </a: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1800" dirty="0"/>
              <a:t>Built </a:t>
            </a:r>
            <a:r>
              <a:rPr lang="en-US" sz="1800" dirty="0" smtClean="0"/>
              <a:t>27,250 </a:t>
            </a:r>
            <a:r>
              <a:rPr lang="en-US" sz="1800" dirty="0"/>
              <a:t>MW </a:t>
            </a:r>
            <a:r>
              <a:rPr lang="en-US" sz="1800" dirty="0" smtClean="0"/>
              <a:t>gas generation</a:t>
            </a: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1800" dirty="0" smtClean="0"/>
              <a:t>Built 21,300 </a:t>
            </a:r>
            <a:r>
              <a:rPr lang="en-US" sz="1800" dirty="0"/>
              <a:t>MW solar</a:t>
            </a:r>
          </a:p>
          <a:p>
            <a:pPr>
              <a:spcBef>
                <a:spcPts val="1200"/>
              </a:spcBef>
            </a:pPr>
            <a:r>
              <a:rPr lang="en-US" sz="1800" dirty="0"/>
              <a:t>Built </a:t>
            </a:r>
            <a:r>
              <a:rPr lang="en-US" sz="1800" dirty="0" smtClean="0"/>
              <a:t>32,500 </a:t>
            </a:r>
            <a:r>
              <a:rPr lang="en-US" sz="1800" dirty="0"/>
              <a:t>MW wind</a:t>
            </a:r>
          </a:p>
          <a:p>
            <a:pPr>
              <a:spcBef>
                <a:spcPts val="1200"/>
              </a:spcBef>
            </a:pPr>
            <a:r>
              <a:rPr lang="en-US" sz="1800" dirty="0" smtClean="0"/>
              <a:t>Unserved </a:t>
            </a:r>
            <a:r>
              <a:rPr lang="en-US" sz="1800" dirty="0"/>
              <a:t>energy in </a:t>
            </a:r>
            <a:r>
              <a:rPr lang="en-US" sz="1800" dirty="0" smtClean="0"/>
              <a:t>years 2030 through 2035. Shortages concentrated in 3-8 PM in 2030 and in 7-9 PM in 2035 in summer months with </a:t>
            </a:r>
            <a:r>
              <a:rPr lang="en-US" sz="1800" dirty="0"/>
              <a:t>maximum magnitude over </a:t>
            </a:r>
            <a:r>
              <a:rPr lang="en-US" sz="1800" dirty="0" smtClean="0"/>
              <a:t>9,000 MW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15041"/>
              </p:ext>
            </p:extLst>
          </p:nvPr>
        </p:nvGraphicFramePr>
        <p:xfrm>
          <a:off x="3124201" y="1379976"/>
          <a:ext cx="6019800" cy="454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5" imgW="7267538" imgH="4543425" progId="Excel.Sheet.12">
                  <p:embed/>
                </p:oleObj>
              </mc:Choice>
              <mc:Fallback>
                <p:oleObj name="Worksheet" r:id="rId5" imgW="7267538" imgH="45434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24201" y="1379976"/>
                        <a:ext cx="6019800" cy="454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50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LTSA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609600" y="1219200"/>
          <a:ext cx="8001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64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Questions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5514" y="2973120"/>
            <a:ext cx="2514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2517675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John Bernecker</a:t>
            </a:r>
            <a:endParaRPr lang="en-US" dirty="0"/>
          </a:p>
          <a:p>
            <a:r>
              <a:rPr lang="en-US" dirty="0" smtClean="0">
                <a:hlinkClick r:id="rId3"/>
              </a:rPr>
              <a:t>John.Bernecker@ercot.com</a:t>
            </a:r>
            <a:endParaRPr lang="en-US" dirty="0" smtClean="0"/>
          </a:p>
          <a:p>
            <a:r>
              <a:rPr lang="en-US" dirty="0" smtClean="0"/>
              <a:t>512.248.4274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Julie Jin</a:t>
            </a:r>
          </a:p>
          <a:p>
            <a:r>
              <a:rPr lang="en-US" dirty="0" smtClean="0">
                <a:hlinkClick r:id="rId4"/>
              </a:rPr>
              <a:t>Julie.Jin@ercot.com</a:t>
            </a:r>
            <a:endParaRPr lang="en-US" dirty="0" smtClean="0"/>
          </a:p>
          <a:p>
            <a:r>
              <a:rPr lang="en-US" dirty="0" smtClean="0"/>
              <a:t>512.248.3982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03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1143000"/>
          </a:xfrm>
        </p:spPr>
        <p:txBody>
          <a:bodyPr/>
          <a:lstStyle/>
          <a:p>
            <a:r>
              <a:rPr lang="en-US" altLang="en-US" dirty="0"/>
              <a:t>LTSA Methodology </a:t>
            </a:r>
            <a:r>
              <a:rPr lang="en-US" altLang="en-US" dirty="0" smtClean="0"/>
              <a:t>Improvement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7897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186379" y="1752600"/>
            <a:ext cx="22860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Long-term Capacity Expansion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638800" y="3473684"/>
            <a:ext cx="2209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Long-term Transmission Analysis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3"/>
            <a:endCxn id="6" idx="0"/>
          </p:cNvCxnSpPr>
          <p:nvPr/>
        </p:nvCxnSpPr>
        <p:spPr>
          <a:xfrm>
            <a:off x="5472379" y="2438400"/>
            <a:ext cx="1271321" cy="1035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amond 9"/>
          <p:cNvSpPr/>
          <p:nvPr/>
        </p:nvSpPr>
        <p:spPr>
          <a:xfrm>
            <a:off x="918278" y="3174639"/>
            <a:ext cx="3352801" cy="196969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interface limits recommended?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6" idx="1"/>
            <a:endCxn id="10" idx="3"/>
          </p:cNvCxnSpPr>
          <p:nvPr/>
        </p:nvCxnSpPr>
        <p:spPr>
          <a:xfrm flipH="1">
            <a:off x="4271079" y="4159484"/>
            <a:ext cx="13677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" idx="1"/>
          </p:cNvCxnSpPr>
          <p:nvPr/>
        </p:nvCxnSpPr>
        <p:spPr>
          <a:xfrm flipV="1">
            <a:off x="2594679" y="2438400"/>
            <a:ext cx="591700" cy="736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05204" y="2538447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1985771" y="5562472"/>
            <a:ext cx="1219200" cy="636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0" idx="2"/>
            <a:endCxn id="18" idx="0"/>
          </p:cNvCxnSpPr>
          <p:nvPr/>
        </p:nvCxnSpPr>
        <p:spPr>
          <a:xfrm>
            <a:off x="2594679" y="5144329"/>
            <a:ext cx="692" cy="418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09800" y="509309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1000" y="974158"/>
            <a:ext cx="8534400" cy="772529"/>
          </a:xfrm>
        </p:spPr>
        <p:txBody>
          <a:bodyPr/>
          <a:lstStyle/>
          <a:p>
            <a:r>
              <a:rPr lang="en-US" sz="2000" dirty="0"/>
              <a:t>Co-optimize </a:t>
            </a:r>
            <a:r>
              <a:rPr lang="en-US" sz="2000" dirty="0" smtClean="0"/>
              <a:t>capacity expansion </a:t>
            </a:r>
            <a:r>
              <a:rPr lang="en-US" sz="2000" dirty="0"/>
              <a:t>and t</a:t>
            </a:r>
            <a:r>
              <a:rPr lang="en-US" sz="2000" dirty="0" smtClean="0"/>
              <a:t>ransmission planning </a:t>
            </a:r>
            <a:r>
              <a:rPr lang="en-US" sz="2000" dirty="0"/>
              <a:t>through </a:t>
            </a:r>
            <a:r>
              <a:rPr lang="en-US" sz="2000" dirty="0" smtClean="0"/>
              <a:t>iterative process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33713</TotalTime>
  <Words>266</Words>
  <Application>Microsoft Office PowerPoint</Application>
  <PresentationFormat>On-screen Show (4:3)</PresentationFormat>
  <Paragraphs>59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Worksheet</vt:lpstr>
      <vt:lpstr>PowerPoint Presentation</vt:lpstr>
      <vt:lpstr>Natural Gas Price Assumptions Change</vt:lpstr>
      <vt:lpstr>Other Changes Based on Stakeholder Feedback</vt:lpstr>
      <vt:lpstr>Updated Results for Current Trends</vt:lpstr>
      <vt:lpstr>2020 LTSA Process</vt:lpstr>
      <vt:lpstr>Questions</vt:lpstr>
      <vt:lpstr>Appendix</vt:lpstr>
      <vt:lpstr>LTSA Methodology Improvement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Jin, Julie</cp:lastModifiedBy>
  <cp:revision>333</cp:revision>
  <cp:lastPrinted>2016-11-14T19:26:45Z</cp:lastPrinted>
  <dcterms:created xsi:type="dcterms:W3CDTF">2016-01-21T15:20:31Z</dcterms:created>
  <dcterms:modified xsi:type="dcterms:W3CDTF">2019-09-12T14:54:08Z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