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32" d="100"/>
          <a:sy n="132" d="100"/>
        </p:scale>
        <p:origin x="1728" y="13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7445171-10BC-483F-ABB3-59CA4C9C0926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69C28D6-927C-4B87-9EE5-92F6BBF55B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48556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9C28D6-927C-4B87-9EE5-92F6BBF55B81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38971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C6CDC3-7C60-4566-AE65-DD088C36938D}" type="datetimeFigureOut">
              <a:rPr lang="en-US" smtClean="0"/>
              <a:t>9/11/2019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381000"/>
            <a:ext cx="8001000" cy="533400"/>
          </a:xfrm>
        </p:spPr>
        <p:txBody>
          <a:bodyPr>
            <a:noAutofit/>
          </a:bodyPr>
          <a:lstStyle/>
          <a:p>
            <a: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16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Revision </a:t>
            </a:r>
            <a: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Requests that 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may </a:t>
            </a:r>
            <a: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>emain Tabled</a:t>
            </a:r>
            <a:b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No </a:t>
            </a:r>
            <a:r>
              <a:rPr lang="en-US" sz="2000" b="1" dirty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ction </a:t>
            </a:r>
            <a:r>
              <a:rPr lang="en-US" sz="2000" b="1" dirty="0">
                <a:latin typeface="Arial" panose="020B0604020202020204" pitchFamily="34" charset="0"/>
                <a:cs typeface="Arial" panose="020B0604020202020204" pitchFamily="34" charset="0"/>
              </a:rPr>
              <a:t>required by </a:t>
            </a: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9/12/2019 </a:t>
            </a:r>
            <a:r>
              <a:rPr lang="en-US" sz="2000" b="1" dirty="0" smtClean="0">
                <a:latin typeface="Arial" panose="020B0604020202020204" pitchFamily="34" charset="0"/>
                <a:cs typeface="Arial" panose="020B0604020202020204" pitchFamily="34" charset="0"/>
              </a:rPr>
              <a:t>PRS</a:t>
            </a:r>
            <a: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2000" b="1" u="sng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914400"/>
            <a:ext cx="8305800" cy="5562600"/>
          </a:xfrm>
          <a:noFill/>
        </p:spPr>
        <p:txBody>
          <a:bodyPr>
            <a:normAutofit fontScale="85000" lnSpcReduction="20000"/>
          </a:bodyPr>
          <a:lstStyle/>
          <a:p>
            <a:pPr algn="l"/>
            <a:endParaRPr lang="en-US" sz="2000" b="1" dirty="0" smtClean="0">
              <a:solidFill>
                <a:schemeClr val="tx1"/>
              </a:solidFill>
            </a:endParaRPr>
          </a:p>
          <a:p>
            <a:pPr algn="l">
              <a:spcBef>
                <a:spcPts val="0"/>
              </a:spcBef>
            </a:pPr>
            <a:r>
              <a:rPr lang="en-US" sz="2200" b="1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NPRR826</a:t>
            </a:r>
            <a:r>
              <a:rPr lang="en-US" sz="2200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, Mitigated Offer Caps for RMR Resources (PRS)</a:t>
            </a:r>
          </a:p>
          <a:p>
            <a:pPr algn="l">
              <a:spcBef>
                <a:spcPts val="0"/>
              </a:spcBef>
            </a:pPr>
            <a:r>
              <a:rPr lang="en-US" sz="2200" b="1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NPRR838</a:t>
            </a:r>
            <a:r>
              <a:rPr lang="en-US" sz="2200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, Updated O&amp;M Cost for RMR Resources (WMS)</a:t>
            </a:r>
          </a:p>
          <a:p>
            <a:pPr algn="l">
              <a:spcBef>
                <a:spcPts val="0"/>
              </a:spcBef>
            </a:pPr>
            <a:r>
              <a:rPr lang="en-US" sz="2200" b="1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NPRR933</a:t>
            </a:r>
            <a:r>
              <a:rPr lang="en-US" sz="2200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, Reporting of Demand Response by Retail Electric Providers and Non-Opt-In Entities (RMS/WMS)</a:t>
            </a:r>
          </a:p>
          <a:p>
            <a:pPr algn="l">
              <a:spcBef>
                <a:spcPts val="0"/>
              </a:spcBef>
            </a:pPr>
            <a:r>
              <a:rPr lang="en-US" sz="2200" b="1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NPRR934</a:t>
            </a:r>
            <a:r>
              <a:rPr lang="en-US" sz="2200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, Advance Action Notice (AAN) and Clarify Process for Resource Outage Approval Withdrawal (PRS)</a:t>
            </a:r>
          </a:p>
          <a:p>
            <a:pPr algn="l">
              <a:spcBef>
                <a:spcPts val="0"/>
              </a:spcBef>
            </a:pPr>
            <a:r>
              <a:rPr lang="en-US" sz="2200" b="1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NPRR938</a:t>
            </a:r>
            <a:r>
              <a:rPr lang="en-US" sz="2200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, Distribution Voltage Level Block Load Transfer (BLT) Compensation (WMS)</a:t>
            </a:r>
          </a:p>
          <a:p>
            <a:pPr algn="l">
              <a:spcBef>
                <a:spcPts val="0"/>
              </a:spcBef>
            </a:pPr>
            <a:r>
              <a:rPr lang="en-US" sz="2200" b="1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NPRR945</a:t>
            </a:r>
            <a:r>
              <a:rPr lang="en-US" sz="2200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, Net Metering Requirements (PRS)</a:t>
            </a:r>
          </a:p>
          <a:p>
            <a:pPr algn="l">
              <a:spcBef>
                <a:spcPts val="0"/>
              </a:spcBef>
            </a:pPr>
            <a:r>
              <a:rPr lang="en-US" sz="2200" b="1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NPRR946</a:t>
            </a:r>
            <a:r>
              <a:rPr lang="en-US" sz="2200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, Allow TDSPs to Use 814_28, Complete Un-executable Transactions for 814_03 Switch Transactions Involved In A Mass Transition Event (RMS)</a:t>
            </a:r>
          </a:p>
          <a:p>
            <a:pPr algn="l">
              <a:spcBef>
                <a:spcPts val="0"/>
              </a:spcBef>
            </a:pPr>
            <a:r>
              <a:rPr lang="en-US" sz="2200" b="1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NPRR947</a:t>
            </a:r>
            <a:r>
              <a:rPr lang="en-US" sz="2200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, Clarification to Ancillary Service Supply Responsibility Definition and Improvements to Determining and Charging for Ancillary Service Failed Quantities (WMS)</a:t>
            </a:r>
          </a:p>
          <a:p>
            <a:pPr algn="l">
              <a:spcBef>
                <a:spcPts val="0"/>
              </a:spcBef>
            </a:pPr>
            <a:r>
              <a:rPr lang="en-US" sz="2200" b="1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NPRR953</a:t>
            </a:r>
            <a:r>
              <a:rPr lang="en-US" sz="2200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, Addition of Relay </a:t>
            </a:r>
            <a:r>
              <a:rPr lang="en-US" sz="2200" dirty="0" err="1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Loadability</a:t>
            </a:r>
            <a:r>
              <a:rPr lang="en-US" sz="2200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 Rating Definition (ROS)</a:t>
            </a:r>
          </a:p>
          <a:p>
            <a:pPr algn="l">
              <a:spcBef>
                <a:spcPts val="0"/>
              </a:spcBef>
            </a:pPr>
            <a:r>
              <a:rPr lang="en-US" sz="2200" b="1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NPRR955</a:t>
            </a:r>
            <a:r>
              <a:rPr lang="en-US" sz="2200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, Define Limited Impact Remedial Action Scheme (RAS) (ROS)</a:t>
            </a:r>
          </a:p>
          <a:p>
            <a:pPr algn="l">
              <a:spcBef>
                <a:spcPts val="0"/>
              </a:spcBef>
            </a:pPr>
            <a:r>
              <a:rPr lang="en-US" sz="2200" b="1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NPRR956</a:t>
            </a:r>
            <a:r>
              <a:rPr lang="en-US" sz="2200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, Designation of Providers of Transmission Additions (PRS)</a:t>
            </a:r>
          </a:p>
          <a:p>
            <a:pPr algn="l">
              <a:spcBef>
                <a:spcPts val="0"/>
              </a:spcBef>
            </a:pPr>
            <a:r>
              <a:rPr lang="en-US" sz="2200" b="1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NPRR963</a:t>
            </a:r>
            <a:r>
              <a:rPr lang="en-US" sz="2200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, Creation of Generation and Controllable Load Resource Group (GCLR Group) (ROS/WMS)</a:t>
            </a:r>
          </a:p>
          <a:p>
            <a:pPr algn="l">
              <a:spcBef>
                <a:spcPts val="0"/>
              </a:spcBef>
            </a:pPr>
            <a:r>
              <a:rPr lang="en-US" sz="2200" b="1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NPRR964</a:t>
            </a:r>
            <a:r>
              <a:rPr lang="en-US" sz="2200" dirty="0">
                <a:solidFill>
                  <a:schemeClr val="tx1"/>
                </a:solidFill>
                <a:ea typeface="Arial Unicode MS" panose="020B0604020202020204" pitchFamily="34" charset="-128"/>
                <a:cs typeface="Arial" panose="020B0604020202020204" pitchFamily="34" charset="0"/>
              </a:rPr>
              <a:t>, Improvement of RMR Process and Removal of Synchronous Condenser Unit and Agreement (ROS/WMS)</a:t>
            </a:r>
          </a:p>
          <a:p>
            <a:pPr algn="l">
              <a:spcBef>
                <a:spcPts val="0"/>
              </a:spcBef>
            </a:pPr>
            <a:r>
              <a:rPr lang="en-US" sz="2000" dirty="0">
                <a:solidFill>
                  <a:schemeClr val="tx1"/>
                </a:solidFill>
                <a:latin typeface="Arial Unicode MS" panose="020B0604020202020204" pitchFamily="34" charset="-128"/>
                <a:ea typeface="Arial Unicode MS" panose="020B0604020202020204" pitchFamily="34" charset="-128"/>
                <a:cs typeface="Arial Unicode MS" panose="020B0604020202020204" pitchFamily="34" charset="-128"/>
              </a:rPr>
              <a:t> </a:t>
            </a:r>
            <a:endParaRPr lang="en-US" sz="2000" dirty="0">
              <a:solidFill>
                <a:schemeClr val="tx1"/>
              </a:solidFill>
              <a:effectLst/>
              <a:latin typeface="Arial Unicode MS" panose="020B0604020202020204" pitchFamily="34" charset="-128"/>
              <a:ea typeface="Arial Unicode MS" panose="020B0604020202020204" pitchFamily="34" charset="-128"/>
              <a:cs typeface="Arial Unicode MS" panose="020B0604020202020204" pitchFamily="34" charset="-12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327</TotalTime>
  <Words>198</Words>
  <Application>Microsoft Office PowerPoint</Application>
  <PresentationFormat>On-screen Show (4:3)</PresentationFormat>
  <Paragraphs>17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 Unicode MS</vt:lpstr>
      <vt:lpstr>Arial</vt:lpstr>
      <vt:lpstr>Calibri</vt:lpstr>
      <vt:lpstr>Office Theme</vt:lpstr>
      <vt:lpstr> Revision Requests that may remain Tabled No action required by 9/12/2019 PRS </vt:lpstr>
    </vt:vector>
  </TitlesOfParts>
  <Company>ERCOT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6/21/12 PRS</dc:title>
  <dc:creator>ERCOT 062012</dc:creator>
  <cp:lastModifiedBy>Clifton, Suzy</cp:lastModifiedBy>
  <cp:revision>128</cp:revision>
  <dcterms:created xsi:type="dcterms:W3CDTF">2012-06-21T12:05:52Z</dcterms:created>
  <dcterms:modified xsi:type="dcterms:W3CDTF">2019-09-11T19:23:03Z</dcterms:modified>
</cp:coreProperties>
</file>

<file path=docProps/thumbnail.jpeg>
</file>