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9/12/2019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85000" lnSpcReduction="20000"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NPRR826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Mitigated Offer Caps for RMR Resources (PRS)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NPRR838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Updated O&amp;M Cost for RMR Resources (WMS)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NPRR933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Reporting of Demand Response by Retail Electric Providers and Non-Opt-In Entities (RMS/WMS)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NPRR934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Advance Action Notice (AAN) and Clarify Process for Resource Outage Approval Withdrawal (PRS)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NPRR938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Distribution Voltage Level Block Load Transfer (BLT) Compensation (WMS)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NPRR945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Net Metering Requirements (PRS)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NPRR946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Allow TDSPs to Use 814_28, Complete Un-executable Transactions for 814_03 Switch Transactions Involved In A Mass Transition Event (RMS)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NPRR947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Clarification to Ancillary Service Supply Responsibility Definition and Improvements to Determining and Charging for Ancillary Service Failed Quantities (WMS)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NPRR953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Addition of Relay </a:t>
            </a:r>
            <a:r>
              <a:rPr lang="en-US" sz="2200" dirty="0" err="1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Loadability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 Rating Definition (ROS)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NPRR955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Define Limited Impact Remedial Action Scheme (RAS) (ROS)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NPRR956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Designation of Providers of Transmission Additions (PRS)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NPRR963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Creation of Generation and Controllable Load Resource Group (GCLR Group) (ROS/WMS)</a:t>
            </a:r>
          </a:p>
          <a:p>
            <a:pPr algn="l">
              <a:spcBef>
                <a:spcPts val="0"/>
              </a:spcBef>
            </a:pPr>
            <a:r>
              <a:rPr lang="en-US" sz="2200" b="1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NPRR964</a:t>
            </a:r>
            <a:r>
              <a:rPr lang="en-US" sz="2200" dirty="0">
                <a:solidFill>
                  <a:schemeClr val="tx1"/>
                </a:solidFill>
                <a:ea typeface="Arial Unicode MS" panose="020B0604020202020204" pitchFamily="34" charset="-128"/>
                <a:cs typeface="Arial" panose="020B0604020202020204" pitchFamily="34" charset="0"/>
              </a:rPr>
              <a:t>, Improvement of RMR Process and Removal of Synchronous Condenser Unit and Agreement (ROS/WMS)</a:t>
            </a:r>
          </a:p>
          <a:p>
            <a:pPr algn="l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en-US" sz="2000" dirty="0"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198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 Unicode MS</vt:lpstr>
      <vt:lpstr>Arial</vt:lpstr>
      <vt:lpstr>Calibri</vt:lpstr>
      <vt:lpstr>Office Theme</vt:lpstr>
      <vt:lpstr> Revision Requests that may remain Tabled No action required by 9/12/2019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128</cp:revision>
  <dcterms:created xsi:type="dcterms:W3CDTF">2012-06-21T12:05:52Z</dcterms:created>
  <dcterms:modified xsi:type="dcterms:W3CDTF">2019-09-11T19:23:03Z</dcterms:modified>
</cp:coreProperties>
</file>