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51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41C33B-A478-440C-A800-DFDB5A23FD5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C1A987C3-9741-4548-98AC-976222EF59E3}">
      <dgm:prSet phldrT="[Text]" custT="1"/>
      <dgm:spPr/>
      <dgm:t>
        <a:bodyPr/>
        <a:lstStyle/>
        <a:p>
          <a:r>
            <a:rPr lang="en-US" sz="1200" b="1" dirty="0"/>
            <a:t>MT Submission DAY 0</a:t>
          </a:r>
        </a:p>
      </dgm:t>
    </dgm:pt>
    <dgm:pt modelId="{2CDD4619-1D68-44D4-AE9C-E1F924DA597A}" type="parTrans" cxnId="{8DB9A360-B600-4509-B444-8AA750BD32AB}">
      <dgm:prSet/>
      <dgm:spPr/>
      <dgm:t>
        <a:bodyPr/>
        <a:lstStyle/>
        <a:p>
          <a:endParaRPr lang="en-US"/>
        </a:p>
      </dgm:t>
    </dgm:pt>
    <dgm:pt modelId="{E142053B-1434-41D1-B90E-5B695A42A289}" type="sibTrans" cxnId="{8DB9A360-B600-4509-B444-8AA750BD32AB}">
      <dgm:prSet/>
      <dgm:spPr/>
      <dgm:t>
        <a:bodyPr/>
        <a:lstStyle/>
        <a:p>
          <a:endParaRPr lang="en-US"/>
        </a:p>
      </dgm:t>
    </dgm:pt>
    <dgm:pt modelId="{4DBAE7EE-27C4-4BE4-B8B7-515A7327F84D}">
      <dgm:prSet phldrT="[Text]" custT="1"/>
      <dgm:spPr/>
      <dgm:t>
        <a:bodyPr/>
        <a:lstStyle/>
        <a:p>
          <a:r>
            <a:rPr lang="en-US" sz="1200" b="1" dirty="0"/>
            <a:t>Auto generated email sent if remains in “New” state for 3 days</a:t>
          </a:r>
        </a:p>
      </dgm:t>
    </dgm:pt>
    <dgm:pt modelId="{7540CB27-9065-468A-A7A6-A32D93624AAF}" type="parTrans" cxnId="{C9C3930B-B73E-456C-B11F-1C187C0C450A}">
      <dgm:prSet/>
      <dgm:spPr/>
      <dgm:t>
        <a:bodyPr/>
        <a:lstStyle/>
        <a:p>
          <a:endParaRPr lang="en-US"/>
        </a:p>
      </dgm:t>
    </dgm:pt>
    <dgm:pt modelId="{4A72E45E-6E4E-4FA4-9952-1C58AE10D89C}" type="sibTrans" cxnId="{C9C3930B-B73E-456C-B11F-1C187C0C450A}">
      <dgm:prSet/>
      <dgm:spPr/>
      <dgm:t>
        <a:bodyPr/>
        <a:lstStyle/>
        <a:p>
          <a:endParaRPr lang="en-US"/>
        </a:p>
      </dgm:t>
    </dgm:pt>
    <dgm:pt modelId="{766300C3-D76B-4C68-B3C7-19BB396397D5}">
      <dgm:prSet phldrT="[Text]" custT="1"/>
      <dgm:spPr/>
      <dgm:t>
        <a:bodyPr/>
        <a:lstStyle/>
        <a:p>
          <a:r>
            <a:rPr lang="en-US" sz="1200" b="1" dirty="0"/>
            <a:t>Responses thereafter no longer than 7 days</a:t>
          </a:r>
        </a:p>
      </dgm:t>
    </dgm:pt>
    <dgm:pt modelId="{B6C0F486-F996-4737-A7E7-E48DBB95D419}" type="parTrans" cxnId="{68676256-8A0C-4217-9993-261FE748F63F}">
      <dgm:prSet/>
      <dgm:spPr/>
      <dgm:t>
        <a:bodyPr/>
        <a:lstStyle/>
        <a:p>
          <a:endParaRPr lang="en-US"/>
        </a:p>
      </dgm:t>
    </dgm:pt>
    <dgm:pt modelId="{D83A0544-21D8-4E9B-9404-086D4AAE7DF7}" type="sibTrans" cxnId="{68676256-8A0C-4217-9993-261FE748F63F}">
      <dgm:prSet/>
      <dgm:spPr/>
      <dgm:t>
        <a:bodyPr/>
        <a:lstStyle/>
        <a:p>
          <a:endParaRPr lang="en-US"/>
        </a:p>
      </dgm:t>
    </dgm:pt>
    <dgm:pt modelId="{D7746633-BBC9-47C9-B080-C59666E45422}">
      <dgm:prSet phldrT="[Text]" custT="1"/>
      <dgm:spPr/>
      <dgm:t>
        <a:bodyPr/>
        <a:lstStyle/>
        <a:p>
          <a:r>
            <a:rPr lang="en-US" sz="1200" b="1" dirty="0"/>
            <a:t>BDMVI to be sent no later than 12 days from MT submission</a:t>
          </a:r>
        </a:p>
      </dgm:t>
    </dgm:pt>
    <dgm:pt modelId="{46F41976-09FD-4C8F-9715-56DF26E901CB}" type="parTrans" cxnId="{A41CBDA0-3545-4AAA-A56D-2C9E50F61CC9}">
      <dgm:prSet/>
      <dgm:spPr/>
      <dgm:t>
        <a:bodyPr/>
        <a:lstStyle/>
        <a:p>
          <a:endParaRPr lang="en-US"/>
        </a:p>
      </dgm:t>
    </dgm:pt>
    <dgm:pt modelId="{7719B75D-14FE-435A-A4FC-EC295D807299}" type="sibTrans" cxnId="{A41CBDA0-3545-4AAA-A56D-2C9E50F61CC9}">
      <dgm:prSet/>
      <dgm:spPr/>
      <dgm:t>
        <a:bodyPr/>
        <a:lstStyle/>
        <a:p>
          <a:endParaRPr lang="en-US"/>
        </a:p>
      </dgm:t>
    </dgm:pt>
    <dgm:pt modelId="{583F9B5F-997A-4040-897F-6DB074FCE145}">
      <dgm:prSet phldrT="[Text]" custT="1"/>
      <dgm:spPr/>
      <dgm:t>
        <a:bodyPr/>
        <a:lstStyle/>
        <a:p>
          <a:r>
            <a:rPr lang="en-US" sz="1200" b="1" dirty="0"/>
            <a:t>Initial Response Due no later than 10 days</a:t>
          </a:r>
        </a:p>
      </dgm:t>
    </dgm:pt>
    <dgm:pt modelId="{AD65C6CB-568B-4922-9303-A76A2335D9E9}" type="parTrans" cxnId="{8F2149C3-E47C-4385-B17C-6275EC8CBA44}">
      <dgm:prSet/>
      <dgm:spPr/>
      <dgm:t>
        <a:bodyPr/>
        <a:lstStyle/>
        <a:p>
          <a:endParaRPr lang="en-US"/>
        </a:p>
      </dgm:t>
    </dgm:pt>
    <dgm:pt modelId="{0B7037C0-FF1D-4498-AA8D-71573725E76D}" type="sibTrans" cxnId="{8F2149C3-E47C-4385-B17C-6275EC8CBA44}">
      <dgm:prSet/>
      <dgm:spPr/>
      <dgm:t>
        <a:bodyPr/>
        <a:lstStyle/>
        <a:p>
          <a:endParaRPr lang="en-US"/>
        </a:p>
      </dgm:t>
    </dgm:pt>
    <dgm:pt modelId="{E25899B1-3B1B-4A0B-ACE8-68D15991F48C}">
      <dgm:prSet phldrT="[Text]" custT="1"/>
      <dgm:spPr/>
      <dgm:t>
        <a:bodyPr/>
        <a:lstStyle/>
        <a:p>
          <a:r>
            <a:rPr lang="en-US" sz="1200" b="1" dirty="0"/>
            <a:t>Complete resolution 21 days</a:t>
          </a:r>
        </a:p>
      </dgm:t>
    </dgm:pt>
    <dgm:pt modelId="{308228C5-14F8-4B9D-845F-61DAADD5214F}" type="parTrans" cxnId="{D341F2B5-EEAF-4CB3-830E-CF907BC82C84}">
      <dgm:prSet/>
      <dgm:spPr/>
      <dgm:t>
        <a:bodyPr/>
        <a:lstStyle/>
        <a:p>
          <a:endParaRPr lang="en-US"/>
        </a:p>
      </dgm:t>
    </dgm:pt>
    <dgm:pt modelId="{F2A25570-D853-4316-AA71-0C1A1F93D191}" type="sibTrans" cxnId="{D341F2B5-EEAF-4CB3-830E-CF907BC82C84}">
      <dgm:prSet/>
      <dgm:spPr/>
      <dgm:t>
        <a:bodyPr/>
        <a:lstStyle/>
        <a:p>
          <a:endParaRPr lang="en-US"/>
        </a:p>
      </dgm:t>
    </dgm:pt>
    <dgm:pt modelId="{A19AEED6-C530-4A47-BAC7-A32866D48656}" type="pres">
      <dgm:prSet presAssocID="{EB41C33B-A478-440C-A800-DFDB5A23FD5A}" presName="Name0" presStyleCnt="0">
        <dgm:presLayoutVars>
          <dgm:dir/>
          <dgm:resizeHandles val="exact"/>
        </dgm:presLayoutVars>
      </dgm:prSet>
      <dgm:spPr/>
    </dgm:pt>
    <dgm:pt modelId="{9F8AAB8A-1F36-454F-9B8E-1134645493BE}" type="pres">
      <dgm:prSet presAssocID="{EB41C33B-A478-440C-A800-DFDB5A23FD5A}" presName="arrow" presStyleLbl="bgShp" presStyleIdx="0" presStyleCnt="1" custLinFactNeighborX="2041" custLinFactNeighborY="1563"/>
      <dgm:spPr/>
    </dgm:pt>
    <dgm:pt modelId="{0B47D713-93B9-405E-B64B-6A44D60BF9DD}" type="pres">
      <dgm:prSet presAssocID="{EB41C33B-A478-440C-A800-DFDB5A23FD5A}" presName="points" presStyleCnt="0"/>
      <dgm:spPr/>
    </dgm:pt>
    <dgm:pt modelId="{C24BF3C2-000E-4D8D-8D9B-56E7837CC531}" type="pres">
      <dgm:prSet presAssocID="{C1A987C3-9741-4548-98AC-976222EF59E3}" presName="compositeA" presStyleCnt="0"/>
      <dgm:spPr/>
    </dgm:pt>
    <dgm:pt modelId="{DC7EADC7-9085-42EB-9BF8-1E32BBE6BE8C}" type="pres">
      <dgm:prSet presAssocID="{C1A987C3-9741-4548-98AC-976222EF59E3}" presName="textA" presStyleLbl="revTx" presStyleIdx="0" presStyleCnt="6" custScaleX="136280">
        <dgm:presLayoutVars>
          <dgm:bulletEnabled val="1"/>
        </dgm:presLayoutVars>
      </dgm:prSet>
      <dgm:spPr/>
    </dgm:pt>
    <dgm:pt modelId="{179D22B3-8FCE-41B8-A1E9-0850649D1214}" type="pres">
      <dgm:prSet presAssocID="{C1A987C3-9741-4548-98AC-976222EF59E3}" presName="circleA" presStyleLbl="node1" presStyleIdx="0" presStyleCnt="6"/>
      <dgm:spPr/>
    </dgm:pt>
    <dgm:pt modelId="{5337BC1F-318E-44CC-943C-5BBDB785C57D}" type="pres">
      <dgm:prSet presAssocID="{C1A987C3-9741-4548-98AC-976222EF59E3}" presName="spaceA" presStyleCnt="0"/>
      <dgm:spPr/>
    </dgm:pt>
    <dgm:pt modelId="{968034BD-DB5E-4DCA-AB95-E6599059BBA2}" type="pres">
      <dgm:prSet presAssocID="{E142053B-1434-41D1-B90E-5B695A42A289}" presName="space" presStyleCnt="0"/>
      <dgm:spPr/>
    </dgm:pt>
    <dgm:pt modelId="{EDBFD883-2A89-4620-B0F5-AB9CA944E09F}" type="pres">
      <dgm:prSet presAssocID="{4DBAE7EE-27C4-4BE4-B8B7-515A7327F84D}" presName="compositeB" presStyleCnt="0"/>
      <dgm:spPr/>
    </dgm:pt>
    <dgm:pt modelId="{C5B92430-C520-4C87-8EF9-75F5A3E2878E}" type="pres">
      <dgm:prSet presAssocID="{4DBAE7EE-27C4-4BE4-B8B7-515A7327F84D}" presName="textB" presStyleLbl="revTx" presStyleIdx="1" presStyleCnt="6" custScaleX="164013">
        <dgm:presLayoutVars>
          <dgm:bulletEnabled val="1"/>
        </dgm:presLayoutVars>
      </dgm:prSet>
      <dgm:spPr/>
    </dgm:pt>
    <dgm:pt modelId="{6A5BDA78-7B16-4B2C-A5E1-B4F6449998B7}" type="pres">
      <dgm:prSet presAssocID="{4DBAE7EE-27C4-4BE4-B8B7-515A7327F84D}" presName="circleB" presStyleLbl="node1" presStyleIdx="1" presStyleCnt="6"/>
      <dgm:spPr/>
    </dgm:pt>
    <dgm:pt modelId="{B4FD9D7F-D0F9-44D7-8110-F58113C842DB}" type="pres">
      <dgm:prSet presAssocID="{4DBAE7EE-27C4-4BE4-B8B7-515A7327F84D}" presName="spaceB" presStyleCnt="0"/>
      <dgm:spPr/>
    </dgm:pt>
    <dgm:pt modelId="{22AFDEC8-6514-4AC5-B65E-DCEC89EAD76B}" type="pres">
      <dgm:prSet presAssocID="{4A72E45E-6E4E-4FA4-9952-1C58AE10D89C}" presName="space" presStyleCnt="0"/>
      <dgm:spPr/>
    </dgm:pt>
    <dgm:pt modelId="{EB8E3ABB-6F3A-4E19-9B58-A2CF5E4E718C}" type="pres">
      <dgm:prSet presAssocID="{583F9B5F-997A-4040-897F-6DB074FCE145}" presName="compositeA" presStyleCnt="0"/>
      <dgm:spPr/>
    </dgm:pt>
    <dgm:pt modelId="{0D341971-1632-4898-8E79-DBFB649098B4}" type="pres">
      <dgm:prSet presAssocID="{583F9B5F-997A-4040-897F-6DB074FCE145}" presName="textA" presStyleLbl="revTx" presStyleIdx="2" presStyleCnt="6" custScaleX="192384">
        <dgm:presLayoutVars>
          <dgm:bulletEnabled val="1"/>
        </dgm:presLayoutVars>
      </dgm:prSet>
      <dgm:spPr/>
    </dgm:pt>
    <dgm:pt modelId="{CA80ACA0-905D-44B9-8016-2E6CD76F2A50}" type="pres">
      <dgm:prSet presAssocID="{583F9B5F-997A-4040-897F-6DB074FCE145}" presName="circleA" presStyleLbl="node1" presStyleIdx="2" presStyleCnt="6"/>
      <dgm:spPr/>
    </dgm:pt>
    <dgm:pt modelId="{416EF664-79EB-40E6-9EE9-F1EE8F59DF2F}" type="pres">
      <dgm:prSet presAssocID="{583F9B5F-997A-4040-897F-6DB074FCE145}" presName="spaceA" presStyleCnt="0"/>
      <dgm:spPr/>
    </dgm:pt>
    <dgm:pt modelId="{2367C4DE-FCB5-4012-9CF4-4D6006EF0916}" type="pres">
      <dgm:prSet presAssocID="{0B7037C0-FF1D-4498-AA8D-71573725E76D}" presName="space" presStyleCnt="0"/>
      <dgm:spPr/>
    </dgm:pt>
    <dgm:pt modelId="{45E671B8-917A-4AA4-8917-F3FAF2B5F400}" type="pres">
      <dgm:prSet presAssocID="{766300C3-D76B-4C68-B3C7-19BB396397D5}" presName="compositeB" presStyleCnt="0"/>
      <dgm:spPr/>
    </dgm:pt>
    <dgm:pt modelId="{93025755-52C8-41A3-9FE1-FFD8EF3B5BBB}" type="pres">
      <dgm:prSet presAssocID="{766300C3-D76B-4C68-B3C7-19BB396397D5}" presName="textB" presStyleLbl="revTx" presStyleIdx="3" presStyleCnt="6" custScaleX="153327">
        <dgm:presLayoutVars>
          <dgm:bulletEnabled val="1"/>
        </dgm:presLayoutVars>
      </dgm:prSet>
      <dgm:spPr/>
    </dgm:pt>
    <dgm:pt modelId="{75592E12-F150-4CC1-905E-1A84BA5BB778}" type="pres">
      <dgm:prSet presAssocID="{766300C3-D76B-4C68-B3C7-19BB396397D5}" presName="circleB" presStyleLbl="node1" presStyleIdx="3" presStyleCnt="6"/>
      <dgm:spPr/>
    </dgm:pt>
    <dgm:pt modelId="{60CBDFAC-F02A-49F4-9FEC-F6C2221BC0D0}" type="pres">
      <dgm:prSet presAssocID="{766300C3-D76B-4C68-B3C7-19BB396397D5}" presName="spaceB" presStyleCnt="0"/>
      <dgm:spPr/>
    </dgm:pt>
    <dgm:pt modelId="{B83709B0-A26B-409A-90ED-EB4244FB7F31}" type="pres">
      <dgm:prSet presAssocID="{D83A0544-21D8-4E9B-9404-086D4AAE7DF7}" presName="space" presStyleCnt="0"/>
      <dgm:spPr/>
    </dgm:pt>
    <dgm:pt modelId="{6BB1B471-A415-45F2-ACBC-9E77D5150CA9}" type="pres">
      <dgm:prSet presAssocID="{D7746633-BBC9-47C9-B080-C59666E45422}" presName="compositeA" presStyleCnt="0"/>
      <dgm:spPr/>
    </dgm:pt>
    <dgm:pt modelId="{EB41A692-D784-4C46-BD19-48C6EDE9C3DD}" type="pres">
      <dgm:prSet presAssocID="{D7746633-BBC9-47C9-B080-C59666E45422}" presName="textA" presStyleLbl="revTx" presStyleIdx="4" presStyleCnt="6" custScaleX="161285">
        <dgm:presLayoutVars>
          <dgm:bulletEnabled val="1"/>
        </dgm:presLayoutVars>
      </dgm:prSet>
      <dgm:spPr/>
    </dgm:pt>
    <dgm:pt modelId="{83BA9BDC-86E7-46BE-8096-D738C17AAE7F}" type="pres">
      <dgm:prSet presAssocID="{D7746633-BBC9-47C9-B080-C59666E45422}" presName="circleA" presStyleLbl="node1" presStyleIdx="4" presStyleCnt="6"/>
      <dgm:spPr/>
    </dgm:pt>
    <dgm:pt modelId="{340ABEEE-B943-42F3-8166-C34E6A9AA63F}" type="pres">
      <dgm:prSet presAssocID="{D7746633-BBC9-47C9-B080-C59666E45422}" presName="spaceA" presStyleCnt="0"/>
      <dgm:spPr/>
    </dgm:pt>
    <dgm:pt modelId="{CF705B45-DEEB-46C0-9602-8C749957F97D}" type="pres">
      <dgm:prSet presAssocID="{7719B75D-14FE-435A-A4FC-EC295D807299}" presName="space" presStyleCnt="0"/>
      <dgm:spPr/>
    </dgm:pt>
    <dgm:pt modelId="{A18426A1-2AD9-4E44-8718-10F6ACF0F955}" type="pres">
      <dgm:prSet presAssocID="{E25899B1-3B1B-4A0B-ACE8-68D15991F48C}" presName="compositeB" presStyleCnt="0"/>
      <dgm:spPr/>
    </dgm:pt>
    <dgm:pt modelId="{976EA5F8-4B94-4566-BA22-9912F266C32C}" type="pres">
      <dgm:prSet presAssocID="{E25899B1-3B1B-4A0B-ACE8-68D15991F48C}" presName="textB" presStyleLbl="revTx" presStyleIdx="5" presStyleCnt="6" custScaleX="142381">
        <dgm:presLayoutVars>
          <dgm:bulletEnabled val="1"/>
        </dgm:presLayoutVars>
      </dgm:prSet>
      <dgm:spPr/>
    </dgm:pt>
    <dgm:pt modelId="{1F87FBC6-0DEB-4F01-A20F-52E340235D86}" type="pres">
      <dgm:prSet presAssocID="{E25899B1-3B1B-4A0B-ACE8-68D15991F48C}" presName="circleB" presStyleLbl="node1" presStyleIdx="5" presStyleCnt="6"/>
      <dgm:spPr/>
    </dgm:pt>
    <dgm:pt modelId="{22915F1B-F752-444E-A0B3-0DDD8A0E5B93}" type="pres">
      <dgm:prSet presAssocID="{E25899B1-3B1B-4A0B-ACE8-68D15991F48C}" presName="spaceB" presStyleCnt="0"/>
      <dgm:spPr/>
    </dgm:pt>
  </dgm:ptLst>
  <dgm:cxnLst>
    <dgm:cxn modelId="{C9C3930B-B73E-456C-B11F-1C187C0C450A}" srcId="{EB41C33B-A478-440C-A800-DFDB5A23FD5A}" destId="{4DBAE7EE-27C4-4BE4-B8B7-515A7327F84D}" srcOrd="1" destOrd="0" parTransId="{7540CB27-9065-468A-A7A6-A32D93624AAF}" sibTransId="{4A72E45E-6E4E-4FA4-9952-1C58AE10D89C}"/>
    <dgm:cxn modelId="{8DB9A360-B600-4509-B444-8AA750BD32AB}" srcId="{EB41C33B-A478-440C-A800-DFDB5A23FD5A}" destId="{C1A987C3-9741-4548-98AC-976222EF59E3}" srcOrd="0" destOrd="0" parTransId="{2CDD4619-1D68-44D4-AE9C-E1F924DA597A}" sibTransId="{E142053B-1434-41D1-B90E-5B695A42A289}"/>
    <dgm:cxn modelId="{1AF7FA69-25F0-4DE7-B3C4-463DB9990D95}" type="presOf" srcId="{D7746633-BBC9-47C9-B080-C59666E45422}" destId="{EB41A692-D784-4C46-BD19-48C6EDE9C3DD}" srcOrd="0" destOrd="0" presId="urn:microsoft.com/office/officeart/2005/8/layout/hProcess11"/>
    <dgm:cxn modelId="{68676256-8A0C-4217-9993-261FE748F63F}" srcId="{EB41C33B-A478-440C-A800-DFDB5A23FD5A}" destId="{766300C3-D76B-4C68-B3C7-19BB396397D5}" srcOrd="3" destOrd="0" parTransId="{B6C0F486-F996-4737-A7E7-E48DBB95D419}" sibTransId="{D83A0544-21D8-4E9B-9404-086D4AAE7DF7}"/>
    <dgm:cxn modelId="{A41CBDA0-3545-4AAA-A56D-2C9E50F61CC9}" srcId="{EB41C33B-A478-440C-A800-DFDB5A23FD5A}" destId="{D7746633-BBC9-47C9-B080-C59666E45422}" srcOrd="4" destOrd="0" parTransId="{46F41976-09FD-4C8F-9715-56DF26E901CB}" sibTransId="{7719B75D-14FE-435A-A4FC-EC295D807299}"/>
    <dgm:cxn modelId="{D341F2B5-EEAF-4CB3-830E-CF907BC82C84}" srcId="{EB41C33B-A478-440C-A800-DFDB5A23FD5A}" destId="{E25899B1-3B1B-4A0B-ACE8-68D15991F48C}" srcOrd="5" destOrd="0" parTransId="{308228C5-14F8-4B9D-845F-61DAADD5214F}" sibTransId="{F2A25570-D853-4316-AA71-0C1A1F93D191}"/>
    <dgm:cxn modelId="{614C5CB6-1F48-43E1-A416-895292225BFE}" type="presOf" srcId="{C1A987C3-9741-4548-98AC-976222EF59E3}" destId="{DC7EADC7-9085-42EB-9BF8-1E32BBE6BE8C}" srcOrd="0" destOrd="0" presId="urn:microsoft.com/office/officeart/2005/8/layout/hProcess11"/>
    <dgm:cxn modelId="{E81878B6-325B-4681-B4FD-BF414A61B56E}" type="presOf" srcId="{4DBAE7EE-27C4-4BE4-B8B7-515A7327F84D}" destId="{C5B92430-C520-4C87-8EF9-75F5A3E2878E}" srcOrd="0" destOrd="0" presId="urn:microsoft.com/office/officeart/2005/8/layout/hProcess11"/>
    <dgm:cxn modelId="{566A4EB8-5D5B-4A89-9D87-078ED3411005}" type="presOf" srcId="{583F9B5F-997A-4040-897F-6DB074FCE145}" destId="{0D341971-1632-4898-8E79-DBFB649098B4}" srcOrd="0" destOrd="0" presId="urn:microsoft.com/office/officeart/2005/8/layout/hProcess11"/>
    <dgm:cxn modelId="{8F2149C3-E47C-4385-B17C-6275EC8CBA44}" srcId="{EB41C33B-A478-440C-A800-DFDB5A23FD5A}" destId="{583F9B5F-997A-4040-897F-6DB074FCE145}" srcOrd="2" destOrd="0" parTransId="{AD65C6CB-568B-4922-9303-A76A2335D9E9}" sibTransId="{0B7037C0-FF1D-4498-AA8D-71573725E76D}"/>
    <dgm:cxn modelId="{092459C6-0F77-40DC-8B63-9C8EEED3B823}" type="presOf" srcId="{E25899B1-3B1B-4A0B-ACE8-68D15991F48C}" destId="{976EA5F8-4B94-4566-BA22-9912F266C32C}" srcOrd="0" destOrd="0" presId="urn:microsoft.com/office/officeart/2005/8/layout/hProcess11"/>
    <dgm:cxn modelId="{F3E9B7E2-21C0-46EC-B744-3EA620EFDC9E}" type="presOf" srcId="{EB41C33B-A478-440C-A800-DFDB5A23FD5A}" destId="{A19AEED6-C530-4A47-BAC7-A32866D48656}" srcOrd="0" destOrd="0" presId="urn:microsoft.com/office/officeart/2005/8/layout/hProcess11"/>
    <dgm:cxn modelId="{C70C5AF6-6E31-4B64-A5F3-0D514D32E3E4}" type="presOf" srcId="{766300C3-D76B-4C68-B3C7-19BB396397D5}" destId="{93025755-52C8-41A3-9FE1-FFD8EF3B5BBB}" srcOrd="0" destOrd="0" presId="urn:microsoft.com/office/officeart/2005/8/layout/hProcess11"/>
    <dgm:cxn modelId="{8DD799B2-59C1-4A45-8043-4C641FB8909E}" type="presParOf" srcId="{A19AEED6-C530-4A47-BAC7-A32866D48656}" destId="{9F8AAB8A-1F36-454F-9B8E-1134645493BE}" srcOrd="0" destOrd="0" presId="urn:microsoft.com/office/officeart/2005/8/layout/hProcess11"/>
    <dgm:cxn modelId="{2CECB0AC-DA16-42B2-A957-25C127811407}" type="presParOf" srcId="{A19AEED6-C530-4A47-BAC7-A32866D48656}" destId="{0B47D713-93B9-405E-B64B-6A44D60BF9DD}" srcOrd="1" destOrd="0" presId="urn:microsoft.com/office/officeart/2005/8/layout/hProcess11"/>
    <dgm:cxn modelId="{DE778140-8A7B-44BE-B80A-D626D0FCCBD6}" type="presParOf" srcId="{0B47D713-93B9-405E-B64B-6A44D60BF9DD}" destId="{C24BF3C2-000E-4D8D-8D9B-56E7837CC531}" srcOrd="0" destOrd="0" presId="urn:microsoft.com/office/officeart/2005/8/layout/hProcess11"/>
    <dgm:cxn modelId="{88C39728-8AD4-4BF8-AE50-B4BE8E56ECCB}" type="presParOf" srcId="{C24BF3C2-000E-4D8D-8D9B-56E7837CC531}" destId="{DC7EADC7-9085-42EB-9BF8-1E32BBE6BE8C}" srcOrd="0" destOrd="0" presId="urn:microsoft.com/office/officeart/2005/8/layout/hProcess11"/>
    <dgm:cxn modelId="{D4C7D197-5026-4CBB-BB3A-F7FA7F6D45B1}" type="presParOf" srcId="{C24BF3C2-000E-4D8D-8D9B-56E7837CC531}" destId="{179D22B3-8FCE-41B8-A1E9-0850649D1214}" srcOrd="1" destOrd="0" presId="urn:microsoft.com/office/officeart/2005/8/layout/hProcess11"/>
    <dgm:cxn modelId="{FD17A1DD-E77B-4465-81F3-DC1CD72AA258}" type="presParOf" srcId="{C24BF3C2-000E-4D8D-8D9B-56E7837CC531}" destId="{5337BC1F-318E-44CC-943C-5BBDB785C57D}" srcOrd="2" destOrd="0" presId="urn:microsoft.com/office/officeart/2005/8/layout/hProcess11"/>
    <dgm:cxn modelId="{0BBAA174-605B-49B2-A61E-608AE59C9808}" type="presParOf" srcId="{0B47D713-93B9-405E-B64B-6A44D60BF9DD}" destId="{968034BD-DB5E-4DCA-AB95-E6599059BBA2}" srcOrd="1" destOrd="0" presId="urn:microsoft.com/office/officeart/2005/8/layout/hProcess11"/>
    <dgm:cxn modelId="{F0C0BD73-0F09-40AA-8DCD-1DD606CB4E0D}" type="presParOf" srcId="{0B47D713-93B9-405E-B64B-6A44D60BF9DD}" destId="{EDBFD883-2A89-4620-B0F5-AB9CA944E09F}" srcOrd="2" destOrd="0" presId="urn:microsoft.com/office/officeart/2005/8/layout/hProcess11"/>
    <dgm:cxn modelId="{E0B5B202-42D4-4EB3-AC16-A9CF7A24962E}" type="presParOf" srcId="{EDBFD883-2A89-4620-B0F5-AB9CA944E09F}" destId="{C5B92430-C520-4C87-8EF9-75F5A3E2878E}" srcOrd="0" destOrd="0" presId="urn:microsoft.com/office/officeart/2005/8/layout/hProcess11"/>
    <dgm:cxn modelId="{7F02E1C0-695D-4AA4-B7DA-8F7845F051B0}" type="presParOf" srcId="{EDBFD883-2A89-4620-B0F5-AB9CA944E09F}" destId="{6A5BDA78-7B16-4B2C-A5E1-B4F6449998B7}" srcOrd="1" destOrd="0" presId="urn:microsoft.com/office/officeart/2005/8/layout/hProcess11"/>
    <dgm:cxn modelId="{90416C9C-9BB0-4E79-AD2C-8A801E8CC531}" type="presParOf" srcId="{EDBFD883-2A89-4620-B0F5-AB9CA944E09F}" destId="{B4FD9D7F-D0F9-44D7-8110-F58113C842DB}" srcOrd="2" destOrd="0" presId="urn:microsoft.com/office/officeart/2005/8/layout/hProcess11"/>
    <dgm:cxn modelId="{D49610FC-28AA-49CF-A218-46EC6F79A420}" type="presParOf" srcId="{0B47D713-93B9-405E-B64B-6A44D60BF9DD}" destId="{22AFDEC8-6514-4AC5-B65E-DCEC89EAD76B}" srcOrd="3" destOrd="0" presId="urn:microsoft.com/office/officeart/2005/8/layout/hProcess11"/>
    <dgm:cxn modelId="{99BA293B-2D16-4359-A418-3643A3C4BBAA}" type="presParOf" srcId="{0B47D713-93B9-405E-B64B-6A44D60BF9DD}" destId="{EB8E3ABB-6F3A-4E19-9B58-A2CF5E4E718C}" srcOrd="4" destOrd="0" presId="urn:microsoft.com/office/officeart/2005/8/layout/hProcess11"/>
    <dgm:cxn modelId="{D7347EBF-C8B9-49A6-899C-E5445C87C730}" type="presParOf" srcId="{EB8E3ABB-6F3A-4E19-9B58-A2CF5E4E718C}" destId="{0D341971-1632-4898-8E79-DBFB649098B4}" srcOrd="0" destOrd="0" presId="urn:microsoft.com/office/officeart/2005/8/layout/hProcess11"/>
    <dgm:cxn modelId="{F3828438-BA14-433B-AC64-350B7890861D}" type="presParOf" srcId="{EB8E3ABB-6F3A-4E19-9B58-A2CF5E4E718C}" destId="{CA80ACA0-905D-44B9-8016-2E6CD76F2A50}" srcOrd="1" destOrd="0" presId="urn:microsoft.com/office/officeart/2005/8/layout/hProcess11"/>
    <dgm:cxn modelId="{B914B9DD-F726-49B8-B8EA-EE267E95A930}" type="presParOf" srcId="{EB8E3ABB-6F3A-4E19-9B58-A2CF5E4E718C}" destId="{416EF664-79EB-40E6-9EE9-F1EE8F59DF2F}" srcOrd="2" destOrd="0" presId="urn:microsoft.com/office/officeart/2005/8/layout/hProcess11"/>
    <dgm:cxn modelId="{1411B2FB-AD20-4C27-9AB9-C95E87E19FB6}" type="presParOf" srcId="{0B47D713-93B9-405E-B64B-6A44D60BF9DD}" destId="{2367C4DE-FCB5-4012-9CF4-4D6006EF0916}" srcOrd="5" destOrd="0" presId="urn:microsoft.com/office/officeart/2005/8/layout/hProcess11"/>
    <dgm:cxn modelId="{0302EC7B-CEBE-4E9C-906E-7D12B7288CBF}" type="presParOf" srcId="{0B47D713-93B9-405E-B64B-6A44D60BF9DD}" destId="{45E671B8-917A-4AA4-8917-F3FAF2B5F400}" srcOrd="6" destOrd="0" presId="urn:microsoft.com/office/officeart/2005/8/layout/hProcess11"/>
    <dgm:cxn modelId="{BCFF7AD3-EBC8-421A-B1EF-34F250E9D6D7}" type="presParOf" srcId="{45E671B8-917A-4AA4-8917-F3FAF2B5F400}" destId="{93025755-52C8-41A3-9FE1-FFD8EF3B5BBB}" srcOrd="0" destOrd="0" presId="urn:microsoft.com/office/officeart/2005/8/layout/hProcess11"/>
    <dgm:cxn modelId="{1B72B50C-64C0-46C2-BB0B-362164206813}" type="presParOf" srcId="{45E671B8-917A-4AA4-8917-F3FAF2B5F400}" destId="{75592E12-F150-4CC1-905E-1A84BA5BB778}" srcOrd="1" destOrd="0" presId="urn:microsoft.com/office/officeart/2005/8/layout/hProcess11"/>
    <dgm:cxn modelId="{064CB01E-4B4A-462E-B34B-1C817EF19B56}" type="presParOf" srcId="{45E671B8-917A-4AA4-8917-F3FAF2B5F400}" destId="{60CBDFAC-F02A-49F4-9FEC-F6C2221BC0D0}" srcOrd="2" destOrd="0" presId="urn:microsoft.com/office/officeart/2005/8/layout/hProcess11"/>
    <dgm:cxn modelId="{6BCBEFEF-A166-46CB-A5CC-785ED4CBE034}" type="presParOf" srcId="{0B47D713-93B9-405E-B64B-6A44D60BF9DD}" destId="{B83709B0-A26B-409A-90ED-EB4244FB7F31}" srcOrd="7" destOrd="0" presId="urn:microsoft.com/office/officeart/2005/8/layout/hProcess11"/>
    <dgm:cxn modelId="{A9E7B505-B7FE-463D-AF64-5DA2700BF3A2}" type="presParOf" srcId="{0B47D713-93B9-405E-B64B-6A44D60BF9DD}" destId="{6BB1B471-A415-45F2-ACBC-9E77D5150CA9}" srcOrd="8" destOrd="0" presId="urn:microsoft.com/office/officeart/2005/8/layout/hProcess11"/>
    <dgm:cxn modelId="{6C800AAA-44E8-48D5-BFCD-1CA3DAE5965A}" type="presParOf" srcId="{6BB1B471-A415-45F2-ACBC-9E77D5150CA9}" destId="{EB41A692-D784-4C46-BD19-48C6EDE9C3DD}" srcOrd="0" destOrd="0" presId="urn:microsoft.com/office/officeart/2005/8/layout/hProcess11"/>
    <dgm:cxn modelId="{5BCE0951-078F-4966-9FAA-030041872738}" type="presParOf" srcId="{6BB1B471-A415-45F2-ACBC-9E77D5150CA9}" destId="{83BA9BDC-86E7-46BE-8096-D738C17AAE7F}" srcOrd="1" destOrd="0" presId="urn:microsoft.com/office/officeart/2005/8/layout/hProcess11"/>
    <dgm:cxn modelId="{85BE3EFB-DF09-40BA-9B9A-BE64892BE3B6}" type="presParOf" srcId="{6BB1B471-A415-45F2-ACBC-9E77D5150CA9}" destId="{340ABEEE-B943-42F3-8166-C34E6A9AA63F}" srcOrd="2" destOrd="0" presId="urn:microsoft.com/office/officeart/2005/8/layout/hProcess11"/>
    <dgm:cxn modelId="{3AE8E0A7-343D-4D58-8676-BF083A8ECC8B}" type="presParOf" srcId="{0B47D713-93B9-405E-B64B-6A44D60BF9DD}" destId="{CF705B45-DEEB-46C0-9602-8C749957F97D}" srcOrd="9" destOrd="0" presId="urn:microsoft.com/office/officeart/2005/8/layout/hProcess11"/>
    <dgm:cxn modelId="{66C11DE3-1DDD-415E-847D-90CAAAD00479}" type="presParOf" srcId="{0B47D713-93B9-405E-B64B-6A44D60BF9DD}" destId="{A18426A1-2AD9-4E44-8718-10F6ACF0F955}" srcOrd="10" destOrd="0" presId="urn:microsoft.com/office/officeart/2005/8/layout/hProcess11"/>
    <dgm:cxn modelId="{D533130C-C3D0-49AC-BD27-0CA0C835B700}" type="presParOf" srcId="{A18426A1-2AD9-4E44-8718-10F6ACF0F955}" destId="{976EA5F8-4B94-4566-BA22-9912F266C32C}" srcOrd="0" destOrd="0" presId="urn:microsoft.com/office/officeart/2005/8/layout/hProcess11"/>
    <dgm:cxn modelId="{D371D8E8-A4E4-4AD5-BE11-45F6D00E6329}" type="presParOf" srcId="{A18426A1-2AD9-4E44-8718-10F6ACF0F955}" destId="{1F87FBC6-0DEB-4F01-A20F-52E340235D86}" srcOrd="1" destOrd="0" presId="urn:microsoft.com/office/officeart/2005/8/layout/hProcess11"/>
    <dgm:cxn modelId="{86F49900-A94F-4D1E-8069-458760CC432C}" type="presParOf" srcId="{A18426A1-2AD9-4E44-8718-10F6ACF0F955}" destId="{22915F1B-F752-444E-A0B3-0DDD8A0E5B9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8AAB8A-1F36-454F-9B8E-1134645493BE}">
      <dsp:nvSpPr>
        <dsp:cNvPr id="0" name=""/>
        <dsp:cNvSpPr/>
      </dsp:nvSpPr>
      <dsp:spPr>
        <a:xfrm>
          <a:off x="0" y="1244608"/>
          <a:ext cx="8534400" cy="16256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7EADC7-9085-42EB-9BF8-1E32BBE6BE8C}">
      <dsp:nvSpPr>
        <dsp:cNvPr id="0" name=""/>
        <dsp:cNvSpPr/>
      </dsp:nvSpPr>
      <dsp:spPr>
        <a:xfrm>
          <a:off x="2237" y="0"/>
          <a:ext cx="107333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MT Submission DAY 0</a:t>
          </a:r>
        </a:p>
      </dsp:txBody>
      <dsp:txXfrm>
        <a:off x="2237" y="0"/>
        <a:ext cx="1073339" cy="1625600"/>
      </dsp:txXfrm>
    </dsp:sp>
    <dsp:sp modelId="{179D22B3-8FCE-41B8-A1E9-0850649D1214}">
      <dsp:nvSpPr>
        <dsp:cNvPr id="0" name=""/>
        <dsp:cNvSpPr/>
      </dsp:nvSpPr>
      <dsp:spPr>
        <a:xfrm>
          <a:off x="335706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B92430-C520-4C87-8EF9-75F5A3E2878E}">
      <dsp:nvSpPr>
        <dsp:cNvPr id="0" name=""/>
        <dsp:cNvSpPr/>
      </dsp:nvSpPr>
      <dsp:spPr>
        <a:xfrm>
          <a:off x="1114956" y="2438399"/>
          <a:ext cx="1291763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Auto generated email sent if remains in “New” state for 3 days</a:t>
          </a:r>
        </a:p>
      </dsp:txBody>
      <dsp:txXfrm>
        <a:off x="1114956" y="2438399"/>
        <a:ext cx="1291763" cy="1625600"/>
      </dsp:txXfrm>
    </dsp:sp>
    <dsp:sp modelId="{6A5BDA78-7B16-4B2C-A5E1-B4F6449998B7}">
      <dsp:nvSpPr>
        <dsp:cNvPr id="0" name=""/>
        <dsp:cNvSpPr/>
      </dsp:nvSpPr>
      <dsp:spPr>
        <a:xfrm>
          <a:off x="1557638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341971-1632-4898-8E79-DBFB649098B4}">
      <dsp:nvSpPr>
        <dsp:cNvPr id="0" name=""/>
        <dsp:cNvSpPr/>
      </dsp:nvSpPr>
      <dsp:spPr>
        <a:xfrm>
          <a:off x="2446099" y="0"/>
          <a:ext cx="1515213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Initial Response Due no later than 10 days</a:t>
          </a:r>
        </a:p>
      </dsp:txBody>
      <dsp:txXfrm>
        <a:off x="2446099" y="0"/>
        <a:ext cx="1515213" cy="1625600"/>
      </dsp:txXfrm>
    </dsp:sp>
    <dsp:sp modelId="{CA80ACA0-905D-44B9-8016-2E6CD76F2A50}">
      <dsp:nvSpPr>
        <dsp:cNvPr id="0" name=""/>
        <dsp:cNvSpPr/>
      </dsp:nvSpPr>
      <dsp:spPr>
        <a:xfrm>
          <a:off x="3000506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25755-52C8-41A3-9FE1-FFD8EF3B5BBB}">
      <dsp:nvSpPr>
        <dsp:cNvPr id="0" name=""/>
        <dsp:cNvSpPr/>
      </dsp:nvSpPr>
      <dsp:spPr>
        <a:xfrm>
          <a:off x="4000693" y="2438399"/>
          <a:ext cx="1207601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Responses thereafter no longer than 7 days</a:t>
          </a:r>
        </a:p>
      </dsp:txBody>
      <dsp:txXfrm>
        <a:off x="4000693" y="2438399"/>
        <a:ext cx="1207601" cy="1625600"/>
      </dsp:txXfrm>
    </dsp:sp>
    <dsp:sp modelId="{75592E12-F150-4CC1-905E-1A84BA5BB778}">
      <dsp:nvSpPr>
        <dsp:cNvPr id="0" name=""/>
        <dsp:cNvSpPr/>
      </dsp:nvSpPr>
      <dsp:spPr>
        <a:xfrm>
          <a:off x="4401293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41A692-D784-4C46-BD19-48C6EDE9C3DD}">
      <dsp:nvSpPr>
        <dsp:cNvPr id="0" name=""/>
        <dsp:cNvSpPr/>
      </dsp:nvSpPr>
      <dsp:spPr>
        <a:xfrm>
          <a:off x="5247674" y="0"/>
          <a:ext cx="1270278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BDMVI to be sent no later than 12 days from MT submission</a:t>
          </a:r>
        </a:p>
      </dsp:txBody>
      <dsp:txXfrm>
        <a:off x="5247674" y="0"/>
        <a:ext cx="1270278" cy="1625600"/>
      </dsp:txXfrm>
    </dsp:sp>
    <dsp:sp modelId="{83BA9BDC-86E7-46BE-8096-D738C17AAE7F}">
      <dsp:nvSpPr>
        <dsp:cNvPr id="0" name=""/>
        <dsp:cNvSpPr/>
      </dsp:nvSpPr>
      <dsp:spPr>
        <a:xfrm>
          <a:off x="5679613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EA5F8-4B94-4566-BA22-9912F266C32C}">
      <dsp:nvSpPr>
        <dsp:cNvPr id="0" name=""/>
        <dsp:cNvSpPr/>
      </dsp:nvSpPr>
      <dsp:spPr>
        <a:xfrm>
          <a:off x="6557332" y="2438399"/>
          <a:ext cx="1121390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Complete resolution 21 days</a:t>
          </a:r>
        </a:p>
      </dsp:txBody>
      <dsp:txXfrm>
        <a:off x="6557332" y="2438399"/>
        <a:ext cx="1121390" cy="1625600"/>
      </dsp:txXfrm>
    </dsp:sp>
    <dsp:sp modelId="{1F87FBC6-0DEB-4F01-A20F-52E340235D86}">
      <dsp:nvSpPr>
        <dsp:cNvPr id="0" name=""/>
        <dsp:cNvSpPr/>
      </dsp:nvSpPr>
      <dsp:spPr>
        <a:xfrm>
          <a:off x="6914827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C0C2E-B6BB-4445-ADEF-AA305D635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FA279-4C0F-4C48-AE90-90814FA14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C9934-6A4C-44B7-9A02-FD450B5C9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D42E-C5CB-42E2-A356-F8EACDFA14A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45C10-7A2C-4DA6-90F7-2B6D083DD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0BD2C-60E3-4B6E-BBA0-9C6AB260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35A6-2A01-4D99-A2A9-385885CD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86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8F35F-101D-46B0-9E27-0BB1017C0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70E5B6-BE68-4606-82DD-44FB51F55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2F15C-F7BB-47DF-AE00-086B36F94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D42E-C5CB-42E2-A356-F8EACDFA14A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2C359-0078-4A63-98B6-FA15C1A96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F2B36-6CDF-4729-B75F-9B67506B1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35A6-2A01-4D99-A2A9-385885CD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97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E74289-6D9C-41B8-89B7-268417716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32AD8-5161-4859-AC85-906B4D6D7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005E7-6DC6-46B4-9B42-4177FC28E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D42E-C5CB-42E2-A356-F8EACDFA14A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F95B4-821A-4504-B7C1-BAE53E960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0D77B-52FA-4419-876C-50A9D5E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35A6-2A01-4D99-A2A9-385885CD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55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00AEC7">
                    <a:tint val="75000"/>
                  </a:srgb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srgbClr val="00AEC7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AEC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208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srgbClr val="00AEC7">
                    <a:tint val="75000"/>
                  </a:srgb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srgbClr val="5B6770"/>
                </a:solidFill>
              </a:rPr>
              <a:pPr/>
              <a:t>‹#›</a:t>
            </a:fld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25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74DD8-9D24-4EEA-8642-D52B99C8F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C3EA9-007E-478A-80E8-AAD0AA3DD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5DBA1-EF9F-4C42-9203-C08087B55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D42E-C5CB-42E2-A356-F8EACDFA14A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4890D-6992-4930-8FAC-F07F857EF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7E8E2-E24F-4275-94BE-AC0E7985A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35A6-2A01-4D99-A2A9-385885CD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8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B4B98-7E9C-4EC1-AC8E-315D5B21B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AE438-D737-4821-831D-8C6E81A5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15FCC-AE6E-4819-9F46-81C65E5BA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D42E-C5CB-42E2-A356-F8EACDFA14A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F5DB0-157B-4E97-9336-D48EBBF45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A5DE2-8320-48D5-AF39-9594615F0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35A6-2A01-4D99-A2A9-385885CD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8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688D9-0B02-4BDC-9960-5FF9CC4E1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C66EC-E864-4EAD-9669-A7CD641ED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5045B-EDC8-4D1E-941E-B61BC1F22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03378-2E70-4AC0-9E32-E9DCA6DDF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D42E-C5CB-42E2-A356-F8EACDFA14A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279545-4632-4D46-A6BB-19CAE0D17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AEDFF-1366-49FD-AF89-8020457AF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35A6-2A01-4D99-A2A9-385885CD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7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A8F21-634B-469F-825B-23BF95FB7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5BE94-CC61-4143-A93D-A1D1126D3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5501AC-652C-4EEE-94A8-4180163DF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5780A8-5156-43DA-BA11-E341583CA0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524C00-61D5-4B64-A758-1ECDC7ED70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30DC95-8354-4A3E-9B23-7E1429ACA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D42E-C5CB-42E2-A356-F8EACDFA14A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504F5C-44E5-4FD8-A10E-1E8D561AF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C934B1-85F6-4D62-A396-023DA3F99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35A6-2A01-4D99-A2A9-385885CD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8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479E-D874-411F-9FC6-60144C1F2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A3453A-0A03-4B27-BDEB-F2801A3F2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D42E-C5CB-42E2-A356-F8EACDFA14A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557A-3DED-4E17-85BE-B6C1B6C90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A07C-D425-46CE-865D-D8D9663BE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35A6-2A01-4D99-A2A9-385885CD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80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3DE076-5356-405D-A423-92F7A0334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D42E-C5CB-42E2-A356-F8EACDFA14A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9F5594-AE31-4C61-B751-3AA1AE958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4F51A-B06A-448A-8F93-B52D7E472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35A6-2A01-4D99-A2A9-385885CD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03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5ACFB-D96F-4C7A-955C-2ECF7DFA5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C264A-AF02-4BF3-8984-F5B5098DA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6946C-9855-4E00-B412-320F2E2C0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81E5A-6DA9-43AA-AA3A-B1A7ABCBD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D42E-C5CB-42E2-A356-F8EACDFA14A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8D4EAA-0230-4F49-8B2E-952AFD0CC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2FB15-76C2-4FF8-A4D8-1382FE671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35A6-2A01-4D99-A2A9-385885CD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6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5B46B-566A-49D3-AEF7-8B771A42B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A68404-645A-46DE-9131-D214BABEC9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6A9A08-B8CC-4407-84C7-BF97777DF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882A2B-8C98-4713-A945-1631499EF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D42E-C5CB-42E2-A356-F8EACDFA14A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03BAF-DADD-4C48-908A-E8D50234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2170D-5A43-428F-9D00-A256785BE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C35A6-2A01-4D99-A2A9-385885CD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89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FCFE40-6B04-4EB8-9803-A375FA99E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3BAA5-CC82-407C-B410-E5994CC1C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A6518-700D-419B-8B1C-E41650303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7D42E-C5CB-42E2-A356-F8EACDFA14A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49322-F73B-41A4-9B33-E2E5C3BD2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6BD3E-162B-427D-9F86-5E0FF360A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C35A6-2A01-4D99-A2A9-385885CD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2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rgbClr val="00AEC7">
                    <a:tint val="75000"/>
                  </a:srgbClr>
                </a:solidFill>
              </a:rPr>
              <a:t>Footer text goes here.</a:t>
            </a:r>
            <a:endParaRPr lang="en-US" dirty="0">
              <a:solidFill>
                <a:srgbClr val="00AEC7">
                  <a:tint val="75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srgbClr val="00AEC7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AEC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CEF4D-4823-4091-BDB5-A15DB8BA4F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9EA942-7F64-427F-BC01-979F36A600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83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Level of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762000"/>
            <a:ext cx="8534400" cy="517914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2000" b="1" u="sng" dirty="0"/>
              <a:t>Issue</a:t>
            </a:r>
            <a:r>
              <a:rPr lang="en-US" sz="2000" b="1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Untimely resolution of IAG issues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b="1" u="sng" dirty="0"/>
              <a:t>Solution</a:t>
            </a:r>
            <a:r>
              <a:rPr lang="en-US" sz="2000" b="1" dirty="0"/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/>
              <a:t>Adoption of timelines stated in Retail Market Guide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b="1" u="sng" dirty="0"/>
              <a:t>Best Practice</a:t>
            </a:r>
            <a:r>
              <a:rPr lang="en-US" sz="2000" b="1" dirty="0"/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/>
              <a:t>REPs to develop internal SLAs to address MTs aligning with market’s expected level of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srgbClr val="5B6770"/>
                </a:solidFill>
                <a:latin typeface="Arial" panose="020B0604020202020204"/>
              </a:rPr>
              <a:pPr/>
              <a:t>2</a:t>
            </a:fld>
            <a:endParaRPr lang="en-US">
              <a:solidFill>
                <a:srgbClr val="5B6770"/>
              </a:solidFill>
              <a:latin typeface="Arial" panose="020B0604020202020204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92EA5DC-0B6D-484F-BDCA-0B6BB1B5EE49}"/>
              </a:ext>
            </a:extLst>
          </p:cNvPr>
          <p:cNvGraphicFramePr/>
          <p:nvPr>
            <p:extLst/>
          </p:nvPr>
        </p:nvGraphicFramePr>
        <p:xfrm>
          <a:off x="1905000" y="2794000"/>
          <a:ext cx="8534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4047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2_Office Theme">
  <a:themeElements>
    <a:clrScheme name="ERCOT">
      <a:dk1>
        <a:srgbClr val="00AEC7"/>
      </a:dk1>
      <a:lt1>
        <a:sysClr val="window" lastClr="FFFFFF"/>
      </a:lt1>
      <a:dk2>
        <a:srgbClr val="5B6770"/>
      </a:dk2>
      <a:lt2>
        <a:srgbClr val="FFFFFF"/>
      </a:lt2>
      <a:accent1>
        <a:srgbClr val="003865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89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12_Office Theme</vt:lpstr>
      <vt:lpstr>PowerPoint Presentation</vt:lpstr>
      <vt:lpstr>Expected Level of Performance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Wiegand, Sheri</dc:creator>
  <cp:lastModifiedBy>Wiegand, Sheri</cp:lastModifiedBy>
  <cp:revision>2</cp:revision>
  <dcterms:created xsi:type="dcterms:W3CDTF">2019-09-11T02:40:17Z</dcterms:created>
  <dcterms:modified xsi:type="dcterms:W3CDTF">2019-09-11T03:39:19Z</dcterms:modified>
</cp:coreProperties>
</file>