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3.xml" ContentType="application/vnd.openxmlformats-officedocument.theme+xml"/>
  <Override PartName="/ppt/slideLayouts/slideLayout1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2" r:id="rId1"/>
    <p:sldMasterId id="2147483667" r:id="rId2"/>
    <p:sldMasterId id="2147483669" r:id="rId3"/>
    <p:sldMasterId id="2147483686" r:id="rId4"/>
  </p:sldMasterIdLst>
  <p:notesMasterIdLst>
    <p:notesMasterId r:id="rId13"/>
  </p:notesMasterIdLst>
  <p:handoutMasterIdLst>
    <p:handoutMasterId r:id="rId14"/>
  </p:handoutMasterIdLst>
  <p:sldIdLst>
    <p:sldId id="270" r:id="rId5"/>
    <p:sldId id="735" r:id="rId6"/>
    <p:sldId id="567" r:id="rId7"/>
    <p:sldId id="797" r:id="rId8"/>
    <p:sldId id="798" r:id="rId9"/>
    <p:sldId id="613" r:id="rId10"/>
    <p:sldId id="800" r:id="rId11"/>
    <p:sldId id="799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" id="{D16F0B16-99A6-4A89-BD55-366F6B849F6F}">
          <p14:sldIdLst>
            <p14:sldId id="270"/>
            <p14:sldId id="735"/>
            <p14:sldId id="567"/>
            <p14:sldId id="797"/>
            <p14:sldId id="798"/>
            <p14:sldId id="613"/>
            <p14:sldId id="800"/>
            <p14:sldId id="799"/>
          </p14:sldIdLst>
        </p14:section>
        <p14:section name="The End" id="{DFF51345-AEAC-4B04-B61F-B055434BCA96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uthor" initials="A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3C8FD"/>
    <a:srgbClr val="C0504D"/>
    <a:srgbClr val="FFE89F"/>
    <a:srgbClr val="50BC32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728" autoAdjust="0"/>
    <p:restoredTop sz="71907" autoAdjust="0"/>
  </p:normalViewPr>
  <p:slideViewPr>
    <p:cSldViewPr snapToGrid="0">
      <p:cViewPr varScale="1">
        <p:scale>
          <a:sx n="62" d="100"/>
          <a:sy n="62" d="100"/>
        </p:scale>
        <p:origin x="744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0" d="100"/>
        <a:sy n="60" d="100"/>
      </p:scale>
      <p:origin x="0" y="-132"/>
    </p:cViewPr>
  </p:sorterViewPr>
  <p:notesViewPr>
    <p:cSldViewPr snapToGrid="0" showGuides="1">
      <p:cViewPr varScale="1">
        <p:scale>
          <a:sx n="98" d="100"/>
          <a:sy n="98" d="100"/>
        </p:scale>
        <p:origin x="3516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NULL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NULL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Frequency</a:t>
            </a:r>
            <a:endParaRPr lang="en-US" dirty="0"/>
          </a:p>
        </c:rich>
      </c:tx>
      <c:layout>
        <c:manualLayout>
          <c:xMode val="edge"/>
          <c:yMode val="edge"/>
          <c:x val="0.43410211723534553"/>
          <c:y val="2.440086811097481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smoothMarker"/>
        <c:varyColors val="0"/>
        <c:ser>
          <c:idx val="1"/>
          <c:order val="0"/>
          <c:tx>
            <c:v>Actual</c:v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xVal>
            <c:numRef>
              <c:f>Sheet1!$L$2:$L$2383</c:f>
              <c:numCache>
                <c:formatCode>0.00</c:formatCode>
                <c:ptCount val="2382"/>
                <c:pt idx="0">
                  <c:v>0.5</c:v>
                </c:pt>
                <c:pt idx="1">
                  <c:v>0.50833300000000037</c:v>
                </c:pt>
                <c:pt idx="2">
                  <c:v>0.51666600000000074</c:v>
                </c:pt>
                <c:pt idx="3">
                  <c:v>0.52499999999999858</c:v>
                </c:pt>
                <c:pt idx="4">
                  <c:v>0.53333299999999895</c:v>
                </c:pt>
                <c:pt idx="5">
                  <c:v>0.54166599999999931</c:v>
                </c:pt>
                <c:pt idx="6">
                  <c:v>0.54999999999999716</c:v>
                </c:pt>
                <c:pt idx="7">
                  <c:v>0.55833299999999753</c:v>
                </c:pt>
                <c:pt idx="8">
                  <c:v>0.56666599999999789</c:v>
                </c:pt>
                <c:pt idx="9">
                  <c:v>0.57500000000000284</c:v>
                </c:pt>
                <c:pt idx="10">
                  <c:v>0.58333300000000321</c:v>
                </c:pt>
                <c:pt idx="11">
                  <c:v>0.59166599999999647</c:v>
                </c:pt>
                <c:pt idx="12">
                  <c:v>0.60000000000000142</c:v>
                </c:pt>
                <c:pt idx="13">
                  <c:v>0.60833300000000179</c:v>
                </c:pt>
                <c:pt idx="14">
                  <c:v>0.61666600000000216</c:v>
                </c:pt>
                <c:pt idx="15">
                  <c:v>0.625</c:v>
                </c:pt>
                <c:pt idx="16">
                  <c:v>0.63333300000000037</c:v>
                </c:pt>
                <c:pt idx="17">
                  <c:v>0.64166600000000074</c:v>
                </c:pt>
                <c:pt idx="18">
                  <c:v>0.64999999999999858</c:v>
                </c:pt>
                <c:pt idx="19">
                  <c:v>0.65833299999999895</c:v>
                </c:pt>
                <c:pt idx="20">
                  <c:v>0.66666599999999931</c:v>
                </c:pt>
                <c:pt idx="21">
                  <c:v>0.67499999999999716</c:v>
                </c:pt>
                <c:pt idx="22">
                  <c:v>0.68333299999999753</c:v>
                </c:pt>
                <c:pt idx="23">
                  <c:v>0.69166599999999789</c:v>
                </c:pt>
                <c:pt idx="24">
                  <c:v>0.70000000000000284</c:v>
                </c:pt>
                <c:pt idx="25">
                  <c:v>0.70833300000000321</c:v>
                </c:pt>
                <c:pt idx="26">
                  <c:v>0.71666599999999647</c:v>
                </c:pt>
                <c:pt idx="27">
                  <c:v>0.72500000000000142</c:v>
                </c:pt>
                <c:pt idx="28">
                  <c:v>0.73333300000000179</c:v>
                </c:pt>
                <c:pt idx="29">
                  <c:v>0.74166600000000216</c:v>
                </c:pt>
                <c:pt idx="30">
                  <c:v>0.75</c:v>
                </c:pt>
                <c:pt idx="31">
                  <c:v>0.75833300000000037</c:v>
                </c:pt>
                <c:pt idx="32">
                  <c:v>0.76666600000000074</c:v>
                </c:pt>
                <c:pt idx="33">
                  <c:v>0.77499999999999858</c:v>
                </c:pt>
                <c:pt idx="34">
                  <c:v>0.78333299999999895</c:v>
                </c:pt>
                <c:pt idx="35">
                  <c:v>0.79166599999999931</c:v>
                </c:pt>
                <c:pt idx="36">
                  <c:v>0.79999999999999716</c:v>
                </c:pt>
                <c:pt idx="37">
                  <c:v>0.80833299999999753</c:v>
                </c:pt>
                <c:pt idx="38">
                  <c:v>0.81666599999999789</c:v>
                </c:pt>
                <c:pt idx="39">
                  <c:v>0.82500000000000284</c:v>
                </c:pt>
                <c:pt idx="40">
                  <c:v>0.83333300000000321</c:v>
                </c:pt>
                <c:pt idx="41">
                  <c:v>0.84166599999999647</c:v>
                </c:pt>
                <c:pt idx="42">
                  <c:v>0.85000000000000142</c:v>
                </c:pt>
                <c:pt idx="43">
                  <c:v>0.85833300000000179</c:v>
                </c:pt>
                <c:pt idx="44">
                  <c:v>0.86666600000000216</c:v>
                </c:pt>
                <c:pt idx="45">
                  <c:v>0.875</c:v>
                </c:pt>
                <c:pt idx="46">
                  <c:v>0.88333300000000037</c:v>
                </c:pt>
                <c:pt idx="47">
                  <c:v>0.89166600000000074</c:v>
                </c:pt>
                <c:pt idx="48">
                  <c:v>0.89999999999999858</c:v>
                </c:pt>
                <c:pt idx="49">
                  <c:v>0.90833299999999895</c:v>
                </c:pt>
                <c:pt idx="50">
                  <c:v>0.91666599999999931</c:v>
                </c:pt>
                <c:pt idx="51">
                  <c:v>0.92499999999999716</c:v>
                </c:pt>
                <c:pt idx="52">
                  <c:v>0.93333299999999753</c:v>
                </c:pt>
                <c:pt idx="53">
                  <c:v>0.94166599999999789</c:v>
                </c:pt>
                <c:pt idx="54">
                  <c:v>0.95000000000000284</c:v>
                </c:pt>
                <c:pt idx="55">
                  <c:v>0.95833300000000321</c:v>
                </c:pt>
                <c:pt idx="56">
                  <c:v>0.96666599999999647</c:v>
                </c:pt>
                <c:pt idx="57">
                  <c:v>0.97500000000000142</c:v>
                </c:pt>
                <c:pt idx="58">
                  <c:v>0.98333300000000179</c:v>
                </c:pt>
                <c:pt idx="59">
                  <c:v>0.99166600000000216</c:v>
                </c:pt>
                <c:pt idx="60">
                  <c:v>1</c:v>
                </c:pt>
                <c:pt idx="61">
                  <c:v>1.0083330000000004</c:v>
                </c:pt>
                <c:pt idx="62">
                  <c:v>1.0166660000000007</c:v>
                </c:pt>
                <c:pt idx="63">
                  <c:v>1.0249999999999986</c:v>
                </c:pt>
                <c:pt idx="64">
                  <c:v>1.0333329999999989</c:v>
                </c:pt>
                <c:pt idx="65">
                  <c:v>1.0416659999999993</c:v>
                </c:pt>
                <c:pt idx="66">
                  <c:v>1.0499999999999972</c:v>
                </c:pt>
                <c:pt idx="67">
                  <c:v>1.0583329999999975</c:v>
                </c:pt>
                <c:pt idx="68">
                  <c:v>1.0666659999999979</c:v>
                </c:pt>
                <c:pt idx="69">
                  <c:v>1.0750000000000028</c:v>
                </c:pt>
                <c:pt idx="70">
                  <c:v>1.0833330000000032</c:v>
                </c:pt>
                <c:pt idx="71">
                  <c:v>1.0916659999999965</c:v>
                </c:pt>
                <c:pt idx="72">
                  <c:v>1.1000000000000014</c:v>
                </c:pt>
                <c:pt idx="73">
                  <c:v>1.1083330000000018</c:v>
                </c:pt>
                <c:pt idx="74">
                  <c:v>1.1166660000000022</c:v>
                </c:pt>
                <c:pt idx="75">
                  <c:v>1.125</c:v>
                </c:pt>
                <c:pt idx="76">
                  <c:v>1.1333330000000004</c:v>
                </c:pt>
                <c:pt idx="77">
                  <c:v>1.1416660000000007</c:v>
                </c:pt>
                <c:pt idx="78">
                  <c:v>1.1499999999999986</c:v>
                </c:pt>
                <c:pt idx="79">
                  <c:v>1.1583329999999989</c:v>
                </c:pt>
                <c:pt idx="80">
                  <c:v>1.1666659999999993</c:v>
                </c:pt>
                <c:pt idx="81">
                  <c:v>1.1749999999999972</c:v>
                </c:pt>
                <c:pt idx="82">
                  <c:v>1.1833329999999975</c:v>
                </c:pt>
                <c:pt idx="83">
                  <c:v>1.1916659999999979</c:v>
                </c:pt>
                <c:pt idx="84">
                  <c:v>1.2000000000000028</c:v>
                </c:pt>
                <c:pt idx="85">
                  <c:v>1.2083330000000032</c:v>
                </c:pt>
                <c:pt idx="86">
                  <c:v>1.2166659999999965</c:v>
                </c:pt>
                <c:pt idx="87">
                  <c:v>1.2250000000000014</c:v>
                </c:pt>
                <c:pt idx="88">
                  <c:v>1.2333330000000018</c:v>
                </c:pt>
                <c:pt idx="89">
                  <c:v>1.2416660000000022</c:v>
                </c:pt>
                <c:pt idx="90">
                  <c:v>1.25</c:v>
                </c:pt>
                <c:pt idx="91">
                  <c:v>1.2583330000000004</c:v>
                </c:pt>
                <c:pt idx="92">
                  <c:v>1.2666660000000007</c:v>
                </c:pt>
                <c:pt idx="93">
                  <c:v>1.2749999999999986</c:v>
                </c:pt>
                <c:pt idx="94">
                  <c:v>1.2833329999999989</c:v>
                </c:pt>
                <c:pt idx="95">
                  <c:v>1.2916659999999993</c:v>
                </c:pt>
                <c:pt idx="96">
                  <c:v>1.2999999999999972</c:v>
                </c:pt>
                <c:pt idx="97">
                  <c:v>1.3083329999999975</c:v>
                </c:pt>
                <c:pt idx="98">
                  <c:v>1.3166659999999979</c:v>
                </c:pt>
                <c:pt idx="99">
                  <c:v>1.3250000000000028</c:v>
                </c:pt>
                <c:pt idx="100">
                  <c:v>1.3333330000000032</c:v>
                </c:pt>
                <c:pt idx="101">
                  <c:v>1.3416659999999965</c:v>
                </c:pt>
                <c:pt idx="102">
                  <c:v>1.3500000000000014</c:v>
                </c:pt>
                <c:pt idx="103">
                  <c:v>1.3583330000000018</c:v>
                </c:pt>
                <c:pt idx="104">
                  <c:v>1.3666660000000022</c:v>
                </c:pt>
                <c:pt idx="105">
                  <c:v>1.375</c:v>
                </c:pt>
                <c:pt idx="106">
                  <c:v>1.3833330000000004</c:v>
                </c:pt>
                <c:pt idx="107">
                  <c:v>1.3916660000000007</c:v>
                </c:pt>
                <c:pt idx="108">
                  <c:v>1.3999999999999986</c:v>
                </c:pt>
                <c:pt idx="109">
                  <c:v>1.4083329999999989</c:v>
                </c:pt>
                <c:pt idx="110">
                  <c:v>1.4166659999999993</c:v>
                </c:pt>
                <c:pt idx="111">
                  <c:v>1.4249999999999972</c:v>
                </c:pt>
                <c:pt idx="112">
                  <c:v>1.4333329999999975</c:v>
                </c:pt>
                <c:pt idx="113">
                  <c:v>1.4416659999999979</c:v>
                </c:pt>
                <c:pt idx="114">
                  <c:v>1.4500000000000028</c:v>
                </c:pt>
                <c:pt idx="115">
                  <c:v>1.4583330000000032</c:v>
                </c:pt>
                <c:pt idx="116">
                  <c:v>1.4666659999999965</c:v>
                </c:pt>
                <c:pt idx="117">
                  <c:v>1.4750000000000014</c:v>
                </c:pt>
                <c:pt idx="118">
                  <c:v>1.4833330000000018</c:v>
                </c:pt>
                <c:pt idx="119">
                  <c:v>1.4916660000000022</c:v>
                </c:pt>
                <c:pt idx="120">
                  <c:v>1.5</c:v>
                </c:pt>
                <c:pt idx="121">
                  <c:v>1.5083330000000004</c:v>
                </c:pt>
                <c:pt idx="122">
                  <c:v>1.5166660000000007</c:v>
                </c:pt>
                <c:pt idx="123">
                  <c:v>1.5249999999999986</c:v>
                </c:pt>
                <c:pt idx="124">
                  <c:v>1.5333329999999989</c:v>
                </c:pt>
                <c:pt idx="125">
                  <c:v>1.5416659999999993</c:v>
                </c:pt>
                <c:pt idx="126">
                  <c:v>1.5499999999999972</c:v>
                </c:pt>
                <c:pt idx="127">
                  <c:v>1.5583329999999975</c:v>
                </c:pt>
                <c:pt idx="128">
                  <c:v>1.5666659999999979</c:v>
                </c:pt>
                <c:pt idx="129">
                  <c:v>1.5750000000000028</c:v>
                </c:pt>
                <c:pt idx="130">
                  <c:v>1.5833330000000032</c:v>
                </c:pt>
                <c:pt idx="131">
                  <c:v>1.5916659999999965</c:v>
                </c:pt>
                <c:pt idx="132">
                  <c:v>1.6000000000000014</c:v>
                </c:pt>
                <c:pt idx="133">
                  <c:v>1.6083330000000018</c:v>
                </c:pt>
                <c:pt idx="134">
                  <c:v>1.6166660000000022</c:v>
                </c:pt>
                <c:pt idx="135">
                  <c:v>1.625</c:v>
                </c:pt>
                <c:pt idx="136">
                  <c:v>1.6333330000000004</c:v>
                </c:pt>
                <c:pt idx="137">
                  <c:v>1.6416660000000007</c:v>
                </c:pt>
                <c:pt idx="138">
                  <c:v>1.6499999999999986</c:v>
                </c:pt>
                <c:pt idx="139">
                  <c:v>1.6583329999999989</c:v>
                </c:pt>
                <c:pt idx="140">
                  <c:v>1.6666659999999993</c:v>
                </c:pt>
                <c:pt idx="141">
                  <c:v>1.6749999999999972</c:v>
                </c:pt>
                <c:pt idx="142">
                  <c:v>1.6833329999999975</c:v>
                </c:pt>
                <c:pt idx="143">
                  <c:v>1.6916659999999979</c:v>
                </c:pt>
                <c:pt idx="144">
                  <c:v>1.7000000000000028</c:v>
                </c:pt>
                <c:pt idx="145">
                  <c:v>1.7083330000000032</c:v>
                </c:pt>
                <c:pt idx="146">
                  <c:v>1.7166659999999965</c:v>
                </c:pt>
                <c:pt idx="147">
                  <c:v>1.7250000000000014</c:v>
                </c:pt>
                <c:pt idx="148">
                  <c:v>1.7333330000000018</c:v>
                </c:pt>
                <c:pt idx="149">
                  <c:v>1.7416660000000022</c:v>
                </c:pt>
                <c:pt idx="150">
                  <c:v>1.75</c:v>
                </c:pt>
                <c:pt idx="151">
                  <c:v>1.7583330000000004</c:v>
                </c:pt>
                <c:pt idx="152">
                  <c:v>1.7666660000000007</c:v>
                </c:pt>
                <c:pt idx="153">
                  <c:v>1.7749999999999986</c:v>
                </c:pt>
                <c:pt idx="154">
                  <c:v>1.7833329999999989</c:v>
                </c:pt>
                <c:pt idx="155">
                  <c:v>1.7916659999999993</c:v>
                </c:pt>
                <c:pt idx="156">
                  <c:v>1.7999999999999972</c:v>
                </c:pt>
                <c:pt idx="157">
                  <c:v>1.8083329999999975</c:v>
                </c:pt>
                <c:pt idx="158">
                  <c:v>1.8166659999999979</c:v>
                </c:pt>
                <c:pt idx="159">
                  <c:v>1.8250000000000028</c:v>
                </c:pt>
                <c:pt idx="160">
                  <c:v>1.8333330000000032</c:v>
                </c:pt>
                <c:pt idx="161">
                  <c:v>1.8416659999999965</c:v>
                </c:pt>
                <c:pt idx="162">
                  <c:v>1.8500000000000014</c:v>
                </c:pt>
                <c:pt idx="163">
                  <c:v>1.8583330000000018</c:v>
                </c:pt>
                <c:pt idx="164">
                  <c:v>1.8666660000000022</c:v>
                </c:pt>
                <c:pt idx="165">
                  <c:v>1.875</c:v>
                </c:pt>
                <c:pt idx="166">
                  <c:v>1.8833330000000004</c:v>
                </c:pt>
                <c:pt idx="167">
                  <c:v>1.8916660000000007</c:v>
                </c:pt>
                <c:pt idx="168">
                  <c:v>1.8999999999999986</c:v>
                </c:pt>
                <c:pt idx="169">
                  <c:v>1.9083329999999989</c:v>
                </c:pt>
                <c:pt idx="170">
                  <c:v>1.9166659999999993</c:v>
                </c:pt>
                <c:pt idx="171">
                  <c:v>1.9249999999999972</c:v>
                </c:pt>
                <c:pt idx="172">
                  <c:v>1.9333329999999975</c:v>
                </c:pt>
                <c:pt idx="173">
                  <c:v>1.9416659999999979</c:v>
                </c:pt>
                <c:pt idx="174">
                  <c:v>1.9500000000000028</c:v>
                </c:pt>
                <c:pt idx="175">
                  <c:v>1.9583330000000032</c:v>
                </c:pt>
                <c:pt idx="176">
                  <c:v>1.9666659999999965</c:v>
                </c:pt>
                <c:pt idx="177">
                  <c:v>1.9750000000000014</c:v>
                </c:pt>
                <c:pt idx="178">
                  <c:v>1.9833330000000018</c:v>
                </c:pt>
                <c:pt idx="179">
                  <c:v>1.9916660000000022</c:v>
                </c:pt>
                <c:pt idx="180">
                  <c:v>2</c:v>
                </c:pt>
                <c:pt idx="181">
                  <c:v>2.0083330000000004</c:v>
                </c:pt>
                <c:pt idx="182">
                  <c:v>2.0166660000000007</c:v>
                </c:pt>
                <c:pt idx="183">
                  <c:v>2.0249999999999986</c:v>
                </c:pt>
                <c:pt idx="184">
                  <c:v>2.0333329999999989</c:v>
                </c:pt>
                <c:pt idx="185">
                  <c:v>2.0416659999999993</c:v>
                </c:pt>
                <c:pt idx="186">
                  <c:v>2.0499999999999972</c:v>
                </c:pt>
                <c:pt idx="187">
                  <c:v>2.0583329999999975</c:v>
                </c:pt>
                <c:pt idx="188">
                  <c:v>2.0666659999999979</c:v>
                </c:pt>
                <c:pt idx="189">
                  <c:v>2.0750000000000028</c:v>
                </c:pt>
                <c:pt idx="190">
                  <c:v>2.0833330000000032</c:v>
                </c:pt>
                <c:pt idx="191">
                  <c:v>2.0916659999999965</c:v>
                </c:pt>
                <c:pt idx="192">
                  <c:v>2.1000000000000014</c:v>
                </c:pt>
                <c:pt idx="193">
                  <c:v>2.1083330000000018</c:v>
                </c:pt>
                <c:pt idx="194">
                  <c:v>2.1166660000000022</c:v>
                </c:pt>
                <c:pt idx="195">
                  <c:v>2.125</c:v>
                </c:pt>
                <c:pt idx="196">
                  <c:v>2.1333330000000004</c:v>
                </c:pt>
                <c:pt idx="197">
                  <c:v>2.1416660000000007</c:v>
                </c:pt>
                <c:pt idx="198">
                  <c:v>2.1499999999999986</c:v>
                </c:pt>
                <c:pt idx="199">
                  <c:v>2.1583329999999989</c:v>
                </c:pt>
                <c:pt idx="200">
                  <c:v>2.1666659999999993</c:v>
                </c:pt>
                <c:pt idx="201">
                  <c:v>2.1749999999999972</c:v>
                </c:pt>
                <c:pt idx="202">
                  <c:v>2.1833329999999975</c:v>
                </c:pt>
                <c:pt idx="203">
                  <c:v>2.1916659999999979</c:v>
                </c:pt>
                <c:pt idx="204">
                  <c:v>2.2000000000000028</c:v>
                </c:pt>
                <c:pt idx="205">
                  <c:v>2.2083330000000032</c:v>
                </c:pt>
                <c:pt idx="206">
                  <c:v>2.2166659999999965</c:v>
                </c:pt>
                <c:pt idx="207">
                  <c:v>2.2250000000000014</c:v>
                </c:pt>
                <c:pt idx="208">
                  <c:v>2.2333330000000018</c:v>
                </c:pt>
                <c:pt idx="209">
                  <c:v>2.2416660000000022</c:v>
                </c:pt>
                <c:pt idx="210">
                  <c:v>2.25</c:v>
                </c:pt>
                <c:pt idx="211">
                  <c:v>2.2583330000000004</c:v>
                </c:pt>
                <c:pt idx="212">
                  <c:v>2.2666660000000007</c:v>
                </c:pt>
                <c:pt idx="213">
                  <c:v>2.2749999999999986</c:v>
                </c:pt>
                <c:pt idx="214">
                  <c:v>2.2833329999999989</c:v>
                </c:pt>
                <c:pt idx="215">
                  <c:v>2.2916659999999993</c:v>
                </c:pt>
                <c:pt idx="216">
                  <c:v>2.2999999999999972</c:v>
                </c:pt>
                <c:pt idx="217">
                  <c:v>2.3083329999999975</c:v>
                </c:pt>
                <c:pt idx="218">
                  <c:v>2.3166659999999979</c:v>
                </c:pt>
                <c:pt idx="219">
                  <c:v>2.3250000000000028</c:v>
                </c:pt>
                <c:pt idx="220">
                  <c:v>2.3333330000000032</c:v>
                </c:pt>
                <c:pt idx="221">
                  <c:v>2.3416659999999965</c:v>
                </c:pt>
                <c:pt idx="222">
                  <c:v>2.3500000000000014</c:v>
                </c:pt>
                <c:pt idx="223">
                  <c:v>2.3583330000000018</c:v>
                </c:pt>
                <c:pt idx="224">
                  <c:v>2.3666660000000022</c:v>
                </c:pt>
                <c:pt idx="225">
                  <c:v>2.375</c:v>
                </c:pt>
                <c:pt idx="226">
                  <c:v>2.3833330000000004</c:v>
                </c:pt>
                <c:pt idx="227">
                  <c:v>2.3916660000000007</c:v>
                </c:pt>
                <c:pt idx="228">
                  <c:v>2.3999999999999986</c:v>
                </c:pt>
                <c:pt idx="229">
                  <c:v>2.4083329999999989</c:v>
                </c:pt>
                <c:pt idx="230">
                  <c:v>2.4166659999999993</c:v>
                </c:pt>
                <c:pt idx="231">
                  <c:v>2.4249999999999972</c:v>
                </c:pt>
                <c:pt idx="232">
                  <c:v>2.4333329999999975</c:v>
                </c:pt>
                <c:pt idx="233">
                  <c:v>2.4416659999999979</c:v>
                </c:pt>
                <c:pt idx="234">
                  <c:v>2.4500000000000028</c:v>
                </c:pt>
                <c:pt idx="235">
                  <c:v>2.4583330000000032</c:v>
                </c:pt>
                <c:pt idx="236">
                  <c:v>2.4666659999999965</c:v>
                </c:pt>
                <c:pt idx="237">
                  <c:v>2.4750000000000014</c:v>
                </c:pt>
                <c:pt idx="238">
                  <c:v>2.4833330000000018</c:v>
                </c:pt>
                <c:pt idx="239">
                  <c:v>2.4916660000000022</c:v>
                </c:pt>
                <c:pt idx="240">
                  <c:v>2.5</c:v>
                </c:pt>
                <c:pt idx="241">
                  <c:v>2.5083330000000004</c:v>
                </c:pt>
                <c:pt idx="242">
                  <c:v>2.5166660000000007</c:v>
                </c:pt>
                <c:pt idx="243">
                  <c:v>2.5249999999999986</c:v>
                </c:pt>
                <c:pt idx="244">
                  <c:v>2.5333329999999989</c:v>
                </c:pt>
                <c:pt idx="245">
                  <c:v>2.5416659999999993</c:v>
                </c:pt>
                <c:pt idx="246">
                  <c:v>2.5499999999999972</c:v>
                </c:pt>
                <c:pt idx="247">
                  <c:v>2.5583329999999975</c:v>
                </c:pt>
                <c:pt idx="248">
                  <c:v>2.5666659999999979</c:v>
                </c:pt>
                <c:pt idx="249">
                  <c:v>2.5750000000000028</c:v>
                </c:pt>
                <c:pt idx="250">
                  <c:v>2.5833330000000032</c:v>
                </c:pt>
                <c:pt idx="251">
                  <c:v>2.5916659999999965</c:v>
                </c:pt>
                <c:pt idx="252">
                  <c:v>2.6000000000000014</c:v>
                </c:pt>
                <c:pt idx="253">
                  <c:v>2.6083330000000018</c:v>
                </c:pt>
                <c:pt idx="254">
                  <c:v>2.6166660000000022</c:v>
                </c:pt>
                <c:pt idx="255">
                  <c:v>2.625</c:v>
                </c:pt>
                <c:pt idx="256">
                  <c:v>2.6333330000000004</c:v>
                </c:pt>
                <c:pt idx="257">
                  <c:v>2.6416660000000007</c:v>
                </c:pt>
                <c:pt idx="258">
                  <c:v>2.6499999999999986</c:v>
                </c:pt>
                <c:pt idx="259">
                  <c:v>2.6583329999999989</c:v>
                </c:pt>
                <c:pt idx="260">
                  <c:v>2.6666659999999993</c:v>
                </c:pt>
                <c:pt idx="261">
                  <c:v>2.6749999999999972</c:v>
                </c:pt>
                <c:pt idx="262">
                  <c:v>2.6833329999999975</c:v>
                </c:pt>
                <c:pt idx="263">
                  <c:v>2.6916659999999979</c:v>
                </c:pt>
                <c:pt idx="264">
                  <c:v>2.7000000000000028</c:v>
                </c:pt>
                <c:pt idx="265">
                  <c:v>2.7083330000000032</c:v>
                </c:pt>
                <c:pt idx="266">
                  <c:v>2.7166659999999965</c:v>
                </c:pt>
                <c:pt idx="267">
                  <c:v>2.7250000000000014</c:v>
                </c:pt>
                <c:pt idx="268">
                  <c:v>2.7333330000000018</c:v>
                </c:pt>
                <c:pt idx="269">
                  <c:v>2.7416660000000022</c:v>
                </c:pt>
                <c:pt idx="270">
                  <c:v>2.75</c:v>
                </c:pt>
                <c:pt idx="271">
                  <c:v>2.7583330000000004</c:v>
                </c:pt>
                <c:pt idx="272">
                  <c:v>2.7666660000000007</c:v>
                </c:pt>
                <c:pt idx="273">
                  <c:v>2.7749999999999986</c:v>
                </c:pt>
                <c:pt idx="274">
                  <c:v>2.7833329999999989</c:v>
                </c:pt>
                <c:pt idx="275">
                  <c:v>2.7916659999999993</c:v>
                </c:pt>
                <c:pt idx="276">
                  <c:v>2.7999999999999972</c:v>
                </c:pt>
                <c:pt idx="277">
                  <c:v>2.8083329999999975</c:v>
                </c:pt>
                <c:pt idx="278">
                  <c:v>2.8166659999999979</c:v>
                </c:pt>
                <c:pt idx="279">
                  <c:v>2.8250000000000028</c:v>
                </c:pt>
                <c:pt idx="280">
                  <c:v>2.8333330000000032</c:v>
                </c:pt>
                <c:pt idx="281">
                  <c:v>2.8416659999999965</c:v>
                </c:pt>
                <c:pt idx="282">
                  <c:v>2.8500000000000014</c:v>
                </c:pt>
                <c:pt idx="283">
                  <c:v>2.8583330000000018</c:v>
                </c:pt>
                <c:pt idx="284">
                  <c:v>2.8666660000000022</c:v>
                </c:pt>
                <c:pt idx="285">
                  <c:v>2.875</c:v>
                </c:pt>
                <c:pt idx="286">
                  <c:v>2.8833330000000004</c:v>
                </c:pt>
                <c:pt idx="287">
                  <c:v>2.8916660000000007</c:v>
                </c:pt>
                <c:pt idx="288">
                  <c:v>2.8999999999999986</c:v>
                </c:pt>
                <c:pt idx="289">
                  <c:v>2.9083329999999989</c:v>
                </c:pt>
                <c:pt idx="290">
                  <c:v>2.9166659999999993</c:v>
                </c:pt>
                <c:pt idx="291">
                  <c:v>2.9249999999999972</c:v>
                </c:pt>
                <c:pt idx="292">
                  <c:v>2.9333329999999975</c:v>
                </c:pt>
                <c:pt idx="293">
                  <c:v>2.9416659999999979</c:v>
                </c:pt>
                <c:pt idx="294">
                  <c:v>2.9500000000000028</c:v>
                </c:pt>
                <c:pt idx="295">
                  <c:v>2.9583330000000032</c:v>
                </c:pt>
                <c:pt idx="296">
                  <c:v>2.9666659999999965</c:v>
                </c:pt>
                <c:pt idx="297">
                  <c:v>2.9750000000000014</c:v>
                </c:pt>
                <c:pt idx="298">
                  <c:v>2.9833330000000018</c:v>
                </c:pt>
                <c:pt idx="299">
                  <c:v>2.9916660000000022</c:v>
                </c:pt>
                <c:pt idx="300">
                  <c:v>3</c:v>
                </c:pt>
                <c:pt idx="301">
                  <c:v>3.0083330000000004</c:v>
                </c:pt>
                <c:pt idx="302">
                  <c:v>3.0166660000000007</c:v>
                </c:pt>
                <c:pt idx="303">
                  <c:v>3.0249999999999986</c:v>
                </c:pt>
                <c:pt idx="304">
                  <c:v>3.0333329999999989</c:v>
                </c:pt>
                <c:pt idx="305">
                  <c:v>3.0416659999999993</c:v>
                </c:pt>
                <c:pt idx="306">
                  <c:v>3.0499999999999972</c:v>
                </c:pt>
                <c:pt idx="307">
                  <c:v>3.0583329999999975</c:v>
                </c:pt>
                <c:pt idx="308">
                  <c:v>3.0666659999999979</c:v>
                </c:pt>
                <c:pt idx="309">
                  <c:v>3.0750000000000028</c:v>
                </c:pt>
                <c:pt idx="310">
                  <c:v>3.0833330000000032</c:v>
                </c:pt>
                <c:pt idx="311">
                  <c:v>3.0916659999999965</c:v>
                </c:pt>
                <c:pt idx="312">
                  <c:v>3.1000000000000014</c:v>
                </c:pt>
                <c:pt idx="313">
                  <c:v>3.1083330000000018</c:v>
                </c:pt>
                <c:pt idx="314">
                  <c:v>3.1166660000000022</c:v>
                </c:pt>
                <c:pt idx="315">
                  <c:v>3.125</c:v>
                </c:pt>
                <c:pt idx="316">
                  <c:v>3.1333330000000004</c:v>
                </c:pt>
                <c:pt idx="317">
                  <c:v>3.1416660000000007</c:v>
                </c:pt>
                <c:pt idx="318">
                  <c:v>3.1499999999999986</c:v>
                </c:pt>
                <c:pt idx="319">
                  <c:v>3.1583329999999989</c:v>
                </c:pt>
                <c:pt idx="320">
                  <c:v>3.1666659999999993</c:v>
                </c:pt>
                <c:pt idx="321">
                  <c:v>3.1749999999999972</c:v>
                </c:pt>
                <c:pt idx="322">
                  <c:v>3.1833329999999975</c:v>
                </c:pt>
                <c:pt idx="323">
                  <c:v>3.1916659999999979</c:v>
                </c:pt>
                <c:pt idx="324">
                  <c:v>3.2000000000000028</c:v>
                </c:pt>
                <c:pt idx="325">
                  <c:v>3.2083330000000032</c:v>
                </c:pt>
                <c:pt idx="326">
                  <c:v>3.2166659999999965</c:v>
                </c:pt>
                <c:pt idx="327">
                  <c:v>3.2250000000000014</c:v>
                </c:pt>
                <c:pt idx="328">
                  <c:v>3.2333330000000018</c:v>
                </c:pt>
                <c:pt idx="329">
                  <c:v>3.2416660000000022</c:v>
                </c:pt>
                <c:pt idx="330">
                  <c:v>3.25</c:v>
                </c:pt>
                <c:pt idx="331">
                  <c:v>3.2583330000000004</c:v>
                </c:pt>
                <c:pt idx="332">
                  <c:v>3.2666660000000007</c:v>
                </c:pt>
                <c:pt idx="333">
                  <c:v>3.2749999999999986</c:v>
                </c:pt>
                <c:pt idx="334">
                  <c:v>3.2833329999999989</c:v>
                </c:pt>
                <c:pt idx="335">
                  <c:v>3.2916659999999993</c:v>
                </c:pt>
                <c:pt idx="336">
                  <c:v>3.2999999999999972</c:v>
                </c:pt>
                <c:pt idx="337">
                  <c:v>3.3083329999999975</c:v>
                </c:pt>
                <c:pt idx="338">
                  <c:v>3.3166659999999979</c:v>
                </c:pt>
                <c:pt idx="339">
                  <c:v>3.3250000000000028</c:v>
                </c:pt>
                <c:pt idx="340">
                  <c:v>3.3333330000000032</c:v>
                </c:pt>
                <c:pt idx="341">
                  <c:v>3.3416659999999965</c:v>
                </c:pt>
                <c:pt idx="342">
                  <c:v>3.3500000000000014</c:v>
                </c:pt>
                <c:pt idx="343">
                  <c:v>3.3583330000000018</c:v>
                </c:pt>
                <c:pt idx="344">
                  <c:v>3.3666660000000022</c:v>
                </c:pt>
                <c:pt idx="345">
                  <c:v>3.375</c:v>
                </c:pt>
                <c:pt idx="346">
                  <c:v>3.3833330000000004</c:v>
                </c:pt>
                <c:pt idx="347">
                  <c:v>3.3916660000000007</c:v>
                </c:pt>
                <c:pt idx="348">
                  <c:v>3.3999999999999986</c:v>
                </c:pt>
                <c:pt idx="349">
                  <c:v>3.4083329999999989</c:v>
                </c:pt>
                <c:pt idx="350">
                  <c:v>3.4166659999999993</c:v>
                </c:pt>
                <c:pt idx="351">
                  <c:v>3.4249999999999972</c:v>
                </c:pt>
                <c:pt idx="352">
                  <c:v>3.4333329999999975</c:v>
                </c:pt>
                <c:pt idx="353">
                  <c:v>3.4416659999999979</c:v>
                </c:pt>
                <c:pt idx="354">
                  <c:v>3.4500000000000028</c:v>
                </c:pt>
                <c:pt idx="355">
                  <c:v>3.4583330000000032</c:v>
                </c:pt>
                <c:pt idx="356">
                  <c:v>3.4666659999999965</c:v>
                </c:pt>
                <c:pt idx="357">
                  <c:v>3.4750000000000014</c:v>
                </c:pt>
                <c:pt idx="358">
                  <c:v>3.4833330000000018</c:v>
                </c:pt>
                <c:pt idx="359">
                  <c:v>3.4916660000000022</c:v>
                </c:pt>
                <c:pt idx="360">
                  <c:v>3.5</c:v>
                </c:pt>
                <c:pt idx="361">
                  <c:v>3.5083330000000004</c:v>
                </c:pt>
                <c:pt idx="362">
                  <c:v>3.5166660000000007</c:v>
                </c:pt>
                <c:pt idx="363">
                  <c:v>3.5249999999999986</c:v>
                </c:pt>
                <c:pt idx="364">
                  <c:v>3.5333329999999989</c:v>
                </c:pt>
                <c:pt idx="365">
                  <c:v>3.5416659999999993</c:v>
                </c:pt>
                <c:pt idx="366">
                  <c:v>3.5499999999999972</c:v>
                </c:pt>
                <c:pt idx="367">
                  <c:v>3.5583329999999975</c:v>
                </c:pt>
                <c:pt idx="368">
                  <c:v>3.5666659999999979</c:v>
                </c:pt>
                <c:pt idx="369">
                  <c:v>3.5750000000000028</c:v>
                </c:pt>
                <c:pt idx="370">
                  <c:v>3.5833330000000032</c:v>
                </c:pt>
                <c:pt idx="371">
                  <c:v>3.5916659999999965</c:v>
                </c:pt>
                <c:pt idx="372">
                  <c:v>3.6000000000000014</c:v>
                </c:pt>
                <c:pt idx="373">
                  <c:v>3.6083330000000018</c:v>
                </c:pt>
                <c:pt idx="374">
                  <c:v>3.6166660000000022</c:v>
                </c:pt>
                <c:pt idx="375">
                  <c:v>3.625</c:v>
                </c:pt>
                <c:pt idx="376">
                  <c:v>3.6333330000000004</c:v>
                </c:pt>
                <c:pt idx="377">
                  <c:v>3.6416660000000007</c:v>
                </c:pt>
                <c:pt idx="378">
                  <c:v>3.6499999999999986</c:v>
                </c:pt>
                <c:pt idx="379">
                  <c:v>3.6583329999999989</c:v>
                </c:pt>
                <c:pt idx="380">
                  <c:v>3.6666659999999993</c:v>
                </c:pt>
                <c:pt idx="381">
                  <c:v>3.6749999999999972</c:v>
                </c:pt>
                <c:pt idx="382">
                  <c:v>3.6833329999999975</c:v>
                </c:pt>
                <c:pt idx="383">
                  <c:v>3.6916659999999979</c:v>
                </c:pt>
                <c:pt idx="384">
                  <c:v>3.7000000000000028</c:v>
                </c:pt>
                <c:pt idx="385">
                  <c:v>3.7083330000000032</c:v>
                </c:pt>
                <c:pt idx="386">
                  <c:v>3.7166659999999965</c:v>
                </c:pt>
                <c:pt idx="387">
                  <c:v>3.7250000000000014</c:v>
                </c:pt>
                <c:pt idx="388">
                  <c:v>3.7333330000000018</c:v>
                </c:pt>
                <c:pt idx="389">
                  <c:v>3.7416660000000022</c:v>
                </c:pt>
                <c:pt idx="390">
                  <c:v>3.75</c:v>
                </c:pt>
                <c:pt idx="391">
                  <c:v>3.7583330000000004</c:v>
                </c:pt>
                <c:pt idx="392">
                  <c:v>3.7666660000000007</c:v>
                </c:pt>
                <c:pt idx="393">
                  <c:v>3.7749999999999986</c:v>
                </c:pt>
                <c:pt idx="394">
                  <c:v>3.7833329999999989</c:v>
                </c:pt>
                <c:pt idx="395">
                  <c:v>3.7916659999999993</c:v>
                </c:pt>
                <c:pt idx="396">
                  <c:v>3.7999999999999972</c:v>
                </c:pt>
                <c:pt idx="397">
                  <c:v>3.8083329999999975</c:v>
                </c:pt>
                <c:pt idx="398">
                  <c:v>3.8166659999999979</c:v>
                </c:pt>
                <c:pt idx="399">
                  <c:v>3.8250000000000028</c:v>
                </c:pt>
                <c:pt idx="400">
                  <c:v>3.8333330000000032</c:v>
                </c:pt>
                <c:pt idx="401">
                  <c:v>3.8416659999999965</c:v>
                </c:pt>
                <c:pt idx="402">
                  <c:v>3.8500000000000014</c:v>
                </c:pt>
                <c:pt idx="403">
                  <c:v>3.8583330000000018</c:v>
                </c:pt>
                <c:pt idx="404">
                  <c:v>3.8666660000000022</c:v>
                </c:pt>
                <c:pt idx="405">
                  <c:v>3.875</c:v>
                </c:pt>
                <c:pt idx="406">
                  <c:v>3.8833330000000004</c:v>
                </c:pt>
                <c:pt idx="407">
                  <c:v>3.8916660000000007</c:v>
                </c:pt>
                <c:pt idx="408">
                  <c:v>3.8999999999999986</c:v>
                </c:pt>
                <c:pt idx="409">
                  <c:v>3.9083329999999989</c:v>
                </c:pt>
                <c:pt idx="410">
                  <c:v>3.9166659999999993</c:v>
                </c:pt>
                <c:pt idx="411">
                  <c:v>3.9249999999999972</c:v>
                </c:pt>
                <c:pt idx="412">
                  <c:v>3.9333329999999975</c:v>
                </c:pt>
                <c:pt idx="413">
                  <c:v>3.9416659999999979</c:v>
                </c:pt>
                <c:pt idx="414">
                  <c:v>3.9500000000000028</c:v>
                </c:pt>
                <c:pt idx="415">
                  <c:v>3.9583330000000032</c:v>
                </c:pt>
                <c:pt idx="416">
                  <c:v>3.9666659999999965</c:v>
                </c:pt>
                <c:pt idx="417">
                  <c:v>3.9750000000000014</c:v>
                </c:pt>
                <c:pt idx="418">
                  <c:v>3.9833330000000018</c:v>
                </c:pt>
                <c:pt idx="419">
                  <c:v>3.9916660000000022</c:v>
                </c:pt>
                <c:pt idx="420">
                  <c:v>4</c:v>
                </c:pt>
                <c:pt idx="421">
                  <c:v>4.0083330000000004</c:v>
                </c:pt>
                <c:pt idx="422">
                  <c:v>4.0166660000000007</c:v>
                </c:pt>
                <c:pt idx="423">
                  <c:v>4.0249999999999986</c:v>
                </c:pt>
                <c:pt idx="424">
                  <c:v>4.0333329999999989</c:v>
                </c:pt>
                <c:pt idx="425">
                  <c:v>4.0416659999999993</c:v>
                </c:pt>
                <c:pt idx="426">
                  <c:v>4.0499999999999972</c:v>
                </c:pt>
                <c:pt idx="427">
                  <c:v>4.0583329999999975</c:v>
                </c:pt>
                <c:pt idx="428">
                  <c:v>4.0666659999999979</c:v>
                </c:pt>
                <c:pt idx="429">
                  <c:v>4.0750000000000028</c:v>
                </c:pt>
                <c:pt idx="430">
                  <c:v>4.0833330000000032</c:v>
                </c:pt>
                <c:pt idx="431">
                  <c:v>4.0916659999999965</c:v>
                </c:pt>
                <c:pt idx="432">
                  <c:v>4.1000000000000014</c:v>
                </c:pt>
                <c:pt idx="433">
                  <c:v>4.1083330000000018</c:v>
                </c:pt>
                <c:pt idx="434">
                  <c:v>4.1166660000000022</c:v>
                </c:pt>
                <c:pt idx="435">
                  <c:v>4.125</c:v>
                </c:pt>
                <c:pt idx="436">
                  <c:v>4.1333330000000004</c:v>
                </c:pt>
                <c:pt idx="437">
                  <c:v>4.1416660000000007</c:v>
                </c:pt>
                <c:pt idx="438">
                  <c:v>4.1499999999999986</c:v>
                </c:pt>
                <c:pt idx="439">
                  <c:v>4.1583329999999989</c:v>
                </c:pt>
                <c:pt idx="440">
                  <c:v>4.1666659999999993</c:v>
                </c:pt>
                <c:pt idx="441">
                  <c:v>4.1749999999999972</c:v>
                </c:pt>
                <c:pt idx="442">
                  <c:v>4.1833329999999975</c:v>
                </c:pt>
                <c:pt idx="443">
                  <c:v>4.1916659999999979</c:v>
                </c:pt>
                <c:pt idx="444">
                  <c:v>4.2000000000000028</c:v>
                </c:pt>
                <c:pt idx="445">
                  <c:v>4.2083330000000032</c:v>
                </c:pt>
                <c:pt idx="446">
                  <c:v>4.2166659999999965</c:v>
                </c:pt>
                <c:pt idx="447">
                  <c:v>4.2250000000000014</c:v>
                </c:pt>
                <c:pt idx="448">
                  <c:v>4.2333330000000018</c:v>
                </c:pt>
                <c:pt idx="449">
                  <c:v>4.2416660000000022</c:v>
                </c:pt>
                <c:pt idx="450">
                  <c:v>4.25</c:v>
                </c:pt>
                <c:pt idx="451">
                  <c:v>4.2583330000000004</c:v>
                </c:pt>
                <c:pt idx="452">
                  <c:v>4.2666660000000007</c:v>
                </c:pt>
                <c:pt idx="453">
                  <c:v>4.2749999999999986</c:v>
                </c:pt>
                <c:pt idx="454">
                  <c:v>4.2833329999999989</c:v>
                </c:pt>
                <c:pt idx="455">
                  <c:v>4.2916659999999993</c:v>
                </c:pt>
                <c:pt idx="456">
                  <c:v>4.2999999999999972</c:v>
                </c:pt>
                <c:pt idx="457">
                  <c:v>4.3083329999999975</c:v>
                </c:pt>
                <c:pt idx="458">
                  <c:v>4.3166659999999979</c:v>
                </c:pt>
                <c:pt idx="459">
                  <c:v>4.3250000000000028</c:v>
                </c:pt>
                <c:pt idx="460">
                  <c:v>4.3333330000000032</c:v>
                </c:pt>
                <c:pt idx="461">
                  <c:v>4.3416659999999965</c:v>
                </c:pt>
                <c:pt idx="462">
                  <c:v>4.3500000000000014</c:v>
                </c:pt>
                <c:pt idx="463">
                  <c:v>4.3583330000000018</c:v>
                </c:pt>
                <c:pt idx="464">
                  <c:v>4.3666660000000022</c:v>
                </c:pt>
                <c:pt idx="465">
                  <c:v>4.375</c:v>
                </c:pt>
                <c:pt idx="466">
                  <c:v>4.3833330000000004</c:v>
                </c:pt>
                <c:pt idx="467">
                  <c:v>4.3916660000000007</c:v>
                </c:pt>
                <c:pt idx="468">
                  <c:v>4.3999999999999986</c:v>
                </c:pt>
                <c:pt idx="469">
                  <c:v>4.4083329999999989</c:v>
                </c:pt>
                <c:pt idx="470">
                  <c:v>4.4166659999999993</c:v>
                </c:pt>
                <c:pt idx="471">
                  <c:v>4.4249999999999972</c:v>
                </c:pt>
                <c:pt idx="472">
                  <c:v>4.4333329999999975</c:v>
                </c:pt>
                <c:pt idx="473">
                  <c:v>4.4416659999999979</c:v>
                </c:pt>
                <c:pt idx="474">
                  <c:v>4.4500000000000028</c:v>
                </c:pt>
                <c:pt idx="475">
                  <c:v>4.4583330000000032</c:v>
                </c:pt>
                <c:pt idx="476">
                  <c:v>4.4666659999999965</c:v>
                </c:pt>
                <c:pt idx="477">
                  <c:v>4.4750000000000014</c:v>
                </c:pt>
                <c:pt idx="478">
                  <c:v>4.4833330000000018</c:v>
                </c:pt>
                <c:pt idx="479">
                  <c:v>4.4916660000000022</c:v>
                </c:pt>
                <c:pt idx="480">
                  <c:v>4.5</c:v>
                </c:pt>
                <c:pt idx="481">
                  <c:v>4.5083330000000004</c:v>
                </c:pt>
                <c:pt idx="482">
                  <c:v>4.5166660000000007</c:v>
                </c:pt>
                <c:pt idx="483">
                  <c:v>4.5249999999999986</c:v>
                </c:pt>
                <c:pt idx="484">
                  <c:v>4.5333329999999989</c:v>
                </c:pt>
                <c:pt idx="485">
                  <c:v>4.5416659999999993</c:v>
                </c:pt>
                <c:pt idx="486">
                  <c:v>4.5499999999999972</c:v>
                </c:pt>
                <c:pt idx="487">
                  <c:v>4.5583329999999975</c:v>
                </c:pt>
                <c:pt idx="488">
                  <c:v>4.5666659999999979</c:v>
                </c:pt>
                <c:pt idx="489">
                  <c:v>4.5750000000000028</c:v>
                </c:pt>
                <c:pt idx="490">
                  <c:v>4.5833330000000032</c:v>
                </c:pt>
                <c:pt idx="491">
                  <c:v>4.5916659999999965</c:v>
                </c:pt>
                <c:pt idx="492">
                  <c:v>4.6000000000000014</c:v>
                </c:pt>
                <c:pt idx="493">
                  <c:v>4.6083330000000018</c:v>
                </c:pt>
                <c:pt idx="494">
                  <c:v>4.6166660000000022</c:v>
                </c:pt>
                <c:pt idx="495">
                  <c:v>4.625</c:v>
                </c:pt>
                <c:pt idx="496">
                  <c:v>4.6333330000000004</c:v>
                </c:pt>
                <c:pt idx="497">
                  <c:v>4.6416660000000007</c:v>
                </c:pt>
                <c:pt idx="498">
                  <c:v>4.6499999999999986</c:v>
                </c:pt>
                <c:pt idx="499">
                  <c:v>4.6583329999999989</c:v>
                </c:pt>
                <c:pt idx="500">
                  <c:v>4.6666659999999993</c:v>
                </c:pt>
                <c:pt idx="501">
                  <c:v>4.6749999999999972</c:v>
                </c:pt>
                <c:pt idx="502">
                  <c:v>4.6833329999999975</c:v>
                </c:pt>
                <c:pt idx="503">
                  <c:v>4.6916659999999979</c:v>
                </c:pt>
                <c:pt idx="504">
                  <c:v>4.7000000000000028</c:v>
                </c:pt>
                <c:pt idx="505">
                  <c:v>4.7083330000000032</c:v>
                </c:pt>
                <c:pt idx="506">
                  <c:v>4.7166659999999965</c:v>
                </c:pt>
                <c:pt idx="507">
                  <c:v>4.7250000000000014</c:v>
                </c:pt>
                <c:pt idx="508">
                  <c:v>4.7333330000000018</c:v>
                </c:pt>
                <c:pt idx="509">
                  <c:v>4.7416660000000022</c:v>
                </c:pt>
                <c:pt idx="510">
                  <c:v>4.75</c:v>
                </c:pt>
                <c:pt idx="511">
                  <c:v>4.7583330000000004</c:v>
                </c:pt>
                <c:pt idx="512">
                  <c:v>4.7666660000000007</c:v>
                </c:pt>
                <c:pt idx="513">
                  <c:v>4.7749999999999986</c:v>
                </c:pt>
                <c:pt idx="514">
                  <c:v>4.7833329999999989</c:v>
                </c:pt>
                <c:pt idx="515">
                  <c:v>4.7916659999999993</c:v>
                </c:pt>
                <c:pt idx="516">
                  <c:v>4.7999999999999972</c:v>
                </c:pt>
                <c:pt idx="517">
                  <c:v>4.8083329999999975</c:v>
                </c:pt>
                <c:pt idx="518">
                  <c:v>4.8166659999999979</c:v>
                </c:pt>
                <c:pt idx="519">
                  <c:v>4.8250000000000028</c:v>
                </c:pt>
                <c:pt idx="520">
                  <c:v>4.8333330000000032</c:v>
                </c:pt>
                <c:pt idx="521">
                  <c:v>4.8416659999999965</c:v>
                </c:pt>
                <c:pt idx="522">
                  <c:v>4.8500000000000014</c:v>
                </c:pt>
                <c:pt idx="523">
                  <c:v>4.8583330000000018</c:v>
                </c:pt>
                <c:pt idx="524">
                  <c:v>4.8666660000000022</c:v>
                </c:pt>
                <c:pt idx="525">
                  <c:v>4.875</c:v>
                </c:pt>
                <c:pt idx="526">
                  <c:v>4.8833330000000004</c:v>
                </c:pt>
                <c:pt idx="527">
                  <c:v>4.8916660000000007</c:v>
                </c:pt>
                <c:pt idx="528">
                  <c:v>4.8999999999999986</c:v>
                </c:pt>
                <c:pt idx="529">
                  <c:v>4.9083329999999989</c:v>
                </c:pt>
                <c:pt idx="530">
                  <c:v>4.9166659999999993</c:v>
                </c:pt>
                <c:pt idx="531">
                  <c:v>4.9249999999999972</c:v>
                </c:pt>
                <c:pt idx="532">
                  <c:v>4.9333329999999975</c:v>
                </c:pt>
                <c:pt idx="533">
                  <c:v>4.9416659999999979</c:v>
                </c:pt>
                <c:pt idx="534">
                  <c:v>4.9500000000000028</c:v>
                </c:pt>
                <c:pt idx="535">
                  <c:v>4.9583330000000032</c:v>
                </c:pt>
                <c:pt idx="536">
                  <c:v>4.9666659999999965</c:v>
                </c:pt>
                <c:pt idx="537">
                  <c:v>4.9750000000000014</c:v>
                </c:pt>
                <c:pt idx="538">
                  <c:v>4.9833330000000018</c:v>
                </c:pt>
                <c:pt idx="539">
                  <c:v>4.9916660000000022</c:v>
                </c:pt>
                <c:pt idx="540">
                  <c:v>5</c:v>
                </c:pt>
                <c:pt idx="541">
                  <c:v>5.0083330000000004</c:v>
                </c:pt>
                <c:pt idx="542">
                  <c:v>5.0166660000000007</c:v>
                </c:pt>
                <c:pt idx="543">
                  <c:v>5.0249999999999986</c:v>
                </c:pt>
                <c:pt idx="544">
                  <c:v>5.0333329999999989</c:v>
                </c:pt>
                <c:pt idx="545">
                  <c:v>5.0416659999999993</c:v>
                </c:pt>
                <c:pt idx="546">
                  <c:v>5.0499999999999972</c:v>
                </c:pt>
                <c:pt idx="547">
                  <c:v>5.0583329999999975</c:v>
                </c:pt>
                <c:pt idx="548">
                  <c:v>5.0666659999999979</c:v>
                </c:pt>
                <c:pt idx="549">
                  <c:v>5.0750000000000028</c:v>
                </c:pt>
                <c:pt idx="550">
                  <c:v>5.0833330000000032</c:v>
                </c:pt>
                <c:pt idx="551">
                  <c:v>5.0916659999999965</c:v>
                </c:pt>
                <c:pt idx="552">
                  <c:v>5.1000000000000014</c:v>
                </c:pt>
                <c:pt idx="553">
                  <c:v>5.1083330000000018</c:v>
                </c:pt>
                <c:pt idx="554">
                  <c:v>5.1166660000000022</c:v>
                </c:pt>
                <c:pt idx="555">
                  <c:v>5.125</c:v>
                </c:pt>
                <c:pt idx="556">
                  <c:v>5.1333330000000004</c:v>
                </c:pt>
                <c:pt idx="557">
                  <c:v>5.1416660000000007</c:v>
                </c:pt>
                <c:pt idx="558">
                  <c:v>5.1499999999999986</c:v>
                </c:pt>
                <c:pt idx="559">
                  <c:v>5.1583329999999989</c:v>
                </c:pt>
                <c:pt idx="560">
                  <c:v>5.1666659999999993</c:v>
                </c:pt>
                <c:pt idx="561">
                  <c:v>5.1749999999999972</c:v>
                </c:pt>
                <c:pt idx="562">
                  <c:v>5.1833329999999975</c:v>
                </c:pt>
                <c:pt idx="563">
                  <c:v>5.1916659999999979</c:v>
                </c:pt>
                <c:pt idx="564">
                  <c:v>5.2000000000000028</c:v>
                </c:pt>
                <c:pt idx="565">
                  <c:v>5.2083330000000032</c:v>
                </c:pt>
                <c:pt idx="566">
                  <c:v>5.2166659999999965</c:v>
                </c:pt>
                <c:pt idx="567">
                  <c:v>5.2250000000000014</c:v>
                </c:pt>
                <c:pt idx="568">
                  <c:v>5.2333330000000018</c:v>
                </c:pt>
                <c:pt idx="569">
                  <c:v>5.2416660000000022</c:v>
                </c:pt>
                <c:pt idx="570">
                  <c:v>5.25</c:v>
                </c:pt>
                <c:pt idx="571">
                  <c:v>5.2583330000000004</c:v>
                </c:pt>
                <c:pt idx="572">
                  <c:v>5.2666660000000007</c:v>
                </c:pt>
                <c:pt idx="573">
                  <c:v>5.2749999999999986</c:v>
                </c:pt>
                <c:pt idx="574">
                  <c:v>5.2833329999999989</c:v>
                </c:pt>
                <c:pt idx="575">
                  <c:v>5.2916659999999993</c:v>
                </c:pt>
                <c:pt idx="576">
                  <c:v>5.2999999999999972</c:v>
                </c:pt>
                <c:pt idx="577">
                  <c:v>5.3083329999999975</c:v>
                </c:pt>
                <c:pt idx="578">
                  <c:v>5.3166659999999979</c:v>
                </c:pt>
                <c:pt idx="579">
                  <c:v>5.3250000000000028</c:v>
                </c:pt>
                <c:pt idx="580">
                  <c:v>5.3333330000000032</c:v>
                </c:pt>
                <c:pt idx="581">
                  <c:v>5.3416659999999965</c:v>
                </c:pt>
                <c:pt idx="582">
                  <c:v>5.3500000000000014</c:v>
                </c:pt>
                <c:pt idx="583">
                  <c:v>5.3583330000000018</c:v>
                </c:pt>
                <c:pt idx="584">
                  <c:v>5.3666660000000022</c:v>
                </c:pt>
                <c:pt idx="585">
                  <c:v>5.375</c:v>
                </c:pt>
                <c:pt idx="586">
                  <c:v>5.3833330000000004</c:v>
                </c:pt>
                <c:pt idx="587">
                  <c:v>5.3916660000000007</c:v>
                </c:pt>
                <c:pt idx="588">
                  <c:v>5.3999999999999986</c:v>
                </c:pt>
                <c:pt idx="589">
                  <c:v>5.4083329999999989</c:v>
                </c:pt>
                <c:pt idx="590">
                  <c:v>5.4166659999999993</c:v>
                </c:pt>
                <c:pt idx="591">
                  <c:v>5.4249999999999972</c:v>
                </c:pt>
                <c:pt idx="592">
                  <c:v>5.4333329999999975</c:v>
                </c:pt>
                <c:pt idx="593">
                  <c:v>5.4416659999999979</c:v>
                </c:pt>
                <c:pt idx="594">
                  <c:v>5.4500000000000028</c:v>
                </c:pt>
                <c:pt idx="595">
                  <c:v>5.4583330000000032</c:v>
                </c:pt>
                <c:pt idx="596">
                  <c:v>5.4666659999999965</c:v>
                </c:pt>
                <c:pt idx="597">
                  <c:v>5.4750000000000014</c:v>
                </c:pt>
                <c:pt idx="598">
                  <c:v>5.4833330000000018</c:v>
                </c:pt>
                <c:pt idx="599">
                  <c:v>5.4916660000000022</c:v>
                </c:pt>
                <c:pt idx="600">
                  <c:v>5.5</c:v>
                </c:pt>
                <c:pt idx="601">
                  <c:v>5.5083330000000004</c:v>
                </c:pt>
                <c:pt idx="602">
                  <c:v>5.5166660000000007</c:v>
                </c:pt>
                <c:pt idx="603">
                  <c:v>5.5249999999999986</c:v>
                </c:pt>
                <c:pt idx="604">
                  <c:v>5.5333329999999989</c:v>
                </c:pt>
                <c:pt idx="605">
                  <c:v>5.5416659999999993</c:v>
                </c:pt>
                <c:pt idx="606">
                  <c:v>5.5499999999999972</c:v>
                </c:pt>
                <c:pt idx="607">
                  <c:v>5.5583329999999975</c:v>
                </c:pt>
                <c:pt idx="608">
                  <c:v>5.5666659999999979</c:v>
                </c:pt>
                <c:pt idx="609">
                  <c:v>5.5750000000000028</c:v>
                </c:pt>
                <c:pt idx="610">
                  <c:v>5.5833330000000032</c:v>
                </c:pt>
                <c:pt idx="611">
                  <c:v>5.5916659999999965</c:v>
                </c:pt>
                <c:pt idx="612">
                  <c:v>5.6000000000000014</c:v>
                </c:pt>
                <c:pt idx="613">
                  <c:v>5.6083330000000018</c:v>
                </c:pt>
                <c:pt idx="614">
                  <c:v>5.6166660000000022</c:v>
                </c:pt>
                <c:pt idx="615">
                  <c:v>5.625</c:v>
                </c:pt>
                <c:pt idx="616">
                  <c:v>5.6333330000000004</c:v>
                </c:pt>
                <c:pt idx="617">
                  <c:v>5.6416660000000007</c:v>
                </c:pt>
                <c:pt idx="618">
                  <c:v>5.6499999999999986</c:v>
                </c:pt>
                <c:pt idx="619">
                  <c:v>5.6583329999999989</c:v>
                </c:pt>
                <c:pt idx="620">
                  <c:v>5.6666659999999993</c:v>
                </c:pt>
                <c:pt idx="621">
                  <c:v>5.6749999999999972</c:v>
                </c:pt>
                <c:pt idx="622">
                  <c:v>5.6833329999999975</c:v>
                </c:pt>
                <c:pt idx="623">
                  <c:v>5.6916659999999979</c:v>
                </c:pt>
                <c:pt idx="624">
                  <c:v>5.7000000000000028</c:v>
                </c:pt>
                <c:pt idx="625">
                  <c:v>5.7083330000000032</c:v>
                </c:pt>
                <c:pt idx="626">
                  <c:v>5.7166659999999965</c:v>
                </c:pt>
                <c:pt idx="627">
                  <c:v>5.7250000000000014</c:v>
                </c:pt>
                <c:pt idx="628">
                  <c:v>5.7333330000000018</c:v>
                </c:pt>
                <c:pt idx="629">
                  <c:v>5.7416660000000022</c:v>
                </c:pt>
                <c:pt idx="630">
                  <c:v>5.75</c:v>
                </c:pt>
                <c:pt idx="631">
                  <c:v>5.7583330000000004</c:v>
                </c:pt>
                <c:pt idx="632">
                  <c:v>5.7666660000000007</c:v>
                </c:pt>
                <c:pt idx="633">
                  <c:v>5.7749999999999986</c:v>
                </c:pt>
                <c:pt idx="634">
                  <c:v>5.7833329999999989</c:v>
                </c:pt>
                <c:pt idx="635">
                  <c:v>5.7916659999999993</c:v>
                </c:pt>
                <c:pt idx="636">
                  <c:v>5.7999999999999972</c:v>
                </c:pt>
                <c:pt idx="637">
                  <c:v>5.8083329999999975</c:v>
                </c:pt>
                <c:pt idx="638">
                  <c:v>5.8166659999999979</c:v>
                </c:pt>
                <c:pt idx="639">
                  <c:v>5.8250000000000028</c:v>
                </c:pt>
                <c:pt idx="640">
                  <c:v>5.8333330000000032</c:v>
                </c:pt>
                <c:pt idx="641">
                  <c:v>5.8416659999999965</c:v>
                </c:pt>
                <c:pt idx="642">
                  <c:v>5.8500000000000014</c:v>
                </c:pt>
                <c:pt idx="643">
                  <c:v>5.8583330000000018</c:v>
                </c:pt>
                <c:pt idx="644">
                  <c:v>5.8666660000000022</c:v>
                </c:pt>
                <c:pt idx="645">
                  <c:v>5.875</c:v>
                </c:pt>
                <c:pt idx="646">
                  <c:v>5.8833330000000004</c:v>
                </c:pt>
                <c:pt idx="647">
                  <c:v>5.8916660000000007</c:v>
                </c:pt>
                <c:pt idx="648">
                  <c:v>5.8999999999999986</c:v>
                </c:pt>
                <c:pt idx="649">
                  <c:v>5.9083329999999989</c:v>
                </c:pt>
                <c:pt idx="650">
                  <c:v>5.9166659999999993</c:v>
                </c:pt>
                <c:pt idx="651">
                  <c:v>5.9249999999999972</c:v>
                </c:pt>
                <c:pt idx="652">
                  <c:v>5.9333329999999975</c:v>
                </c:pt>
                <c:pt idx="653">
                  <c:v>5.9416659999999979</c:v>
                </c:pt>
                <c:pt idx="654">
                  <c:v>5.9500000000000028</c:v>
                </c:pt>
                <c:pt idx="655">
                  <c:v>5.9583330000000032</c:v>
                </c:pt>
                <c:pt idx="656">
                  <c:v>5.9666659999999965</c:v>
                </c:pt>
                <c:pt idx="657">
                  <c:v>5.9750000000000014</c:v>
                </c:pt>
                <c:pt idx="658">
                  <c:v>5.9833330000000018</c:v>
                </c:pt>
                <c:pt idx="659">
                  <c:v>5.9916660000000022</c:v>
                </c:pt>
                <c:pt idx="660">
                  <c:v>6</c:v>
                </c:pt>
                <c:pt idx="661">
                  <c:v>6.0083330000000004</c:v>
                </c:pt>
                <c:pt idx="662">
                  <c:v>6.0166660000000007</c:v>
                </c:pt>
                <c:pt idx="663">
                  <c:v>6.0249999999999986</c:v>
                </c:pt>
                <c:pt idx="664">
                  <c:v>6.0333329999999989</c:v>
                </c:pt>
                <c:pt idx="665">
                  <c:v>6.0416659999999993</c:v>
                </c:pt>
                <c:pt idx="666">
                  <c:v>6.0499999999999972</c:v>
                </c:pt>
                <c:pt idx="667">
                  <c:v>6.0583329999999975</c:v>
                </c:pt>
                <c:pt idx="668">
                  <c:v>6.0666659999999979</c:v>
                </c:pt>
                <c:pt idx="669">
                  <c:v>6.0750000000000028</c:v>
                </c:pt>
                <c:pt idx="670">
                  <c:v>6.0833330000000032</c:v>
                </c:pt>
                <c:pt idx="671">
                  <c:v>6.0916659999999965</c:v>
                </c:pt>
                <c:pt idx="672">
                  <c:v>6.1000000000000014</c:v>
                </c:pt>
                <c:pt idx="673">
                  <c:v>6.1083330000000018</c:v>
                </c:pt>
                <c:pt idx="674">
                  <c:v>6.1166660000000022</c:v>
                </c:pt>
                <c:pt idx="675">
                  <c:v>6.125</c:v>
                </c:pt>
                <c:pt idx="676">
                  <c:v>6.1333330000000004</c:v>
                </c:pt>
                <c:pt idx="677">
                  <c:v>6.1416660000000007</c:v>
                </c:pt>
                <c:pt idx="678">
                  <c:v>6.1499999999999986</c:v>
                </c:pt>
                <c:pt idx="679">
                  <c:v>6.1583329999999989</c:v>
                </c:pt>
                <c:pt idx="680">
                  <c:v>6.1666659999999993</c:v>
                </c:pt>
                <c:pt idx="681">
                  <c:v>6.1749999999999972</c:v>
                </c:pt>
                <c:pt idx="682">
                  <c:v>6.1833329999999975</c:v>
                </c:pt>
                <c:pt idx="683">
                  <c:v>6.1916659999999979</c:v>
                </c:pt>
                <c:pt idx="684">
                  <c:v>6.2000000000000028</c:v>
                </c:pt>
                <c:pt idx="685">
                  <c:v>6.2083330000000032</c:v>
                </c:pt>
                <c:pt idx="686">
                  <c:v>6.2166659999999965</c:v>
                </c:pt>
                <c:pt idx="687">
                  <c:v>6.2250000000000014</c:v>
                </c:pt>
                <c:pt idx="688">
                  <c:v>6.2333330000000018</c:v>
                </c:pt>
                <c:pt idx="689">
                  <c:v>6.2416660000000022</c:v>
                </c:pt>
                <c:pt idx="690">
                  <c:v>6.25</c:v>
                </c:pt>
                <c:pt idx="691">
                  <c:v>6.2583330000000004</c:v>
                </c:pt>
                <c:pt idx="692">
                  <c:v>6.2666660000000007</c:v>
                </c:pt>
                <c:pt idx="693">
                  <c:v>6.2749999999999986</c:v>
                </c:pt>
                <c:pt idx="694">
                  <c:v>6.2833329999999989</c:v>
                </c:pt>
                <c:pt idx="695">
                  <c:v>6.2916659999999993</c:v>
                </c:pt>
                <c:pt idx="696">
                  <c:v>6.2999999999999972</c:v>
                </c:pt>
                <c:pt idx="697">
                  <c:v>6.3083329999999975</c:v>
                </c:pt>
                <c:pt idx="698">
                  <c:v>6.3166659999999979</c:v>
                </c:pt>
                <c:pt idx="699">
                  <c:v>6.3250000000000028</c:v>
                </c:pt>
                <c:pt idx="700">
                  <c:v>6.3333330000000032</c:v>
                </c:pt>
                <c:pt idx="701">
                  <c:v>6.3416659999999965</c:v>
                </c:pt>
                <c:pt idx="702">
                  <c:v>6.3500000000000014</c:v>
                </c:pt>
                <c:pt idx="703">
                  <c:v>6.3583330000000018</c:v>
                </c:pt>
                <c:pt idx="704">
                  <c:v>6.3666660000000022</c:v>
                </c:pt>
                <c:pt idx="705">
                  <c:v>6.375</c:v>
                </c:pt>
                <c:pt idx="706">
                  <c:v>6.3833330000000004</c:v>
                </c:pt>
                <c:pt idx="707">
                  <c:v>6.3916660000000007</c:v>
                </c:pt>
                <c:pt idx="708">
                  <c:v>6.3999999999999986</c:v>
                </c:pt>
                <c:pt idx="709">
                  <c:v>6.4083329999999989</c:v>
                </c:pt>
                <c:pt idx="710">
                  <c:v>6.4166659999999993</c:v>
                </c:pt>
                <c:pt idx="711">
                  <c:v>6.4249999999999972</c:v>
                </c:pt>
                <c:pt idx="712">
                  <c:v>6.4333329999999975</c:v>
                </c:pt>
                <c:pt idx="713">
                  <c:v>6.4416659999999979</c:v>
                </c:pt>
                <c:pt idx="714">
                  <c:v>6.4500000000000028</c:v>
                </c:pt>
                <c:pt idx="715">
                  <c:v>6.4583330000000032</c:v>
                </c:pt>
                <c:pt idx="716">
                  <c:v>6.4666659999999965</c:v>
                </c:pt>
                <c:pt idx="717">
                  <c:v>6.4750000000000014</c:v>
                </c:pt>
                <c:pt idx="718">
                  <c:v>6.4833330000000018</c:v>
                </c:pt>
                <c:pt idx="719">
                  <c:v>6.4916660000000022</c:v>
                </c:pt>
                <c:pt idx="720">
                  <c:v>6.5</c:v>
                </c:pt>
                <c:pt idx="721">
                  <c:v>6.5083330000000004</c:v>
                </c:pt>
                <c:pt idx="722">
                  <c:v>6.5166660000000007</c:v>
                </c:pt>
                <c:pt idx="723">
                  <c:v>6.5249999999999986</c:v>
                </c:pt>
                <c:pt idx="724">
                  <c:v>6.5333329999999989</c:v>
                </c:pt>
                <c:pt idx="725">
                  <c:v>6.5416659999999993</c:v>
                </c:pt>
                <c:pt idx="726">
                  <c:v>6.5499999999999972</c:v>
                </c:pt>
                <c:pt idx="727">
                  <c:v>6.5583329999999975</c:v>
                </c:pt>
                <c:pt idx="728">
                  <c:v>6.5666659999999979</c:v>
                </c:pt>
                <c:pt idx="729">
                  <c:v>6.5750000000000028</c:v>
                </c:pt>
                <c:pt idx="730">
                  <c:v>6.5833330000000032</c:v>
                </c:pt>
                <c:pt idx="731">
                  <c:v>6.5916659999999965</c:v>
                </c:pt>
                <c:pt idx="732">
                  <c:v>6.6000000000000014</c:v>
                </c:pt>
                <c:pt idx="733">
                  <c:v>6.6083330000000018</c:v>
                </c:pt>
                <c:pt idx="734">
                  <c:v>6.6166660000000022</c:v>
                </c:pt>
                <c:pt idx="735">
                  <c:v>6.625</c:v>
                </c:pt>
                <c:pt idx="736">
                  <c:v>6.6333330000000004</c:v>
                </c:pt>
                <c:pt idx="737">
                  <c:v>6.6416660000000007</c:v>
                </c:pt>
                <c:pt idx="738">
                  <c:v>6.6499999999999986</c:v>
                </c:pt>
                <c:pt idx="739">
                  <c:v>6.6583329999999989</c:v>
                </c:pt>
                <c:pt idx="740">
                  <c:v>6.6666659999999993</c:v>
                </c:pt>
                <c:pt idx="741">
                  <c:v>6.6749999999999972</c:v>
                </c:pt>
                <c:pt idx="742">
                  <c:v>6.6833329999999975</c:v>
                </c:pt>
                <c:pt idx="743">
                  <c:v>6.6916659999999979</c:v>
                </c:pt>
                <c:pt idx="744">
                  <c:v>6.7000000000000028</c:v>
                </c:pt>
                <c:pt idx="745">
                  <c:v>6.7083330000000032</c:v>
                </c:pt>
                <c:pt idx="746">
                  <c:v>6.7166659999999965</c:v>
                </c:pt>
                <c:pt idx="747">
                  <c:v>6.7250000000000014</c:v>
                </c:pt>
                <c:pt idx="748">
                  <c:v>6.7333330000000018</c:v>
                </c:pt>
                <c:pt idx="749">
                  <c:v>6.7416660000000022</c:v>
                </c:pt>
                <c:pt idx="750">
                  <c:v>6.75</c:v>
                </c:pt>
                <c:pt idx="751">
                  <c:v>6.7583330000000004</c:v>
                </c:pt>
                <c:pt idx="752">
                  <c:v>6.7666660000000007</c:v>
                </c:pt>
                <c:pt idx="753">
                  <c:v>6.7749999999999986</c:v>
                </c:pt>
                <c:pt idx="754">
                  <c:v>6.7833329999999989</c:v>
                </c:pt>
                <c:pt idx="755">
                  <c:v>6.7916659999999993</c:v>
                </c:pt>
                <c:pt idx="756">
                  <c:v>6.7999999999999972</c:v>
                </c:pt>
                <c:pt idx="757">
                  <c:v>6.8083329999999975</c:v>
                </c:pt>
                <c:pt idx="758">
                  <c:v>6.8166659999999979</c:v>
                </c:pt>
                <c:pt idx="759">
                  <c:v>6.8250000000000028</c:v>
                </c:pt>
                <c:pt idx="760">
                  <c:v>6.8333330000000032</c:v>
                </c:pt>
                <c:pt idx="761">
                  <c:v>6.8416659999999965</c:v>
                </c:pt>
                <c:pt idx="762">
                  <c:v>6.8500000000000014</c:v>
                </c:pt>
                <c:pt idx="763">
                  <c:v>6.8583330000000018</c:v>
                </c:pt>
                <c:pt idx="764">
                  <c:v>6.8666660000000022</c:v>
                </c:pt>
                <c:pt idx="765">
                  <c:v>6.875</c:v>
                </c:pt>
                <c:pt idx="766">
                  <c:v>6.8833330000000004</c:v>
                </c:pt>
                <c:pt idx="767">
                  <c:v>6.8916660000000007</c:v>
                </c:pt>
                <c:pt idx="768">
                  <c:v>6.8999999999999986</c:v>
                </c:pt>
                <c:pt idx="769">
                  <c:v>6.9083329999999989</c:v>
                </c:pt>
                <c:pt idx="770">
                  <c:v>6.9166659999999993</c:v>
                </c:pt>
                <c:pt idx="771">
                  <c:v>6.9249999999999972</c:v>
                </c:pt>
                <c:pt idx="772">
                  <c:v>6.9333329999999975</c:v>
                </c:pt>
                <c:pt idx="773">
                  <c:v>6.9416659999999979</c:v>
                </c:pt>
                <c:pt idx="774">
                  <c:v>6.9500000000000028</c:v>
                </c:pt>
                <c:pt idx="775">
                  <c:v>6.9583330000000032</c:v>
                </c:pt>
                <c:pt idx="776">
                  <c:v>6.9666659999999965</c:v>
                </c:pt>
                <c:pt idx="777">
                  <c:v>6.9750000000000014</c:v>
                </c:pt>
                <c:pt idx="778">
                  <c:v>6.9833330000000018</c:v>
                </c:pt>
                <c:pt idx="779">
                  <c:v>6.9916660000000022</c:v>
                </c:pt>
                <c:pt idx="780">
                  <c:v>7</c:v>
                </c:pt>
                <c:pt idx="781">
                  <c:v>7.0083330000000004</c:v>
                </c:pt>
                <c:pt idx="782">
                  <c:v>7.0166660000000007</c:v>
                </c:pt>
                <c:pt idx="783">
                  <c:v>7.0249999999999986</c:v>
                </c:pt>
                <c:pt idx="784">
                  <c:v>7.0333329999999989</c:v>
                </c:pt>
                <c:pt idx="785">
                  <c:v>7.0416659999999993</c:v>
                </c:pt>
                <c:pt idx="786">
                  <c:v>7.0499999999999972</c:v>
                </c:pt>
                <c:pt idx="787">
                  <c:v>7.0583329999999975</c:v>
                </c:pt>
                <c:pt idx="788">
                  <c:v>7.0666659999999979</c:v>
                </c:pt>
                <c:pt idx="789">
                  <c:v>7.0750000000000028</c:v>
                </c:pt>
                <c:pt idx="790">
                  <c:v>7.0833330000000032</c:v>
                </c:pt>
                <c:pt idx="791">
                  <c:v>7.0916659999999965</c:v>
                </c:pt>
                <c:pt idx="792">
                  <c:v>7.1000000000000014</c:v>
                </c:pt>
                <c:pt idx="793">
                  <c:v>7.1083330000000018</c:v>
                </c:pt>
                <c:pt idx="794">
                  <c:v>7.1166660000000022</c:v>
                </c:pt>
                <c:pt idx="795">
                  <c:v>7.125</c:v>
                </c:pt>
                <c:pt idx="796">
                  <c:v>7.1333330000000004</c:v>
                </c:pt>
                <c:pt idx="797">
                  <c:v>7.1416660000000007</c:v>
                </c:pt>
                <c:pt idx="798">
                  <c:v>7.1499999999999986</c:v>
                </c:pt>
                <c:pt idx="799">
                  <c:v>7.1583329999999989</c:v>
                </c:pt>
                <c:pt idx="800">
                  <c:v>7.1666659999999993</c:v>
                </c:pt>
                <c:pt idx="801">
                  <c:v>7.1749999999999972</c:v>
                </c:pt>
                <c:pt idx="802">
                  <c:v>7.1833329999999975</c:v>
                </c:pt>
                <c:pt idx="803">
                  <c:v>7.1916659999999979</c:v>
                </c:pt>
                <c:pt idx="804">
                  <c:v>7.2000000000000028</c:v>
                </c:pt>
                <c:pt idx="805">
                  <c:v>7.2083330000000032</c:v>
                </c:pt>
                <c:pt idx="806">
                  <c:v>7.2166659999999965</c:v>
                </c:pt>
                <c:pt idx="807">
                  <c:v>7.2250000000000014</c:v>
                </c:pt>
                <c:pt idx="808">
                  <c:v>7.2333330000000018</c:v>
                </c:pt>
                <c:pt idx="809">
                  <c:v>7.2416660000000022</c:v>
                </c:pt>
                <c:pt idx="810">
                  <c:v>7.25</c:v>
                </c:pt>
                <c:pt idx="811">
                  <c:v>7.2583330000000004</c:v>
                </c:pt>
                <c:pt idx="812">
                  <c:v>7.2666660000000007</c:v>
                </c:pt>
                <c:pt idx="813">
                  <c:v>7.2749999999999986</c:v>
                </c:pt>
                <c:pt idx="814">
                  <c:v>7.2833329999999989</c:v>
                </c:pt>
                <c:pt idx="815">
                  <c:v>7.2916659999999993</c:v>
                </c:pt>
                <c:pt idx="816">
                  <c:v>7.2999999999999972</c:v>
                </c:pt>
                <c:pt idx="817">
                  <c:v>7.3083329999999975</c:v>
                </c:pt>
                <c:pt idx="818">
                  <c:v>7.3166659999999979</c:v>
                </c:pt>
                <c:pt idx="819">
                  <c:v>7.3250000000000028</c:v>
                </c:pt>
                <c:pt idx="820">
                  <c:v>7.3333330000000032</c:v>
                </c:pt>
                <c:pt idx="821">
                  <c:v>7.3416659999999965</c:v>
                </c:pt>
                <c:pt idx="822">
                  <c:v>7.3500000000000014</c:v>
                </c:pt>
                <c:pt idx="823">
                  <c:v>7.3583330000000018</c:v>
                </c:pt>
                <c:pt idx="824">
                  <c:v>7.3666660000000022</c:v>
                </c:pt>
                <c:pt idx="825">
                  <c:v>7.375</c:v>
                </c:pt>
                <c:pt idx="826">
                  <c:v>7.3833330000000004</c:v>
                </c:pt>
                <c:pt idx="827">
                  <c:v>7.3916660000000007</c:v>
                </c:pt>
                <c:pt idx="828">
                  <c:v>7.3999999999999986</c:v>
                </c:pt>
                <c:pt idx="829">
                  <c:v>7.4083329999999989</c:v>
                </c:pt>
                <c:pt idx="830">
                  <c:v>7.4166659999999993</c:v>
                </c:pt>
                <c:pt idx="831">
                  <c:v>7.4249999999999972</c:v>
                </c:pt>
                <c:pt idx="832">
                  <c:v>7.4333329999999975</c:v>
                </c:pt>
                <c:pt idx="833">
                  <c:v>7.4416659999999979</c:v>
                </c:pt>
                <c:pt idx="834">
                  <c:v>7.4500000000000028</c:v>
                </c:pt>
                <c:pt idx="835">
                  <c:v>7.4583330000000032</c:v>
                </c:pt>
                <c:pt idx="836">
                  <c:v>7.4666659999999965</c:v>
                </c:pt>
                <c:pt idx="837">
                  <c:v>7.4750000000000014</c:v>
                </c:pt>
                <c:pt idx="838">
                  <c:v>7.4833330000000018</c:v>
                </c:pt>
                <c:pt idx="839">
                  <c:v>7.4916660000000022</c:v>
                </c:pt>
                <c:pt idx="840">
                  <c:v>7.5</c:v>
                </c:pt>
                <c:pt idx="841">
                  <c:v>7.5083330000000004</c:v>
                </c:pt>
                <c:pt idx="842">
                  <c:v>7.5166660000000007</c:v>
                </c:pt>
                <c:pt idx="843">
                  <c:v>7.5249999999999986</c:v>
                </c:pt>
                <c:pt idx="844">
                  <c:v>7.5333329999999989</c:v>
                </c:pt>
                <c:pt idx="845">
                  <c:v>7.5416659999999993</c:v>
                </c:pt>
                <c:pt idx="846">
                  <c:v>7.5499999999999972</c:v>
                </c:pt>
                <c:pt idx="847">
                  <c:v>7.5583329999999975</c:v>
                </c:pt>
                <c:pt idx="848">
                  <c:v>7.5666659999999979</c:v>
                </c:pt>
                <c:pt idx="849">
                  <c:v>7.5750000000000028</c:v>
                </c:pt>
                <c:pt idx="850">
                  <c:v>7.5833330000000032</c:v>
                </c:pt>
                <c:pt idx="851">
                  <c:v>7.5916659999999965</c:v>
                </c:pt>
                <c:pt idx="852">
                  <c:v>7.6000000000000014</c:v>
                </c:pt>
                <c:pt idx="853">
                  <c:v>7.6083330000000018</c:v>
                </c:pt>
                <c:pt idx="854">
                  <c:v>7.6166660000000022</c:v>
                </c:pt>
                <c:pt idx="855">
                  <c:v>7.625</c:v>
                </c:pt>
                <c:pt idx="856">
                  <c:v>7.6333330000000004</c:v>
                </c:pt>
                <c:pt idx="857">
                  <c:v>7.6416660000000007</c:v>
                </c:pt>
                <c:pt idx="858">
                  <c:v>7.6499999999999986</c:v>
                </c:pt>
                <c:pt idx="859">
                  <c:v>7.6583329999999989</c:v>
                </c:pt>
                <c:pt idx="860">
                  <c:v>7.6666659999999993</c:v>
                </c:pt>
                <c:pt idx="861">
                  <c:v>7.6749999999999972</c:v>
                </c:pt>
                <c:pt idx="862">
                  <c:v>7.6833329999999975</c:v>
                </c:pt>
                <c:pt idx="863">
                  <c:v>7.6916659999999979</c:v>
                </c:pt>
                <c:pt idx="864">
                  <c:v>7.7000000000000028</c:v>
                </c:pt>
                <c:pt idx="865">
                  <c:v>7.7083330000000032</c:v>
                </c:pt>
                <c:pt idx="866">
                  <c:v>7.7166659999999965</c:v>
                </c:pt>
                <c:pt idx="867">
                  <c:v>7.7250000000000014</c:v>
                </c:pt>
                <c:pt idx="868">
                  <c:v>7.7333330000000018</c:v>
                </c:pt>
                <c:pt idx="869">
                  <c:v>7.7416660000000022</c:v>
                </c:pt>
                <c:pt idx="870">
                  <c:v>7.75</c:v>
                </c:pt>
                <c:pt idx="871">
                  <c:v>7.7583330000000004</c:v>
                </c:pt>
                <c:pt idx="872">
                  <c:v>7.7666660000000007</c:v>
                </c:pt>
                <c:pt idx="873">
                  <c:v>7.7749999999999986</c:v>
                </c:pt>
                <c:pt idx="874">
                  <c:v>7.7833329999999989</c:v>
                </c:pt>
                <c:pt idx="875">
                  <c:v>7.7916659999999993</c:v>
                </c:pt>
                <c:pt idx="876">
                  <c:v>7.7999999999999972</c:v>
                </c:pt>
                <c:pt idx="877">
                  <c:v>7.8083329999999975</c:v>
                </c:pt>
                <c:pt idx="878">
                  <c:v>7.8166659999999979</c:v>
                </c:pt>
                <c:pt idx="879">
                  <c:v>7.8250000000000028</c:v>
                </c:pt>
                <c:pt idx="880">
                  <c:v>7.8333330000000032</c:v>
                </c:pt>
                <c:pt idx="881">
                  <c:v>7.8416659999999965</c:v>
                </c:pt>
                <c:pt idx="882">
                  <c:v>7.8500000000000014</c:v>
                </c:pt>
                <c:pt idx="883">
                  <c:v>7.8583330000000018</c:v>
                </c:pt>
                <c:pt idx="884">
                  <c:v>7.8666660000000022</c:v>
                </c:pt>
                <c:pt idx="885">
                  <c:v>7.875</c:v>
                </c:pt>
                <c:pt idx="886">
                  <c:v>7.8833330000000004</c:v>
                </c:pt>
                <c:pt idx="887">
                  <c:v>7.8916660000000007</c:v>
                </c:pt>
                <c:pt idx="888">
                  <c:v>7.8999999999999986</c:v>
                </c:pt>
                <c:pt idx="889">
                  <c:v>7.9083329999999989</c:v>
                </c:pt>
                <c:pt idx="890">
                  <c:v>7.9166659999999993</c:v>
                </c:pt>
                <c:pt idx="891">
                  <c:v>7.9249999999999972</c:v>
                </c:pt>
                <c:pt idx="892">
                  <c:v>7.9333329999999975</c:v>
                </c:pt>
                <c:pt idx="893">
                  <c:v>7.9416659999999979</c:v>
                </c:pt>
                <c:pt idx="894">
                  <c:v>7.9500000000000028</c:v>
                </c:pt>
                <c:pt idx="895">
                  <c:v>7.9583330000000032</c:v>
                </c:pt>
                <c:pt idx="896">
                  <c:v>7.9666659999999965</c:v>
                </c:pt>
                <c:pt idx="897">
                  <c:v>7.9750000000000014</c:v>
                </c:pt>
                <c:pt idx="898">
                  <c:v>7.9833330000000018</c:v>
                </c:pt>
                <c:pt idx="899">
                  <c:v>7.9916660000000022</c:v>
                </c:pt>
                <c:pt idx="900">
                  <c:v>8</c:v>
                </c:pt>
                <c:pt idx="901">
                  <c:v>8.0083330000000004</c:v>
                </c:pt>
                <c:pt idx="902">
                  <c:v>8.0166660000000007</c:v>
                </c:pt>
                <c:pt idx="903">
                  <c:v>8.0249999999999986</c:v>
                </c:pt>
                <c:pt idx="904">
                  <c:v>8.0333329999999989</c:v>
                </c:pt>
                <c:pt idx="905">
                  <c:v>8.0416659999999993</c:v>
                </c:pt>
                <c:pt idx="906">
                  <c:v>8.0499999999999972</c:v>
                </c:pt>
                <c:pt idx="907">
                  <c:v>8.0583329999999975</c:v>
                </c:pt>
                <c:pt idx="908">
                  <c:v>8.0666659999999979</c:v>
                </c:pt>
                <c:pt idx="909">
                  <c:v>8.0750000000000028</c:v>
                </c:pt>
                <c:pt idx="910">
                  <c:v>8.0833330000000032</c:v>
                </c:pt>
                <c:pt idx="911">
                  <c:v>8.0916659999999965</c:v>
                </c:pt>
                <c:pt idx="912">
                  <c:v>8.1000000000000014</c:v>
                </c:pt>
                <c:pt idx="913">
                  <c:v>8.1083330000000018</c:v>
                </c:pt>
                <c:pt idx="914">
                  <c:v>8.1166660000000022</c:v>
                </c:pt>
                <c:pt idx="915">
                  <c:v>8.125</c:v>
                </c:pt>
                <c:pt idx="916">
                  <c:v>8.1333330000000004</c:v>
                </c:pt>
                <c:pt idx="917">
                  <c:v>8.1416660000000007</c:v>
                </c:pt>
                <c:pt idx="918">
                  <c:v>8.1499999999999986</c:v>
                </c:pt>
                <c:pt idx="919">
                  <c:v>8.1583329999999989</c:v>
                </c:pt>
                <c:pt idx="920">
                  <c:v>8.1666659999999993</c:v>
                </c:pt>
                <c:pt idx="921">
                  <c:v>8.1749999999999972</c:v>
                </c:pt>
                <c:pt idx="922">
                  <c:v>8.1833329999999975</c:v>
                </c:pt>
                <c:pt idx="923">
                  <c:v>8.1916659999999979</c:v>
                </c:pt>
                <c:pt idx="924">
                  <c:v>8.2000000000000028</c:v>
                </c:pt>
                <c:pt idx="925">
                  <c:v>8.2083330000000032</c:v>
                </c:pt>
                <c:pt idx="926">
                  <c:v>8.2166659999999965</c:v>
                </c:pt>
                <c:pt idx="927">
                  <c:v>8.2250000000000014</c:v>
                </c:pt>
                <c:pt idx="928">
                  <c:v>8.2333330000000018</c:v>
                </c:pt>
                <c:pt idx="929">
                  <c:v>8.2416660000000022</c:v>
                </c:pt>
                <c:pt idx="930">
                  <c:v>8.25</c:v>
                </c:pt>
                <c:pt idx="931">
                  <c:v>8.2583330000000004</c:v>
                </c:pt>
                <c:pt idx="932">
                  <c:v>8.2666660000000007</c:v>
                </c:pt>
                <c:pt idx="933">
                  <c:v>8.2749999999999986</c:v>
                </c:pt>
                <c:pt idx="934">
                  <c:v>8.2833329999999989</c:v>
                </c:pt>
                <c:pt idx="935">
                  <c:v>8.2916659999999993</c:v>
                </c:pt>
                <c:pt idx="936">
                  <c:v>8.2999999999999972</c:v>
                </c:pt>
                <c:pt idx="937">
                  <c:v>8.3083329999999975</c:v>
                </c:pt>
                <c:pt idx="938">
                  <c:v>8.3166659999999979</c:v>
                </c:pt>
                <c:pt idx="939">
                  <c:v>8.3250000000000028</c:v>
                </c:pt>
                <c:pt idx="940">
                  <c:v>8.3333330000000032</c:v>
                </c:pt>
                <c:pt idx="941">
                  <c:v>8.3416659999999965</c:v>
                </c:pt>
                <c:pt idx="942">
                  <c:v>8.3500000000000014</c:v>
                </c:pt>
                <c:pt idx="943">
                  <c:v>8.3583330000000018</c:v>
                </c:pt>
                <c:pt idx="944">
                  <c:v>8.3666660000000022</c:v>
                </c:pt>
                <c:pt idx="945">
                  <c:v>8.375</c:v>
                </c:pt>
                <c:pt idx="946">
                  <c:v>8.3833330000000004</c:v>
                </c:pt>
                <c:pt idx="947">
                  <c:v>8.3916660000000007</c:v>
                </c:pt>
                <c:pt idx="948">
                  <c:v>8.3999999999999986</c:v>
                </c:pt>
                <c:pt idx="949">
                  <c:v>8.4083329999999989</c:v>
                </c:pt>
                <c:pt idx="950">
                  <c:v>8.4166659999999993</c:v>
                </c:pt>
                <c:pt idx="951">
                  <c:v>8.4249999999999972</c:v>
                </c:pt>
                <c:pt idx="952">
                  <c:v>8.4333329999999975</c:v>
                </c:pt>
                <c:pt idx="953">
                  <c:v>8.4416659999999979</c:v>
                </c:pt>
                <c:pt idx="954">
                  <c:v>8.4500000000000028</c:v>
                </c:pt>
                <c:pt idx="955">
                  <c:v>8.4583330000000032</c:v>
                </c:pt>
                <c:pt idx="956">
                  <c:v>8.4666659999999965</c:v>
                </c:pt>
                <c:pt idx="957">
                  <c:v>8.4750000000000014</c:v>
                </c:pt>
                <c:pt idx="958">
                  <c:v>8.4833330000000018</c:v>
                </c:pt>
                <c:pt idx="959">
                  <c:v>8.4916660000000022</c:v>
                </c:pt>
                <c:pt idx="960">
                  <c:v>8.5</c:v>
                </c:pt>
                <c:pt idx="961">
                  <c:v>8.5083330000000004</c:v>
                </c:pt>
                <c:pt idx="962">
                  <c:v>8.5166660000000007</c:v>
                </c:pt>
                <c:pt idx="963">
                  <c:v>8.5249999999999986</c:v>
                </c:pt>
                <c:pt idx="964">
                  <c:v>8.5333329999999989</c:v>
                </c:pt>
                <c:pt idx="965">
                  <c:v>8.5416659999999993</c:v>
                </c:pt>
                <c:pt idx="966">
                  <c:v>8.5499999999999972</c:v>
                </c:pt>
                <c:pt idx="967">
                  <c:v>8.5583329999999975</c:v>
                </c:pt>
                <c:pt idx="968">
                  <c:v>8.5666659999999979</c:v>
                </c:pt>
                <c:pt idx="969">
                  <c:v>8.5750000000000028</c:v>
                </c:pt>
                <c:pt idx="970">
                  <c:v>8.5833330000000032</c:v>
                </c:pt>
                <c:pt idx="971">
                  <c:v>8.5916659999999965</c:v>
                </c:pt>
                <c:pt idx="972">
                  <c:v>8.6000000000000014</c:v>
                </c:pt>
                <c:pt idx="973">
                  <c:v>8.6083330000000018</c:v>
                </c:pt>
                <c:pt idx="974">
                  <c:v>8.6166660000000022</c:v>
                </c:pt>
                <c:pt idx="975">
                  <c:v>8.625</c:v>
                </c:pt>
                <c:pt idx="976">
                  <c:v>8.6333330000000004</c:v>
                </c:pt>
                <c:pt idx="977">
                  <c:v>8.6416660000000007</c:v>
                </c:pt>
                <c:pt idx="978">
                  <c:v>8.6499999999999986</c:v>
                </c:pt>
                <c:pt idx="979">
                  <c:v>8.6583329999999989</c:v>
                </c:pt>
                <c:pt idx="980">
                  <c:v>8.6666659999999993</c:v>
                </c:pt>
                <c:pt idx="981">
                  <c:v>8.6749999999999972</c:v>
                </c:pt>
                <c:pt idx="982">
                  <c:v>8.6833329999999975</c:v>
                </c:pt>
                <c:pt idx="983">
                  <c:v>8.6916659999999979</c:v>
                </c:pt>
                <c:pt idx="984">
                  <c:v>8.7000000000000028</c:v>
                </c:pt>
                <c:pt idx="985">
                  <c:v>8.7083330000000032</c:v>
                </c:pt>
                <c:pt idx="986">
                  <c:v>8.7166659999999965</c:v>
                </c:pt>
                <c:pt idx="987">
                  <c:v>8.7250000000000014</c:v>
                </c:pt>
                <c:pt idx="988">
                  <c:v>8.7333330000000018</c:v>
                </c:pt>
                <c:pt idx="989">
                  <c:v>8.7416660000000022</c:v>
                </c:pt>
                <c:pt idx="990">
                  <c:v>8.75</c:v>
                </c:pt>
                <c:pt idx="991">
                  <c:v>8.7583330000000004</c:v>
                </c:pt>
                <c:pt idx="992">
                  <c:v>8.7666660000000007</c:v>
                </c:pt>
                <c:pt idx="993">
                  <c:v>8.7749999999999986</c:v>
                </c:pt>
                <c:pt idx="994">
                  <c:v>8.7833329999999989</c:v>
                </c:pt>
                <c:pt idx="995">
                  <c:v>8.7916659999999993</c:v>
                </c:pt>
                <c:pt idx="996">
                  <c:v>8.7999999999999972</c:v>
                </c:pt>
                <c:pt idx="997">
                  <c:v>8.8083329999999975</c:v>
                </c:pt>
                <c:pt idx="998">
                  <c:v>8.8166659999999979</c:v>
                </c:pt>
                <c:pt idx="999">
                  <c:v>8.8250000000000028</c:v>
                </c:pt>
                <c:pt idx="1000">
                  <c:v>8.8333330000000032</c:v>
                </c:pt>
                <c:pt idx="1001">
                  <c:v>8.8416659999999965</c:v>
                </c:pt>
                <c:pt idx="1002">
                  <c:v>8.8500000000000014</c:v>
                </c:pt>
                <c:pt idx="1003">
                  <c:v>8.8583330000000018</c:v>
                </c:pt>
                <c:pt idx="1004">
                  <c:v>8.8666660000000022</c:v>
                </c:pt>
                <c:pt idx="1005">
                  <c:v>8.875</c:v>
                </c:pt>
                <c:pt idx="1006">
                  <c:v>8.8833330000000004</c:v>
                </c:pt>
                <c:pt idx="1007">
                  <c:v>8.8916660000000007</c:v>
                </c:pt>
                <c:pt idx="1008">
                  <c:v>8.8999999999999986</c:v>
                </c:pt>
                <c:pt idx="1009">
                  <c:v>8.9083329999999989</c:v>
                </c:pt>
                <c:pt idx="1010">
                  <c:v>8.9166659999999993</c:v>
                </c:pt>
                <c:pt idx="1011">
                  <c:v>8.9249999999999972</c:v>
                </c:pt>
                <c:pt idx="1012">
                  <c:v>8.9333329999999975</c:v>
                </c:pt>
                <c:pt idx="1013">
                  <c:v>8.9416659999999979</c:v>
                </c:pt>
                <c:pt idx="1014">
                  <c:v>8.9500000000000028</c:v>
                </c:pt>
                <c:pt idx="1015">
                  <c:v>8.9583330000000032</c:v>
                </c:pt>
                <c:pt idx="1016">
                  <c:v>8.9666659999999965</c:v>
                </c:pt>
                <c:pt idx="1017">
                  <c:v>8.9750000000000014</c:v>
                </c:pt>
                <c:pt idx="1018">
                  <c:v>8.9833330000000018</c:v>
                </c:pt>
                <c:pt idx="1019">
                  <c:v>8.9916660000000022</c:v>
                </c:pt>
                <c:pt idx="1020">
                  <c:v>9</c:v>
                </c:pt>
                <c:pt idx="1021">
                  <c:v>9.0083330000000004</c:v>
                </c:pt>
                <c:pt idx="1022">
                  <c:v>9.0166660000000007</c:v>
                </c:pt>
                <c:pt idx="1023">
                  <c:v>9.0249999999999986</c:v>
                </c:pt>
                <c:pt idx="1024">
                  <c:v>9.0333329999999989</c:v>
                </c:pt>
                <c:pt idx="1025">
                  <c:v>9.0416659999999993</c:v>
                </c:pt>
                <c:pt idx="1026">
                  <c:v>9.0499999999999972</c:v>
                </c:pt>
                <c:pt idx="1027">
                  <c:v>9.0583329999999975</c:v>
                </c:pt>
                <c:pt idx="1028">
                  <c:v>9.0666659999999979</c:v>
                </c:pt>
                <c:pt idx="1029">
                  <c:v>9.0750000000000028</c:v>
                </c:pt>
                <c:pt idx="1030">
                  <c:v>9.0833330000000032</c:v>
                </c:pt>
                <c:pt idx="1031">
                  <c:v>9.0916659999999965</c:v>
                </c:pt>
                <c:pt idx="1032">
                  <c:v>9.1000000000000014</c:v>
                </c:pt>
                <c:pt idx="1033">
                  <c:v>9.1083330000000018</c:v>
                </c:pt>
                <c:pt idx="1034">
                  <c:v>9.1166660000000022</c:v>
                </c:pt>
                <c:pt idx="1035">
                  <c:v>9.125</c:v>
                </c:pt>
                <c:pt idx="1036">
                  <c:v>9.1333330000000004</c:v>
                </c:pt>
                <c:pt idx="1037">
                  <c:v>9.1416660000000007</c:v>
                </c:pt>
                <c:pt idx="1038">
                  <c:v>9.1499999999999986</c:v>
                </c:pt>
                <c:pt idx="1039">
                  <c:v>9.1583329999999989</c:v>
                </c:pt>
                <c:pt idx="1040">
                  <c:v>9.1666659999999993</c:v>
                </c:pt>
                <c:pt idx="1041">
                  <c:v>9.1749999999999972</c:v>
                </c:pt>
                <c:pt idx="1042">
                  <c:v>9.1833329999999975</c:v>
                </c:pt>
                <c:pt idx="1043">
                  <c:v>9.1916659999999979</c:v>
                </c:pt>
                <c:pt idx="1044">
                  <c:v>9.2000000000000028</c:v>
                </c:pt>
                <c:pt idx="1045">
                  <c:v>9.2083330000000032</c:v>
                </c:pt>
                <c:pt idx="1046">
                  <c:v>9.2166659999999965</c:v>
                </c:pt>
                <c:pt idx="1047">
                  <c:v>9.2250000000000014</c:v>
                </c:pt>
                <c:pt idx="1048">
                  <c:v>9.2333330000000018</c:v>
                </c:pt>
                <c:pt idx="1049">
                  <c:v>9.2416660000000022</c:v>
                </c:pt>
                <c:pt idx="1050">
                  <c:v>9.25</c:v>
                </c:pt>
                <c:pt idx="1051">
                  <c:v>9.2583330000000004</c:v>
                </c:pt>
                <c:pt idx="1052">
                  <c:v>9.2666660000000007</c:v>
                </c:pt>
                <c:pt idx="1053">
                  <c:v>9.2749999999999986</c:v>
                </c:pt>
                <c:pt idx="1054">
                  <c:v>9.2833329999999989</c:v>
                </c:pt>
                <c:pt idx="1055">
                  <c:v>9.2916659999999993</c:v>
                </c:pt>
                <c:pt idx="1056">
                  <c:v>9.2999999999999972</c:v>
                </c:pt>
                <c:pt idx="1057">
                  <c:v>9.3083329999999975</c:v>
                </c:pt>
                <c:pt idx="1058">
                  <c:v>9.3166659999999979</c:v>
                </c:pt>
                <c:pt idx="1059">
                  <c:v>9.3250000000000028</c:v>
                </c:pt>
                <c:pt idx="1060">
                  <c:v>9.3333330000000032</c:v>
                </c:pt>
                <c:pt idx="1061">
                  <c:v>9.3416659999999965</c:v>
                </c:pt>
                <c:pt idx="1062">
                  <c:v>9.3500000000000014</c:v>
                </c:pt>
                <c:pt idx="1063">
                  <c:v>9.3583330000000018</c:v>
                </c:pt>
                <c:pt idx="1064">
                  <c:v>9.3666660000000022</c:v>
                </c:pt>
                <c:pt idx="1065">
                  <c:v>9.375</c:v>
                </c:pt>
                <c:pt idx="1066">
                  <c:v>9.3833330000000004</c:v>
                </c:pt>
                <c:pt idx="1067">
                  <c:v>9.3916660000000007</c:v>
                </c:pt>
                <c:pt idx="1068">
                  <c:v>9.3999999999999986</c:v>
                </c:pt>
                <c:pt idx="1069">
                  <c:v>9.4083329999999989</c:v>
                </c:pt>
                <c:pt idx="1070">
                  <c:v>9.4166659999999993</c:v>
                </c:pt>
                <c:pt idx="1071">
                  <c:v>9.4249999999999972</c:v>
                </c:pt>
                <c:pt idx="1072">
                  <c:v>9.4333329999999975</c:v>
                </c:pt>
                <c:pt idx="1073">
                  <c:v>9.4416659999999979</c:v>
                </c:pt>
                <c:pt idx="1074">
                  <c:v>9.4500000000000028</c:v>
                </c:pt>
                <c:pt idx="1075">
                  <c:v>9.4583330000000032</c:v>
                </c:pt>
                <c:pt idx="1076">
                  <c:v>9.4666659999999965</c:v>
                </c:pt>
                <c:pt idx="1077">
                  <c:v>9.4750000000000014</c:v>
                </c:pt>
                <c:pt idx="1078">
                  <c:v>9.4833330000000018</c:v>
                </c:pt>
                <c:pt idx="1079">
                  <c:v>9.4916660000000022</c:v>
                </c:pt>
                <c:pt idx="1080">
                  <c:v>9.5</c:v>
                </c:pt>
                <c:pt idx="1081">
                  <c:v>9.5083330000000004</c:v>
                </c:pt>
                <c:pt idx="1082">
                  <c:v>9.5166660000000007</c:v>
                </c:pt>
                <c:pt idx="1083">
                  <c:v>9.5249999999999986</c:v>
                </c:pt>
                <c:pt idx="1084">
                  <c:v>9.5333329999999989</c:v>
                </c:pt>
                <c:pt idx="1085">
                  <c:v>9.5416659999999993</c:v>
                </c:pt>
                <c:pt idx="1086">
                  <c:v>9.5499999999999972</c:v>
                </c:pt>
                <c:pt idx="1087">
                  <c:v>9.5583329999999975</c:v>
                </c:pt>
                <c:pt idx="1088">
                  <c:v>9.5666659999999979</c:v>
                </c:pt>
                <c:pt idx="1089">
                  <c:v>9.5750000000000028</c:v>
                </c:pt>
                <c:pt idx="1090">
                  <c:v>9.5833330000000032</c:v>
                </c:pt>
                <c:pt idx="1091">
                  <c:v>9.5916659999999965</c:v>
                </c:pt>
                <c:pt idx="1092">
                  <c:v>9.6000000000000014</c:v>
                </c:pt>
                <c:pt idx="1093">
                  <c:v>9.6083330000000018</c:v>
                </c:pt>
                <c:pt idx="1094">
                  <c:v>9.6166660000000022</c:v>
                </c:pt>
                <c:pt idx="1095">
                  <c:v>9.625</c:v>
                </c:pt>
                <c:pt idx="1096">
                  <c:v>9.6333330000000004</c:v>
                </c:pt>
                <c:pt idx="1097">
                  <c:v>9.6416660000000007</c:v>
                </c:pt>
                <c:pt idx="1098">
                  <c:v>9.6499999999999986</c:v>
                </c:pt>
                <c:pt idx="1099">
                  <c:v>9.6583329999999989</c:v>
                </c:pt>
                <c:pt idx="1100">
                  <c:v>9.6666659999999993</c:v>
                </c:pt>
                <c:pt idx="1101">
                  <c:v>9.6749999999999972</c:v>
                </c:pt>
                <c:pt idx="1102">
                  <c:v>9.6833329999999975</c:v>
                </c:pt>
                <c:pt idx="1103">
                  <c:v>9.6916659999999979</c:v>
                </c:pt>
                <c:pt idx="1104">
                  <c:v>9.7000000000000028</c:v>
                </c:pt>
                <c:pt idx="1105">
                  <c:v>9.7083330000000032</c:v>
                </c:pt>
                <c:pt idx="1106">
                  <c:v>9.7166659999999965</c:v>
                </c:pt>
                <c:pt idx="1107">
                  <c:v>9.7250000000000014</c:v>
                </c:pt>
                <c:pt idx="1108">
                  <c:v>9.7333330000000018</c:v>
                </c:pt>
                <c:pt idx="1109">
                  <c:v>9.7416660000000022</c:v>
                </c:pt>
                <c:pt idx="1110">
                  <c:v>9.75</c:v>
                </c:pt>
                <c:pt idx="1111">
                  <c:v>9.7583330000000004</c:v>
                </c:pt>
                <c:pt idx="1112">
                  <c:v>9.7666660000000007</c:v>
                </c:pt>
                <c:pt idx="1113">
                  <c:v>9.7749999999999986</c:v>
                </c:pt>
                <c:pt idx="1114">
                  <c:v>9.7833329999999989</c:v>
                </c:pt>
                <c:pt idx="1115">
                  <c:v>9.7916659999999993</c:v>
                </c:pt>
                <c:pt idx="1116">
                  <c:v>9.7999999999999972</c:v>
                </c:pt>
                <c:pt idx="1117">
                  <c:v>9.8083329999999975</c:v>
                </c:pt>
                <c:pt idx="1118">
                  <c:v>9.8166659999999979</c:v>
                </c:pt>
                <c:pt idx="1119">
                  <c:v>9.8250000000000028</c:v>
                </c:pt>
                <c:pt idx="1120">
                  <c:v>9.8333330000000032</c:v>
                </c:pt>
                <c:pt idx="1121">
                  <c:v>9.8416659999999965</c:v>
                </c:pt>
                <c:pt idx="1122">
                  <c:v>9.8500000000000014</c:v>
                </c:pt>
                <c:pt idx="1123">
                  <c:v>9.8583330000000018</c:v>
                </c:pt>
                <c:pt idx="1124">
                  <c:v>9.8666660000000022</c:v>
                </c:pt>
                <c:pt idx="1125">
                  <c:v>9.875</c:v>
                </c:pt>
                <c:pt idx="1126">
                  <c:v>9.8833330000000004</c:v>
                </c:pt>
                <c:pt idx="1127">
                  <c:v>9.8916660000000007</c:v>
                </c:pt>
                <c:pt idx="1128">
                  <c:v>9.8999999999999986</c:v>
                </c:pt>
                <c:pt idx="1129">
                  <c:v>9.9083329999999989</c:v>
                </c:pt>
                <c:pt idx="1130">
                  <c:v>9.9166659999999993</c:v>
                </c:pt>
                <c:pt idx="1131">
                  <c:v>9.9249999999999972</c:v>
                </c:pt>
                <c:pt idx="1132">
                  <c:v>9.9333329999999975</c:v>
                </c:pt>
                <c:pt idx="1133">
                  <c:v>9.9416659999999979</c:v>
                </c:pt>
                <c:pt idx="1134">
                  <c:v>9.9500000000000028</c:v>
                </c:pt>
                <c:pt idx="1135">
                  <c:v>9.9583330000000032</c:v>
                </c:pt>
                <c:pt idx="1136">
                  <c:v>9.9666659999999965</c:v>
                </c:pt>
                <c:pt idx="1137">
                  <c:v>9.9750000000000014</c:v>
                </c:pt>
                <c:pt idx="1138">
                  <c:v>9.9833330000000018</c:v>
                </c:pt>
                <c:pt idx="1139">
                  <c:v>9.9916660000000022</c:v>
                </c:pt>
                <c:pt idx="1140">
                  <c:v>10</c:v>
                </c:pt>
                <c:pt idx="1141">
                  <c:v>10.008333</c:v>
                </c:pt>
                <c:pt idx="1142">
                  <c:v>10.016666000000001</c:v>
                </c:pt>
                <c:pt idx="1143">
                  <c:v>10.024999999999999</c:v>
                </c:pt>
                <c:pt idx="1144">
                  <c:v>10.033332999999999</c:v>
                </c:pt>
                <c:pt idx="1145">
                  <c:v>10.041665999999999</c:v>
                </c:pt>
                <c:pt idx="1146">
                  <c:v>10.049999999999997</c:v>
                </c:pt>
                <c:pt idx="1147">
                  <c:v>10.058332999999998</c:v>
                </c:pt>
                <c:pt idx="1148">
                  <c:v>10.066665999999998</c:v>
                </c:pt>
                <c:pt idx="1149">
                  <c:v>10.075000000000003</c:v>
                </c:pt>
                <c:pt idx="1150">
                  <c:v>10.083333000000003</c:v>
                </c:pt>
                <c:pt idx="1151">
                  <c:v>10.091665999999996</c:v>
                </c:pt>
                <c:pt idx="1152">
                  <c:v>10.100000000000001</c:v>
                </c:pt>
                <c:pt idx="1153">
                  <c:v>10.108333000000002</c:v>
                </c:pt>
                <c:pt idx="1154">
                  <c:v>10.116666000000002</c:v>
                </c:pt>
                <c:pt idx="1155">
                  <c:v>10.125</c:v>
                </c:pt>
                <c:pt idx="1156">
                  <c:v>10.133333</c:v>
                </c:pt>
                <c:pt idx="1157">
                  <c:v>10.141666000000001</c:v>
                </c:pt>
                <c:pt idx="1158">
                  <c:v>10.149999999999999</c:v>
                </c:pt>
                <c:pt idx="1159">
                  <c:v>10.158332999999999</c:v>
                </c:pt>
                <c:pt idx="1160">
                  <c:v>10.166665999999999</c:v>
                </c:pt>
                <c:pt idx="1161">
                  <c:v>10.174999999999997</c:v>
                </c:pt>
                <c:pt idx="1162">
                  <c:v>10.183332999999998</c:v>
                </c:pt>
                <c:pt idx="1163">
                  <c:v>10.191665999999998</c:v>
                </c:pt>
                <c:pt idx="1164">
                  <c:v>10.200000000000003</c:v>
                </c:pt>
                <c:pt idx="1165">
                  <c:v>10.208333000000003</c:v>
                </c:pt>
                <c:pt idx="1166">
                  <c:v>10.216665999999996</c:v>
                </c:pt>
                <c:pt idx="1167">
                  <c:v>10.225000000000001</c:v>
                </c:pt>
                <c:pt idx="1168">
                  <c:v>10.233333000000002</c:v>
                </c:pt>
                <c:pt idx="1169">
                  <c:v>10.241666000000002</c:v>
                </c:pt>
                <c:pt idx="1170">
                  <c:v>10.25</c:v>
                </c:pt>
                <c:pt idx="1171">
                  <c:v>10.258333</c:v>
                </c:pt>
                <c:pt idx="1172">
                  <c:v>10.266666000000001</c:v>
                </c:pt>
                <c:pt idx="1173">
                  <c:v>10.274999999999999</c:v>
                </c:pt>
                <c:pt idx="1174">
                  <c:v>10.283332999999999</c:v>
                </c:pt>
                <c:pt idx="1175">
                  <c:v>10.291665999999999</c:v>
                </c:pt>
                <c:pt idx="1176">
                  <c:v>10.299999999999997</c:v>
                </c:pt>
                <c:pt idx="1177">
                  <c:v>10.308332999999998</c:v>
                </c:pt>
                <c:pt idx="1178">
                  <c:v>10.316665999999998</c:v>
                </c:pt>
                <c:pt idx="1179">
                  <c:v>10.325000000000003</c:v>
                </c:pt>
                <c:pt idx="1180">
                  <c:v>10.333333000000003</c:v>
                </c:pt>
                <c:pt idx="1181">
                  <c:v>10.341665999999996</c:v>
                </c:pt>
                <c:pt idx="1182">
                  <c:v>10.350000000000001</c:v>
                </c:pt>
                <c:pt idx="1183">
                  <c:v>10.358333000000002</c:v>
                </c:pt>
                <c:pt idx="1184">
                  <c:v>10.366666000000002</c:v>
                </c:pt>
                <c:pt idx="1185">
                  <c:v>10.375</c:v>
                </c:pt>
                <c:pt idx="1186">
                  <c:v>10.383333</c:v>
                </c:pt>
                <c:pt idx="1187">
                  <c:v>10.391666000000001</c:v>
                </c:pt>
                <c:pt idx="1188">
                  <c:v>10.399999999999999</c:v>
                </c:pt>
                <c:pt idx="1189">
                  <c:v>10.408332999999999</c:v>
                </c:pt>
                <c:pt idx="1190">
                  <c:v>10.416665999999999</c:v>
                </c:pt>
                <c:pt idx="1191">
                  <c:v>10.424999999999997</c:v>
                </c:pt>
                <c:pt idx="1192">
                  <c:v>10.433332999999998</c:v>
                </c:pt>
                <c:pt idx="1193">
                  <c:v>10.441665999999998</c:v>
                </c:pt>
                <c:pt idx="1194">
                  <c:v>10.450000000000003</c:v>
                </c:pt>
                <c:pt idx="1195">
                  <c:v>10.458333000000003</c:v>
                </c:pt>
                <c:pt idx="1196">
                  <c:v>10.466665999999996</c:v>
                </c:pt>
                <c:pt idx="1197">
                  <c:v>10.475000000000001</c:v>
                </c:pt>
                <c:pt idx="1198">
                  <c:v>10.483333000000002</c:v>
                </c:pt>
                <c:pt idx="1199">
                  <c:v>10.491666000000002</c:v>
                </c:pt>
                <c:pt idx="1200">
                  <c:v>10.5</c:v>
                </c:pt>
                <c:pt idx="1201">
                  <c:v>10.508333</c:v>
                </c:pt>
                <c:pt idx="1202">
                  <c:v>10.516666000000001</c:v>
                </c:pt>
                <c:pt idx="1203">
                  <c:v>10.524999999999999</c:v>
                </c:pt>
                <c:pt idx="1204">
                  <c:v>10.533332999999999</c:v>
                </c:pt>
                <c:pt idx="1205">
                  <c:v>10.541665999999999</c:v>
                </c:pt>
                <c:pt idx="1206">
                  <c:v>10.549999999999997</c:v>
                </c:pt>
                <c:pt idx="1207">
                  <c:v>10.558332999999998</c:v>
                </c:pt>
                <c:pt idx="1208">
                  <c:v>10.566665999999998</c:v>
                </c:pt>
                <c:pt idx="1209">
                  <c:v>10.575000000000003</c:v>
                </c:pt>
                <c:pt idx="1210">
                  <c:v>10.583333000000003</c:v>
                </c:pt>
                <c:pt idx="1211">
                  <c:v>10.591665999999996</c:v>
                </c:pt>
                <c:pt idx="1212">
                  <c:v>10.600000000000001</c:v>
                </c:pt>
                <c:pt idx="1213">
                  <c:v>10.608333000000002</c:v>
                </c:pt>
                <c:pt idx="1214">
                  <c:v>10.616666000000002</c:v>
                </c:pt>
                <c:pt idx="1215">
                  <c:v>10.625</c:v>
                </c:pt>
                <c:pt idx="1216">
                  <c:v>10.633333</c:v>
                </c:pt>
                <c:pt idx="1217">
                  <c:v>10.641666000000001</c:v>
                </c:pt>
                <c:pt idx="1218">
                  <c:v>10.649999999999999</c:v>
                </c:pt>
                <c:pt idx="1219">
                  <c:v>10.658332999999999</c:v>
                </c:pt>
                <c:pt idx="1220">
                  <c:v>10.666665999999999</c:v>
                </c:pt>
                <c:pt idx="1221">
                  <c:v>10.674999999999997</c:v>
                </c:pt>
                <c:pt idx="1222">
                  <c:v>10.683332999999998</c:v>
                </c:pt>
                <c:pt idx="1223">
                  <c:v>10.691665999999998</c:v>
                </c:pt>
                <c:pt idx="1224">
                  <c:v>10.700000000000003</c:v>
                </c:pt>
                <c:pt idx="1225">
                  <c:v>10.708333000000003</c:v>
                </c:pt>
                <c:pt idx="1226">
                  <c:v>10.716665999999996</c:v>
                </c:pt>
                <c:pt idx="1227">
                  <c:v>10.725000000000001</c:v>
                </c:pt>
                <c:pt idx="1228">
                  <c:v>10.733333000000002</c:v>
                </c:pt>
                <c:pt idx="1229">
                  <c:v>10.741666000000002</c:v>
                </c:pt>
                <c:pt idx="1230">
                  <c:v>10.75</c:v>
                </c:pt>
                <c:pt idx="1231">
                  <c:v>10.758333</c:v>
                </c:pt>
                <c:pt idx="1232">
                  <c:v>10.766666000000001</c:v>
                </c:pt>
                <c:pt idx="1233">
                  <c:v>10.774999999999999</c:v>
                </c:pt>
                <c:pt idx="1234">
                  <c:v>10.783332999999999</c:v>
                </c:pt>
                <c:pt idx="1235">
                  <c:v>10.791665999999999</c:v>
                </c:pt>
                <c:pt idx="1236">
                  <c:v>10.799999999999997</c:v>
                </c:pt>
                <c:pt idx="1237">
                  <c:v>10.808332999999998</c:v>
                </c:pt>
                <c:pt idx="1238">
                  <c:v>10.816665999999998</c:v>
                </c:pt>
                <c:pt idx="1239">
                  <c:v>10.825000000000003</c:v>
                </c:pt>
                <c:pt idx="1240">
                  <c:v>10.833333000000003</c:v>
                </c:pt>
                <c:pt idx="1241">
                  <c:v>10.841665999999996</c:v>
                </c:pt>
                <c:pt idx="1242">
                  <c:v>10.850000000000001</c:v>
                </c:pt>
                <c:pt idx="1243">
                  <c:v>10.858333000000002</c:v>
                </c:pt>
                <c:pt idx="1244">
                  <c:v>10.866666000000002</c:v>
                </c:pt>
                <c:pt idx="1245">
                  <c:v>10.875</c:v>
                </c:pt>
                <c:pt idx="1246">
                  <c:v>10.883333</c:v>
                </c:pt>
                <c:pt idx="1247">
                  <c:v>10.891666000000001</c:v>
                </c:pt>
                <c:pt idx="1248">
                  <c:v>10.899999999999999</c:v>
                </c:pt>
                <c:pt idx="1249">
                  <c:v>10.908332999999999</c:v>
                </c:pt>
                <c:pt idx="1250">
                  <c:v>10.916665999999999</c:v>
                </c:pt>
                <c:pt idx="1251">
                  <c:v>10.924999999999997</c:v>
                </c:pt>
                <c:pt idx="1252">
                  <c:v>10.933332999999998</c:v>
                </c:pt>
                <c:pt idx="1253">
                  <c:v>10.941665999999998</c:v>
                </c:pt>
                <c:pt idx="1254">
                  <c:v>10.950000000000003</c:v>
                </c:pt>
                <c:pt idx="1255">
                  <c:v>10.958333000000003</c:v>
                </c:pt>
                <c:pt idx="1256">
                  <c:v>10.966665999999996</c:v>
                </c:pt>
                <c:pt idx="1257">
                  <c:v>10.975000000000001</c:v>
                </c:pt>
                <c:pt idx="1258">
                  <c:v>10.983333000000002</c:v>
                </c:pt>
                <c:pt idx="1259">
                  <c:v>10.991666000000002</c:v>
                </c:pt>
                <c:pt idx="1260">
                  <c:v>11</c:v>
                </c:pt>
                <c:pt idx="1261">
                  <c:v>11.008333</c:v>
                </c:pt>
                <c:pt idx="1262">
                  <c:v>11.016666000000001</c:v>
                </c:pt>
                <c:pt idx="1263">
                  <c:v>11.024999999999999</c:v>
                </c:pt>
                <c:pt idx="1264">
                  <c:v>11.033332999999999</c:v>
                </c:pt>
                <c:pt idx="1265">
                  <c:v>11.041665999999999</c:v>
                </c:pt>
                <c:pt idx="1266">
                  <c:v>11.049999999999997</c:v>
                </c:pt>
                <c:pt idx="1267">
                  <c:v>11.058332999999998</c:v>
                </c:pt>
                <c:pt idx="1268">
                  <c:v>11.066665999999998</c:v>
                </c:pt>
                <c:pt idx="1269">
                  <c:v>11.075000000000003</c:v>
                </c:pt>
                <c:pt idx="1270">
                  <c:v>11.083333000000003</c:v>
                </c:pt>
                <c:pt idx="1271">
                  <c:v>11.091665999999996</c:v>
                </c:pt>
                <c:pt idx="1272">
                  <c:v>11.100000000000001</c:v>
                </c:pt>
                <c:pt idx="1273">
                  <c:v>11.108333000000002</c:v>
                </c:pt>
                <c:pt idx="1274">
                  <c:v>11.116666000000002</c:v>
                </c:pt>
                <c:pt idx="1275">
                  <c:v>11.125</c:v>
                </c:pt>
                <c:pt idx="1276">
                  <c:v>11.133333</c:v>
                </c:pt>
                <c:pt idx="1277">
                  <c:v>11.141666000000001</c:v>
                </c:pt>
                <c:pt idx="1278">
                  <c:v>11.149999999999999</c:v>
                </c:pt>
                <c:pt idx="1279">
                  <c:v>11.158332999999999</c:v>
                </c:pt>
                <c:pt idx="1280">
                  <c:v>11.166665999999999</c:v>
                </c:pt>
                <c:pt idx="1281">
                  <c:v>11.174999999999997</c:v>
                </c:pt>
                <c:pt idx="1282">
                  <c:v>11.183332999999998</c:v>
                </c:pt>
                <c:pt idx="1283">
                  <c:v>11.191665999999998</c:v>
                </c:pt>
                <c:pt idx="1284">
                  <c:v>11.200000000000003</c:v>
                </c:pt>
                <c:pt idx="1285">
                  <c:v>11.208333000000003</c:v>
                </c:pt>
                <c:pt idx="1286">
                  <c:v>11.216665999999996</c:v>
                </c:pt>
                <c:pt idx="1287">
                  <c:v>11.225000000000001</c:v>
                </c:pt>
                <c:pt idx="1288">
                  <c:v>11.233333000000002</c:v>
                </c:pt>
                <c:pt idx="1289">
                  <c:v>11.241666000000002</c:v>
                </c:pt>
                <c:pt idx="1290">
                  <c:v>11.25</c:v>
                </c:pt>
                <c:pt idx="1291">
                  <c:v>11.258333</c:v>
                </c:pt>
                <c:pt idx="1292">
                  <c:v>11.266666000000001</c:v>
                </c:pt>
                <c:pt idx="1293">
                  <c:v>11.274999999999999</c:v>
                </c:pt>
                <c:pt idx="1294">
                  <c:v>11.283332999999999</c:v>
                </c:pt>
                <c:pt idx="1295">
                  <c:v>11.291665999999999</c:v>
                </c:pt>
                <c:pt idx="1296">
                  <c:v>11.299999999999997</c:v>
                </c:pt>
                <c:pt idx="1297">
                  <c:v>11.308332999999998</c:v>
                </c:pt>
                <c:pt idx="1298">
                  <c:v>11.316665999999998</c:v>
                </c:pt>
                <c:pt idx="1299">
                  <c:v>11.325000000000003</c:v>
                </c:pt>
                <c:pt idx="1300">
                  <c:v>11.333333000000003</c:v>
                </c:pt>
                <c:pt idx="1301">
                  <c:v>11.341665999999996</c:v>
                </c:pt>
                <c:pt idx="1302">
                  <c:v>11.350000000000001</c:v>
                </c:pt>
                <c:pt idx="1303">
                  <c:v>11.358333000000002</c:v>
                </c:pt>
                <c:pt idx="1304">
                  <c:v>11.366666000000002</c:v>
                </c:pt>
                <c:pt idx="1305">
                  <c:v>11.375</c:v>
                </c:pt>
                <c:pt idx="1306">
                  <c:v>11.383333</c:v>
                </c:pt>
                <c:pt idx="1307">
                  <c:v>11.391666000000001</c:v>
                </c:pt>
                <c:pt idx="1308">
                  <c:v>11.399999999999999</c:v>
                </c:pt>
                <c:pt idx="1309">
                  <c:v>11.408332999999999</c:v>
                </c:pt>
                <c:pt idx="1310">
                  <c:v>11.416665999999999</c:v>
                </c:pt>
                <c:pt idx="1311">
                  <c:v>11.424999999999997</c:v>
                </c:pt>
                <c:pt idx="1312">
                  <c:v>11.433332999999998</c:v>
                </c:pt>
                <c:pt idx="1313">
                  <c:v>11.441665999999998</c:v>
                </c:pt>
                <c:pt idx="1314">
                  <c:v>11.450000000000003</c:v>
                </c:pt>
                <c:pt idx="1315">
                  <c:v>11.458333000000003</c:v>
                </c:pt>
                <c:pt idx="1316">
                  <c:v>11.466665999999996</c:v>
                </c:pt>
                <c:pt idx="1317">
                  <c:v>11.475000000000001</c:v>
                </c:pt>
                <c:pt idx="1318">
                  <c:v>11.483333000000002</c:v>
                </c:pt>
                <c:pt idx="1319">
                  <c:v>11.491666000000002</c:v>
                </c:pt>
                <c:pt idx="1320">
                  <c:v>11.5</c:v>
                </c:pt>
                <c:pt idx="1321">
                  <c:v>11.508333</c:v>
                </c:pt>
                <c:pt idx="1322">
                  <c:v>11.516666000000001</c:v>
                </c:pt>
                <c:pt idx="1323">
                  <c:v>11.524999999999999</c:v>
                </c:pt>
                <c:pt idx="1324">
                  <c:v>11.533332999999999</c:v>
                </c:pt>
                <c:pt idx="1325">
                  <c:v>11.541665999999999</c:v>
                </c:pt>
                <c:pt idx="1326">
                  <c:v>11.549999999999997</c:v>
                </c:pt>
                <c:pt idx="1327">
                  <c:v>11.558332999999998</c:v>
                </c:pt>
                <c:pt idx="1328">
                  <c:v>11.566665999999998</c:v>
                </c:pt>
                <c:pt idx="1329">
                  <c:v>11.575000000000003</c:v>
                </c:pt>
                <c:pt idx="1330">
                  <c:v>11.583333000000003</c:v>
                </c:pt>
                <c:pt idx="1331">
                  <c:v>11.591665999999996</c:v>
                </c:pt>
                <c:pt idx="1332">
                  <c:v>11.600000000000001</c:v>
                </c:pt>
                <c:pt idx="1333">
                  <c:v>11.608333000000002</c:v>
                </c:pt>
                <c:pt idx="1334">
                  <c:v>11.616666000000002</c:v>
                </c:pt>
                <c:pt idx="1335">
                  <c:v>11.625</c:v>
                </c:pt>
                <c:pt idx="1336">
                  <c:v>11.633333</c:v>
                </c:pt>
                <c:pt idx="1337">
                  <c:v>11.641666000000001</c:v>
                </c:pt>
                <c:pt idx="1338">
                  <c:v>11.649999999999999</c:v>
                </c:pt>
                <c:pt idx="1339">
                  <c:v>11.658332999999999</c:v>
                </c:pt>
                <c:pt idx="1340">
                  <c:v>11.666665999999999</c:v>
                </c:pt>
                <c:pt idx="1341">
                  <c:v>11.674999999999997</c:v>
                </c:pt>
                <c:pt idx="1342">
                  <c:v>11.683332999999998</c:v>
                </c:pt>
                <c:pt idx="1343">
                  <c:v>11.691665999999998</c:v>
                </c:pt>
                <c:pt idx="1344">
                  <c:v>11.700000000000003</c:v>
                </c:pt>
                <c:pt idx="1345">
                  <c:v>11.708333000000003</c:v>
                </c:pt>
                <c:pt idx="1346">
                  <c:v>11.716665999999996</c:v>
                </c:pt>
                <c:pt idx="1347">
                  <c:v>11.725000000000001</c:v>
                </c:pt>
                <c:pt idx="1348">
                  <c:v>11.733333000000002</c:v>
                </c:pt>
                <c:pt idx="1349">
                  <c:v>11.741666000000002</c:v>
                </c:pt>
                <c:pt idx="1350">
                  <c:v>11.75</c:v>
                </c:pt>
                <c:pt idx="1351">
                  <c:v>11.758333</c:v>
                </c:pt>
                <c:pt idx="1352">
                  <c:v>11.766666000000001</c:v>
                </c:pt>
                <c:pt idx="1353">
                  <c:v>11.774999999999999</c:v>
                </c:pt>
                <c:pt idx="1354">
                  <c:v>11.783332999999999</c:v>
                </c:pt>
                <c:pt idx="1355">
                  <c:v>11.791665999999999</c:v>
                </c:pt>
                <c:pt idx="1356">
                  <c:v>11.799999999999997</c:v>
                </c:pt>
                <c:pt idx="1357">
                  <c:v>11.808332999999998</c:v>
                </c:pt>
                <c:pt idx="1358">
                  <c:v>11.816665999999998</c:v>
                </c:pt>
                <c:pt idx="1359">
                  <c:v>11.825000000000003</c:v>
                </c:pt>
                <c:pt idx="1360">
                  <c:v>11.833333000000003</c:v>
                </c:pt>
                <c:pt idx="1361">
                  <c:v>11.841665999999996</c:v>
                </c:pt>
                <c:pt idx="1362">
                  <c:v>11.850000000000001</c:v>
                </c:pt>
                <c:pt idx="1363">
                  <c:v>11.858333000000002</c:v>
                </c:pt>
                <c:pt idx="1364">
                  <c:v>11.866666000000002</c:v>
                </c:pt>
                <c:pt idx="1365">
                  <c:v>11.875</c:v>
                </c:pt>
                <c:pt idx="1366">
                  <c:v>11.883333</c:v>
                </c:pt>
                <c:pt idx="1367">
                  <c:v>11.891666000000001</c:v>
                </c:pt>
                <c:pt idx="1368">
                  <c:v>11.899999999999999</c:v>
                </c:pt>
                <c:pt idx="1369">
                  <c:v>11.908332999999999</c:v>
                </c:pt>
                <c:pt idx="1370">
                  <c:v>11.916665999999999</c:v>
                </c:pt>
                <c:pt idx="1371">
                  <c:v>11.924999999999997</c:v>
                </c:pt>
                <c:pt idx="1372">
                  <c:v>11.933332999999998</c:v>
                </c:pt>
                <c:pt idx="1373">
                  <c:v>11.941665999999998</c:v>
                </c:pt>
                <c:pt idx="1374">
                  <c:v>11.950000000000003</c:v>
                </c:pt>
                <c:pt idx="1375">
                  <c:v>11.958333000000003</c:v>
                </c:pt>
                <c:pt idx="1376">
                  <c:v>11.966665999999996</c:v>
                </c:pt>
                <c:pt idx="1377">
                  <c:v>11.975000000000001</c:v>
                </c:pt>
                <c:pt idx="1378">
                  <c:v>11.983333000000002</c:v>
                </c:pt>
                <c:pt idx="1379">
                  <c:v>11.991666000000002</c:v>
                </c:pt>
                <c:pt idx="1380">
                  <c:v>12</c:v>
                </c:pt>
                <c:pt idx="1381">
                  <c:v>12.008333</c:v>
                </c:pt>
                <c:pt idx="1382">
                  <c:v>12.016666000000001</c:v>
                </c:pt>
                <c:pt idx="1383">
                  <c:v>12.024999999999999</c:v>
                </c:pt>
                <c:pt idx="1384">
                  <c:v>12.033332999999999</c:v>
                </c:pt>
                <c:pt idx="1385">
                  <c:v>12.041665999999999</c:v>
                </c:pt>
                <c:pt idx="1386">
                  <c:v>12.049999999999997</c:v>
                </c:pt>
                <c:pt idx="1387">
                  <c:v>12.058332999999998</c:v>
                </c:pt>
                <c:pt idx="1388">
                  <c:v>12.066665999999998</c:v>
                </c:pt>
                <c:pt idx="1389">
                  <c:v>12.075000000000003</c:v>
                </c:pt>
                <c:pt idx="1390">
                  <c:v>12.083333000000003</c:v>
                </c:pt>
                <c:pt idx="1391">
                  <c:v>12.091665999999996</c:v>
                </c:pt>
                <c:pt idx="1392">
                  <c:v>12.100000000000001</c:v>
                </c:pt>
                <c:pt idx="1393">
                  <c:v>12.108333000000002</c:v>
                </c:pt>
                <c:pt idx="1394">
                  <c:v>12.116666000000002</c:v>
                </c:pt>
                <c:pt idx="1395">
                  <c:v>12.125</c:v>
                </c:pt>
                <c:pt idx="1396">
                  <c:v>12.133333</c:v>
                </c:pt>
                <c:pt idx="1397">
                  <c:v>12.141666000000001</c:v>
                </c:pt>
                <c:pt idx="1398">
                  <c:v>12.149999999999999</c:v>
                </c:pt>
                <c:pt idx="1399">
                  <c:v>12.158332999999999</c:v>
                </c:pt>
                <c:pt idx="1400">
                  <c:v>12.166665999999999</c:v>
                </c:pt>
                <c:pt idx="1401">
                  <c:v>12.174999999999997</c:v>
                </c:pt>
                <c:pt idx="1402">
                  <c:v>12.183332999999998</c:v>
                </c:pt>
                <c:pt idx="1403">
                  <c:v>12.191665999999998</c:v>
                </c:pt>
                <c:pt idx="1404">
                  <c:v>12.200000000000003</c:v>
                </c:pt>
                <c:pt idx="1405">
                  <c:v>12.208333000000003</c:v>
                </c:pt>
                <c:pt idx="1406">
                  <c:v>12.216665999999996</c:v>
                </c:pt>
                <c:pt idx="1407">
                  <c:v>12.225000000000001</c:v>
                </c:pt>
                <c:pt idx="1408">
                  <c:v>12.233333000000002</c:v>
                </c:pt>
                <c:pt idx="1409">
                  <c:v>12.241666000000002</c:v>
                </c:pt>
                <c:pt idx="1410">
                  <c:v>12.25</c:v>
                </c:pt>
                <c:pt idx="1411">
                  <c:v>12.258333</c:v>
                </c:pt>
                <c:pt idx="1412">
                  <c:v>12.266666000000001</c:v>
                </c:pt>
                <c:pt idx="1413">
                  <c:v>12.274999999999999</c:v>
                </c:pt>
                <c:pt idx="1414">
                  <c:v>12.283332999999999</c:v>
                </c:pt>
                <c:pt idx="1415">
                  <c:v>12.291665999999999</c:v>
                </c:pt>
                <c:pt idx="1416">
                  <c:v>12.299999999999997</c:v>
                </c:pt>
                <c:pt idx="1417">
                  <c:v>12.308332999999998</c:v>
                </c:pt>
                <c:pt idx="1418">
                  <c:v>12.316665999999998</c:v>
                </c:pt>
                <c:pt idx="1419">
                  <c:v>12.325000000000003</c:v>
                </c:pt>
                <c:pt idx="1420">
                  <c:v>12.333333000000003</c:v>
                </c:pt>
                <c:pt idx="1421">
                  <c:v>12.341665999999996</c:v>
                </c:pt>
                <c:pt idx="1422">
                  <c:v>12.350000000000001</c:v>
                </c:pt>
                <c:pt idx="1423">
                  <c:v>12.358333000000002</c:v>
                </c:pt>
                <c:pt idx="1424">
                  <c:v>12.366666000000002</c:v>
                </c:pt>
                <c:pt idx="1425">
                  <c:v>12.375</c:v>
                </c:pt>
                <c:pt idx="1426">
                  <c:v>12.383333</c:v>
                </c:pt>
                <c:pt idx="1427">
                  <c:v>12.391666000000001</c:v>
                </c:pt>
                <c:pt idx="1428">
                  <c:v>12.399999999999999</c:v>
                </c:pt>
                <c:pt idx="1429">
                  <c:v>12.408332999999999</c:v>
                </c:pt>
                <c:pt idx="1430">
                  <c:v>12.416665999999999</c:v>
                </c:pt>
                <c:pt idx="1431">
                  <c:v>12.424999999999997</c:v>
                </c:pt>
                <c:pt idx="1432">
                  <c:v>12.433332999999998</c:v>
                </c:pt>
                <c:pt idx="1433">
                  <c:v>12.441665999999998</c:v>
                </c:pt>
                <c:pt idx="1434">
                  <c:v>12.450000000000003</c:v>
                </c:pt>
                <c:pt idx="1435">
                  <c:v>12.458333000000003</c:v>
                </c:pt>
                <c:pt idx="1436">
                  <c:v>12.466665999999996</c:v>
                </c:pt>
                <c:pt idx="1437">
                  <c:v>12.475000000000001</c:v>
                </c:pt>
                <c:pt idx="1438">
                  <c:v>12.483333000000002</c:v>
                </c:pt>
                <c:pt idx="1439">
                  <c:v>12.491666000000002</c:v>
                </c:pt>
                <c:pt idx="1440">
                  <c:v>12.5</c:v>
                </c:pt>
                <c:pt idx="1441">
                  <c:v>12.508333</c:v>
                </c:pt>
                <c:pt idx="1442">
                  <c:v>12.516666000000001</c:v>
                </c:pt>
                <c:pt idx="1443">
                  <c:v>12.524999999999999</c:v>
                </c:pt>
                <c:pt idx="1444">
                  <c:v>12.533332999999999</c:v>
                </c:pt>
                <c:pt idx="1445">
                  <c:v>12.541665999999999</c:v>
                </c:pt>
                <c:pt idx="1446">
                  <c:v>12.549999999999997</c:v>
                </c:pt>
                <c:pt idx="1447">
                  <c:v>12.558332999999998</c:v>
                </c:pt>
                <c:pt idx="1448">
                  <c:v>12.566665999999998</c:v>
                </c:pt>
                <c:pt idx="1449">
                  <c:v>12.575000000000003</c:v>
                </c:pt>
                <c:pt idx="1450">
                  <c:v>12.583333000000003</c:v>
                </c:pt>
                <c:pt idx="1451">
                  <c:v>12.591665999999996</c:v>
                </c:pt>
                <c:pt idx="1452">
                  <c:v>12.600000000000001</c:v>
                </c:pt>
                <c:pt idx="1453">
                  <c:v>12.608333000000002</c:v>
                </c:pt>
                <c:pt idx="1454">
                  <c:v>12.616666000000002</c:v>
                </c:pt>
                <c:pt idx="1455">
                  <c:v>12.625</c:v>
                </c:pt>
                <c:pt idx="1456">
                  <c:v>12.633333</c:v>
                </c:pt>
                <c:pt idx="1457">
                  <c:v>12.641666000000001</c:v>
                </c:pt>
                <c:pt idx="1458">
                  <c:v>12.649999999999999</c:v>
                </c:pt>
                <c:pt idx="1459">
                  <c:v>12.658332999999999</c:v>
                </c:pt>
                <c:pt idx="1460">
                  <c:v>12.666665999999999</c:v>
                </c:pt>
                <c:pt idx="1461">
                  <c:v>12.674999999999997</c:v>
                </c:pt>
                <c:pt idx="1462">
                  <c:v>12.683332999999998</c:v>
                </c:pt>
                <c:pt idx="1463">
                  <c:v>12.691665999999998</c:v>
                </c:pt>
                <c:pt idx="1464">
                  <c:v>12.700000000000003</c:v>
                </c:pt>
                <c:pt idx="1465">
                  <c:v>12.708333000000003</c:v>
                </c:pt>
                <c:pt idx="1466">
                  <c:v>12.716665999999996</c:v>
                </c:pt>
                <c:pt idx="1467">
                  <c:v>12.725000000000001</c:v>
                </c:pt>
                <c:pt idx="1468">
                  <c:v>12.733333000000002</c:v>
                </c:pt>
                <c:pt idx="1469">
                  <c:v>12.741666000000002</c:v>
                </c:pt>
                <c:pt idx="1470">
                  <c:v>12.75</c:v>
                </c:pt>
                <c:pt idx="1471">
                  <c:v>12.758333</c:v>
                </c:pt>
                <c:pt idx="1472">
                  <c:v>12.766666000000001</c:v>
                </c:pt>
                <c:pt idx="1473">
                  <c:v>12.774999999999999</c:v>
                </c:pt>
                <c:pt idx="1474">
                  <c:v>12.783332999999999</c:v>
                </c:pt>
                <c:pt idx="1475">
                  <c:v>12.791665999999999</c:v>
                </c:pt>
                <c:pt idx="1476">
                  <c:v>12.799999999999997</c:v>
                </c:pt>
                <c:pt idx="1477">
                  <c:v>12.808332999999998</c:v>
                </c:pt>
                <c:pt idx="1478">
                  <c:v>12.816665999999998</c:v>
                </c:pt>
                <c:pt idx="1479">
                  <c:v>12.825000000000003</c:v>
                </c:pt>
                <c:pt idx="1480">
                  <c:v>12.833333000000003</c:v>
                </c:pt>
                <c:pt idx="1481">
                  <c:v>12.841665999999996</c:v>
                </c:pt>
                <c:pt idx="1482">
                  <c:v>12.850000000000001</c:v>
                </c:pt>
                <c:pt idx="1483">
                  <c:v>12.858333000000002</c:v>
                </c:pt>
                <c:pt idx="1484">
                  <c:v>12.866666000000002</c:v>
                </c:pt>
                <c:pt idx="1485">
                  <c:v>12.875</c:v>
                </c:pt>
                <c:pt idx="1486">
                  <c:v>12.883333</c:v>
                </c:pt>
                <c:pt idx="1487">
                  <c:v>12.891666000000001</c:v>
                </c:pt>
                <c:pt idx="1488">
                  <c:v>12.899999999999999</c:v>
                </c:pt>
                <c:pt idx="1489">
                  <c:v>12.908332999999999</c:v>
                </c:pt>
                <c:pt idx="1490">
                  <c:v>12.916665999999999</c:v>
                </c:pt>
                <c:pt idx="1491">
                  <c:v>12.924999999999997</c:v>
                </c:pt>
                <c:pt idx="1492">
                  <c:v>12.933332999999998</c:v>
                </c:pt>
                <c:pt idx="1493">
                  <c:v>12.941665999999998</c:v>
                </c:pt>
                <c:pt idx="1494">
                  <c:v>12.950000000000003</c:v>
                </c:pt>
                <c:pt idx="1495">
                  <c:v>12.958333000000003</c:v>
                </c:pt>
                <c:pt idx="1496">
                  <c:v>12.966665999999996</c:v>
                </c:pt>
                <c:pt idx="1497">
                  <c:v>12.975000000000001</c:v>
                </c:pt>
                <c:pt idx="1498">
                  <c:v>12.983333000000002</c:v>
                </c:pt>
                <c:pt idx="1499">
                  <c:v>12.991666000000002</c:v>
                </c:pt>
                <c:pt idx="1500">
                  <c:v>13</c:v>
                </c:pt>
                <c:pt idx="1501">
                  <c:v>13.008333</c:v>
                </c:pt>
                <c:pt idx="1502">
                  <c:v>13.016666000000001</c:v>
                </c:pt>
                <c:pt idx="1503">
                  <c:v>13.024999999999999</c:v>
                </c:pt>
                <c:pt idx="1504">
                  <c:v>13.033332999999999</c:v>
                </c:pt>
                <c:pt idx="1505">
                  <c:v>13.041665999999999</c:v>
                </c:pt>
                <c:pt idx="1506">
                  <c:v>13.049999999999997</c:v>
                </c:pt>
                <c:pt idx="1507">
                  <c:v>13.058332999999998</c:v>
                </c:pt>
                <c:pt idx="1508">
                  <c:v>13.066665999999998</c:v>
                </c:pt>
                <c:pt idx="1509">
                  <c:v>13.075000000000003</c:v>
                </c:pt>
                <c:pt idx="1510">
                  <c:v>13.083333000000003</c:v>
                </c:pt>
                <c:pt idx="1511">
                  <c:v>13.091665999999996</c:v>
                </c:pt>
                <c:pt idx="1512">
                  <c:v>13.100000000000001</c:v>
                </c:pt>
                <c:pt idx="1513">
                  <c:v>13.108333000000002</c:v>
                </c:pt>
                <c:pt idx="1514">
                  <c:v>13.116666000000002</c:v>
                </c:pt>
                <c:pt idx="1515">
                  <c:v>13.125</c:v>
                </c:pt>
                <c:pt idx="1516">
                  <c:v>13.133333</c:v>
                </c:pt>
                <c:pt idx="1517">
                  <c:v>13.141666000000001</c:v>
                </c:pt>
                <c:pt idx="1518">
                  <c:v>13.149999999999999</c:v>
                </c:pt>
                <c:pt idx="1519">
                  <c:v>13.158332999999999</c:v>
                </c:pt>
                <c:pt idx="1520">
                  <c:v>13.166665999999999</c:v>
                </c:pt>
                <c:pt idx="1521">
                  <c:v>13.174999999999997</c:v>
                </c:pt>
                <c:pt idx="1522">
                  <c:v>13.183332999999998</c:v>
                </c:pt>
                <c:pt idx="1523">
                  <c:v>13.191665999999998</c:v>
                </c:pt>
                <c:pt idx="1524">
                  <c:v>13.200000000000003</c:v>
                </c:pt>
                <c:pt idx="1525">
                  <c:v>13.208333000000003</c:v>
                </c:pt>
                <c:pt idx="1526">
                  <c:v>13.216665999999996</c:v>
                </c:pt>
                <c:pt idx="1527">
                  <c:v>13.225000000000001</c:v>
                </c:pt>
                <c:pt idx="1528">
                  <c:v>13.233333000000002</c:v>
                </c:pt>
                <c:pt idx="1529">
                  <c:v>13.241666000000002</c:v>
                </c:pt>
                <c:pt idx="1530">
                  <c:v>13.25</c:v>
                </c:pt>
                <c:pt idx="1531">
                  <c:v>13.258333</c:v>
                </c:pt>
                <c:pt idx="1532">
                  <c:v>13.266666000000001</c:v>
                </c:pt>
                <c:pt idx="1533">
                  <c:v>13.274999999999999</c:v>
                </c:pt>
                <c:pt idx="1534">
                  <c:v>13.283332999999999</c:v>
                </c:pt>
                <c:pt idx="1535">
                  <c:v>13.291665999999999</c:v>
                </c:pt>
                <c:pt idx="1536">
                  <c:v>13.299999999999997</c:v>
                </c:pt>
                <c:pt idx="1537">
                  <c:v>13.308332999999998</c:v>
                </c:pt>
                <c:pt idx="1538">
                  <c:v>13.316665999999998</c:v>
                </c:pt>
                <c:pt idx="1539">
                  <c:v>13.325000000000003</c:v>
                </c:pt>
                <c:pt idx="1540">
                  <c:v>13.333333000000003</c:v>
                </c:pt>
                <c:pt idx="1541">
                  <c:v>13.341665999999996</c:v>
                </c:pt>
                <c:pt idx="1542">
                  <c:v>13.350000000000001</c:v>
                </c:pt>
                <c:pt idx="1543">
                  <c:v>13.358333000000002</c:v>
                </c:pt>
                <c:pt idx="1544">
                  <c:v>13.366666000000002</c:v>
                </c:pt>
                <c:pt idx="1545">
                  <c:v>13.375</c:v>
                </c:pt>
                <c:pt idx="1546">
                  <c:v>13.383333</c:v>
                </c:pt>
                <c:pt idx="1547">
                  <c:v>13.391666000000001</c:v>
                </c:pt>
                <c:pt idx="1548">
                  <c:v>13.399999999999999</c:v>
                </c:pt>
                <c:pt idx="1549">
                  <c:v>13.408332999999999</c:v>
                </c:pt>
                <c:pt idx="1550">
                  <c:v>13.416665999999999</c:v>
                </c:pt>
                <c:pt idx="1551">
                  <c:v>13.424999999999997</c:v>
                </c:pt>
                <c:pt idx="1552">
                  <c:v>13.433332999999998</c:v>
                </c:pt>
                <c:pt idx="1553">
                  <c:v>13.441665999999998</c:v>
                </c:pt>
                <c:pt idx="1554">
                  <c:v>13.450000000000003</c:v>
                </c:pt>
                <c:pt idx="1555">
                  <c:v>13.458333000000003</c:v>
                </c:pt>
                <c:pt idx="1556">
                  <c:v>13.466665999999996</c:v>
                </c:pt>
                <c:pt idx="1557">
                  <c:v>13.475000000000001</c:v>
                </c:pt>
                <c:pt idx="1558">
                  <c:v>13.483333000000002</c:v>
                </c:pt>
                <c:pt idx="1559">
                  <c:v>13.491666000000002</c:v>
                </c:pt>
                <c:pt idx="1560">
                  <c:v>13.5</c:v>
                </c:pt>
                <c:pt idx="1561">
                  <c:v>13.508333</c:v>
                </c:pt>
                <c:pt idx="1562">
                  <c:v>13.516666000000001</c:v>
                </c:pt>
                <c:pt idx="1563">
                  <c:v>13.524999999999999</c:v>
                </c:pt>
                <c:pt idx="1564">
                  <c:v>13.533332999999999</c:v>
                </c:pt>
                <c:pt idx="1565">
                  <c:v>13.541665999999999</c:v>
                </c:pt>
                <c:pt idx="1566">
                  <c:v>13.549999999999997</c:v>
                </c:pt>
                <c:pt idx="1567">
                  <c:v>13.558332999999998</c:v>
                </c:pt>
                <c:pt idx="1568">
                  <c:v>13.566665999999998</c:v>
                </c:pt>
                <c:pt idx="1569">
                  <c:v>13.575000000000003</c:v>
                </c:pt>
                <c:pt idx="1570">
                  <c:v>13.583333000000003</c:v>
                </c:pt>
                <c:pt idx="1571">
                  <c:v>13.591665999999996</c:v>
                </c:pt>
                <c:pt idx="1572">
                  <c:v>13.600000000000001</c:v>
                </c:pt>
                <c:pt idx="1573">
                  <c:v>13.608333000000002</c:v>
                </c:pt>
                <c:pt idx="1574">
                  <c:v>13.616666000000002</c:v>
                </c:pt>
                <c:pt idx="1575">
                  <c:v>13.625</c:v>
                </c:pt>
                <c:pt idx="1576">
                  <c:v>13.633333</c:v>
                </c:pt>
                <c:pt idx="1577">
                  <c:v>13.641666000000001</c:v>
                </c:pt>
                <c:pt idx="1578">
                  <c:v>13.649999999999999</c:v>
                </c:pt>
                <c:pt idx="1579">
                  <c:v>13.658332999999999</c:v>
                </c:pt>
                <c:pt idx="1580">
                  <c:v>13.666665999999999</c:v>
                </c:pt>
                <c:pt idx="1581">
                  <c:v>13.674999999999997</c:v>
                </c:pt>
                <c:pt idx="1582">
                  <c:v>13.683332999999998</c:v>
                </c:pt>
                <c:pt idx="1583">
                  <c:v>13.691665999999998</c:v>
                </c:pt>
                <c:pt idx="1584">
                  <c:v>13.700000000000003</c:v>
                </c:pt>
                <c:pt idx="1585">
                  <c:v>13.708333000000003</c:v>
                </c:pt>
                <c:pt idx="1586">
                  <c:v>13.716665999999996</c:v>
                </c:pt>
                <c:pt idx="1587">
                  <c:v>13.725000000000001</c:v>
                </c:pt>
                <c:pt idx="1588">
                  <c:v>13.733333000000002</c:v>
                </c:pt>
                <c:pt idx="1589">
                  <c:v>13.741666000000002</c:v>
                </c:pt>
                <c:pt idx="1590">
                  <c:v>13.75</c:v>
                </c:pt>
                <c:pt idx="1591">
                  <c:v>13.758333</c:v>
                </c:pt>
                <c:pt idx="1592">
                  <c:v>13.766666000000001</c:v>
                </c:pt>
                <c:pt idx="1593">
                  <c:v>13.774999999999999</c:v>
                </c:pt>
                <c:pt idx="1594">
                  <c:v>13.783332999999999</c:v>
                </c:pt>
                <c:pt idx="1595">
                  <c:v>13.791665999999999</c:v>
                </c:pt>
                <c:pt idx="1596">
                  <c:v>13.799999999999997</c:v>
                </c:pt>
                <c:pt idx="1597">
                  <c:v>13.808332999999998</c:v>
                </c:pt>
                <c:pt idx="1598">
                  <c:v>13.816665999999998</c:v>
                </c:pt>
                <c:pt idx="1599">
                  <c:v>13.825000000000003</c:v>
                </c:pt>
                <c:pt idx="1600">
                  <c:v>13.833333000000003</c:v>
                </c:pt>
                <c:pt idx="1601">
                  <c:v>13.841665999999996</c:v>
                </c:pt>
                <c:pt idx="1602">
                  <c:v>13.850000000000001</c:v>
                </c:pt>
                <c:pt idx="1603">
                  <c:v>13.858333000000002</c:v>
                </c:pt>
                <c:pt idx="1604">
                  <c:v>13.866666000000002</c:v>
                </c:pt>
                <c:pt idx="1605">
                  <c:v>13.875</c:v>
                </c:pt>
                <c:pt idx="1606">
                  <c:v>13.883333</c:v>
                </c:pt>
                <c:pt idx="1607">
                  <c:v>13.891666000000001</c:v>
                </c:pt>
                <c:pt idx="1608">
                  <c:v>13.899999999999999</c:v>
                </c:pt>
                <c:pt idx="1609">
                  <c:v>13.908332999999999</c:v>
                </c:pt>
                <c:pt idx="1610">
                  <c:v>13.916665999999999</c:v>
                </c:pt>
                <c:pt idx="1611">
                  <c:v>13.924999999999997</c:v>
                </c:pt>
                <c:pt idx="1612">
                  <c:v>13.933332999999998</c:v>
                </c:pt>
                <c:pt idx="1613">
                  <c:v>13.941665999999998</c:v>
                </c:pt>
                <c:pt idx="1614">
                  <c:v>13.950000000000003</c:v>
                </c:pt>
                <c:pt idx="1615">
                  <c:v>13.958333000000003</c:v>
                </c:pt>
                <c:pt idx="1616">
                  <c:v>13.966665999999996</c:v>
                </c:pt>
                <c:pt idx="1617">
                  <c:v>13.975000000000001</c:v>
                </c:pt>
                <c:pt idx="1618">
                  <c:v>13.983333000000002</c:v>
                </c:pt>
                <c:pt idx="1619">
                  <c:v>13.991666000000002</c:v>
                </c:pt>
                <c:pt idx="1620">
                  <c:v>14</c:v>
                </c:pt>
                <c:pt idx="1621">
                  <c:v>14.008333</c:v>
                </c:pt>
                <c:pt idx="1622">
                  <c:v>14.016666000000001</c:v>
                </c:pt>
                <c:pt idx="1623">
                  <c:v>14.024999999999999</c:v>
                </c:pt>
                <c:pt idx="1624">
                  <c:v>14.033332999999999</c:v>
                </c:pt>
                <c:pt idx="1625">
                  <c:v>14.041665999999999</c:v>
                </c:pt>
                <c:pt idx="1626">
                  <c:v>14.049999999999997</c:v>
                </c:pt>
                <c:pt idx="1627">
                  <c:v>14.058332999999998</c:v>
                </c:pt>
                <c:pt idx="1628">
                  <c:v>14.066665999999998</c:v>
                </c:pt>
                <c:pt idx="1629">
                  <c:v>14.075000000000003</c:v>
                </c:pt>
                <c:pt idx="1630">
                  <c:v>14.083333000000003</c:v>
                </c:pt>
                <c:pt idx="1631">
                  <c:v>14.091665999999996</c:v>
                </c:pt>
                <c:pt idx="1632">
                  <c:v>14.100000000000001</c:v>
                </c:pt>
                <c:pt idx="1633">
                  <c:v>14.108333000000002</c:v>
                </c:pt>
                <c:pt idx="1634">
                  <c:v>14.116666000000002</c:v>
                </c:pt>
                <c:pt idx="1635">
                  <c:v>14.125</c:v>
                </c:pt>
                <c:pt idx="1636">
                  <c:v>14.133333</c:v>
                </c:pt>
                <c:pt idx="1637">
                  <c:v>14.141666000000001</c:v>
                </c:pt>
                <c:pt idx="1638">
                  <c:v>14.149999999999999</c:v>
                </c:pt>
                <c:pt idx="1639">
                  <c:v>14.158332999999999</c:v>
                </c:pt>
                <c:pt idx="1640">
                  <c:v>14.166665999999999</c:v>
                </c:pt>
                <c:pt idx="1641">
                  <c:v>14.174999999999997</c:v>
                </c:pt>
                <c:pt idx="1642">
                  <c:v>14.183332999999998</c:v>
                </c:pt>
                <c:pt idx="1643">
                  <c:v>14.191665999999998</c:v>
                </c:pt>
                <c:pt idx="1644">
                  <c:v>14.200000000000003</c:v>
                </c:pt>
                <c:pt idx="1645">
                  <c:v>14.208333000000003</c:v>
                </c:pt>
                <c:pt idx="1646">
                  <c:v>14.216665999999996</c:v>
                </c:pt>
                <c:pt idx="1647">
                  <c:v>14.225000000000001</c:v>
                </c:pt>
                <c:pt idx="1648">
                  <c:v>14.233333000000002</c:v>
                </c:pt>
                <c:pt idx="1649">
                  <c:v>14.241666000000002</c:v>
                </c:pt>
                <c:pt idx="1650">
                  <c:v>14.25</c:v>
                </c:pt>
                <c:pt idx="1651">
                  <c:v>14.258333</c:v>
                </c:pt>
                <c:pt idx="1652">
                  <c:v>14.266666000000001</c:v>
                </c:pt>
                <c:pt idx="1653">
                  <c:v>14.274999999999999</c:v>
                </c:pt>
                <c:pt idx="1654">
                  <c:v>14.283332999999999</c:v>
                </c:pt>
                <c:pt idx="1655">
                  <c:v>14.291665999999999</c:v>
                </c:pt>
                <c:pt idx="1656">
                  <c:v>14.299999999999997</c:v>
                </c:pt>
                <c:pt idx="1657">
                  <c:v>14.308332999999998</c:v>
                </c:pt>
                <c:pt idx="1658">
                  <c:v>14.316665999999998</c:v>
                </c:pt>
                <c:pt idx="1659">
                  <c:v>14.325000000000003</c:v>
                </c:pt>
                <c:pt idx="1660">
                  <c:v>14.333333000000003</c:v>
                </c:pt>
                <c:pt idx="1661">
                  <c:v>14.341665999999996</c:v>
                </c:pt>
                <c:pt idx="1662">
                  <c:v>14.350000000000001</c:v>
                </c:pt>
                <c:pt idx="1663">
                  <c:v>14.358333000000002</c:v>
                </c:pt>
                <c:pt idx="1664">
                  <c:v>14.366666000000002</c:v>
                </c:pt>
                <c:pt idx="1665">
                  <c:v>14.375</c:v>
                </c:pt>
                <c:pt idx="1666">
                  <c:v>14.383333</c:v>
                </c:pt>
                <c:pt idx="1667">
                  <c:v>14.391666000000001</c:v>
                </c:pt>
                <c:pt idx="1668">
                  <c:v>14.399999999999999</c:v>
                </c:pt>
                <c:pt idx="1669">
                  <c:v>14.408332999999999</c:v>
                </c:pt>
                <c:pt idx="1670">
                  <c:v>14.416665999999999</c:v>
                </c:pt>
                <c:pt idx="1671">
                  <c:v>14.424999999999997</c:v>
                </c:pt>
                <c:pt idx="1672">
                  <c:v>14.433332999999998</c:v>
                </c:pt>
                <c:pt idx="1673">
                  <c:v>14.441665999999998</c:v>
                </c:pt>
                <c:pt idx="1674">
                  <c:v>14.450000000000003</c:v>
                </c:pt>
                <c:pt idx="1675">
                  <c:v>14.458333000000003</c:v>
                </c:pt>
                <c:pt idx="1676">
                  <c:v>14.466665999999996</c:v>
                </c:pt>
                <c:pt idx="1677">
                  <c:v>14.475000000000001</c:v>
                </c:pt>
                <c:pt idx="1678">
                  <c:v>14.483333000000002</c:v>
                </c:pt>
                <c:pt idx="1679">
                  <c:v>14.491666000000002</c:v>
                </c:pt>
                <c:pt idx="1680">
                  <c:v>14.5</c:v>
                </c:pt>
                <c:pt idx="1681">
                  <c:v>14.508333</c:v>
                </c:pt>
                <c:pt idx="1682">
                  <c:v>14.516666000000001</c:v>
                </c:pt>
                <c:pt idx="1683">
                  <c:v>14.524999999999999</c:v>
                </c:pt>
                <c:pt idx="1684">
                  <c:v>14.533332999999999</c:v>
                </c:pt>
                <c:pt idx="1685">
                  <c:v>14.541665999999999</c:v>
                </c:pt>
                <c:pt idx="1686">
                  <c:v>14.549999999999997</c:v>
                </c:pt>
                <c:pt idx="1687">
                  <c:v>14.558332999999998</c:v>
                </c:pt>
                <c:pt idx="1688">
                  <c:v>14.566665999999998</c:v>
                </c:pt>
                <c:pt idx="1689">
                  <c:v>14.575000000000003</c:v>
                </c:pt>
                <c:pt idx="1690">
                  <c:v>14.583333000000003</c:v>
                </c:pt>
                <c:pt idx="1691">
                  <c:v>14.591665999999996</c:v>
                </c:pt>
                <c:pt idx="1692">
                  <c:v>14.600000000000001</c:v>
                </c:pt>
                <c:pt idx="1693">
                  <c:v>14.608333000000002</c:v>
                </c:pt>
                <c:pt idx="1694">
                  <c:v>14.616666000000002</c:v>
                </c:pt>
                <c:pt idx="1695">
                  <c:v>14.625</c:v>
                </c:pt>
                <c:pt idx="1696">
                  <c:v>14.633333</c:v>
                </c:pt>
                <c:pt idx="1697">
                  <c:v>14.641666000000001</c:v>
                </c:pt>
                <c:pt idx="1698">
                  <c:v>14.649999999999999</c:v>
                </c:pt>
                <c:pt idx="1699">
                  <c:v>14.658332999999999</c:v>
                </c:pt>
                <c:pt idx="1700">
                  <c:v>14.666665999999999</c:v>
                </c:pt>
                <c:pt idx="1701">
                  <c:v>14.674999999999997</c:v>
                </c:pt>
                <c:pt idx="1702">
                  <c:v>14.683332999999998</c:v>
                </c:pt>
                <c:pt idx="1703">
                  <c:v>14.691665999999998</c:v>
                </c:pt>
                <c:pt idx="1704">
                  <c:v>14.700000000000003</c:v>
                </c:pt>
                <c:pt idx="1705">
                  <c:v>14.708333000000003</c:v>
                </c:pt>
                <c:pt idx="1706">
                  <c:v>14.716665999999996</c:v>
                </c:pt>
                <c:pt idx="1707">
                  <c:v>14.725000000000001</c:v>
                </c:pt>
                <c:pt idx="1708">
                  <c:v>14.733333000000002</c:v>
                </c:pt>
                <c:pt idx="1709">
                  <c:v>14.741666000000002</c:v>
                </c:pt>
                <c:pt idx="1710">
                  <c:v>14.75</c:v>
                </c:pt>
                <c:pt idx="1711">
                  <c:v>14.758333</c:v>
                </c:pt>
                <c:pt idx="1712">
                  <c:v>14.766666000000001</c:v>
                </c:pt>
                <c:pt idx="1713">
                  <c:v>14.774999999999999</c:v>
                </c:pt>
                <c:pt idx="1714">
                  <c:v>14.783332999999999</c:v>
                </c:pt>
                <c:pt idx="1715">
                  <c:v>14.791665999999999</c:v>
                </c:pt>
                <c:pt idx="1716">
                  <c:v>14.799999999999997</c:v>
                </c:pt>
                <c:pt idx="1717">
                  <c:v>14.808332999999998</c:v>
                </c:pt>
                <c:pt idx="1718">
                  <c:v>14.816665999999998</c:v>
                </c:pt>
                <c:pt idx="1719">
                  <c:v>14.825000000000003</c:v>
                </c:pt>
                <c:pt idx="1720">
                  <c:v>14.833333000000003</c:v>
                </c:pt>
                <c:pt idx="1721">
                  <c:v>14.841665999999996</c:v>
                </c:pt>
                <c:pt idx="1722">
                  <c:v>14.850000000000001</c:v>
                </c:pt>
                <c:pt idx="1723">
                  <c:v>14.858333000000002</c:v>
                </c:pt>
                <c:pt idx="1724">
                  <c:v>14.866666000000002</c:v>
                </c:pt>
                <c:pt idx="1725">
                  <c:v>14.875</c:v>
                </c:pt>
                <c:pt idx="1726">
                  <c:v>14.883333</c:v>
                </c:pt>
                <c:pt idx="1727">
                  <c:v>14.891666000000001</c:v>
                </c:pt>
                <c:pt idx="1728">
                  <c:v>14.899999999999999</c:v>
                </c:pt>
                <c:pt idx="1729">
                  <c:v>14.908332999999999</c:v>
                </c:pt>
                <c:pt idx="1730">
                  <c:v>14.916665999999999</c:v>
                </c:pt>
                <c:pt idx="1731">
                  <c:v>14.924999999999997</c:v>
                </c:pt>
                <c:pt idx="1732">
                  <c:v>14.933332999999998</c:v>
                </c:pt>
                <c:pt idx="1733">
                  <c:v>14.941665999999998</c:v>
                </c:pt>
                <c:pt idx="1734">
                  <c:v>14.950000000000003</c:v>
                </c:pt>
                <c:pt idx="1735">
                  <c:v>14.958333000000003</c:v>
                </c:pt>
                <c:pt idx="1736">
                  <c:v>14.966665999999996</c:v>
                </c:pt>
                <c:pt idx="1737">
                  <c:v>14.975000000000001</c:v>
                </c:pt>
                <c:pt idx="1738">
                  <c:v>14.983333000000002</c:v>
                </c:pt>
                <c:pt idx="1739">
                  <c:v>14.991666000000002</c:v>
                </c:pt>
                <c:pt idx="1740">
                  <c:v>15</c:v>
                </c:pt>
                <c:pt idx="1741">
                  <c:v>15.008333</c:v>
                </c:pt>
                <c:pt idx="1742">
                  <c:v>15.016666000000001</c:v>
                </c:pt>
                <c:pt idx="1743">
                  <c:v>15.024999999999999</c:v>
                </c:pt>
                <c:pt idx="1744">
                  <c:v>15.033332999999999</c:v>
                </c:pt>
                <c:pt idx="1745">
                  <c:v>15.041665999999999</c:v>
                </c:pt>
                <c:pt idx="1746">
                  <c:v>15.049999999999997</c:v>
                </c:pt>
                <c:pt idx="1747">
                  <c:v>15.058332999999998</c:v>
                </c:pt>
                <c:pt idx="1748">
                  <c:v>15.066665999999998</c:v>
                </c:pt>
                <c:pt idx="1749">
                  <c:v>15.075000000000003</c:v>
                </c:pt>
                <c:pt idx="1750">
                  <c:v>15.083333000000003</c:v>
                </c:pt>
                <c:pt idx="1751">
                  <c:v>15.091665999999996</c:v>
                </c:pt>
                <c:pt idx="1752">
                  <c:v>15.100000000000001</c:v>
                </c:pt>
                <c:pt idx="1753">
                  <c:v>15.108333000000002</c:v>
                </c:pt>
                <c:pt idx="1754">
                  <c:v>15.116666000000002</c:v>
                </c:pt>
                <c:pt idx="1755">
                  <c:v>15.125</c:v>
                </c:pt>
                <c:pt idx="1756">
                  <c:v>15.133333</c:v>
                </c:pt>
                <c:pt idx="1757">
                  <c:v>15.141666000000001</c:v>
                </c:pt>
                <c:pt idx="1758">
                  <c:v>15.149999999999999</c:v>
                </c:pt>
                <c:pt idx="1759">
                  <c:v>15.158332999999999</c:v>
                </c:pt>
                <c:pt idx="1760">
                  <c:v>15.166665999999999</c:v>
                </c:pt>
                <c:pt idx="1761">
                  <c:v>15.174999999999997</c:v>
                </c:pt>
                <c:pt idx="1762">
                  <c:v>15.183332999999998</c:v>
                </c:pt>
                <c:pt idx="1763">
                  <c:v>15.191665999999998</c:v>
                </c:pt>
                <c:pt idx="1764">
                  <c:v>15.200000000000003</c:v>
                </c:pt>
                <c:pt idx="1765">
                  <c:v>15.208333000000003</c:v>
                </c:pt>
                <c:pt idx="1766">
                  <c:v>15.216665999999996</c:v>
                </c:pt>
                <c:pt idx="1767">
                  <c:v>15.225000000000001</c:v>
                </c:pt>
                <c:pt idx="1768">
                  <c:v>15.233333000000002</c:v>
                </c:pt>
                <c:pt idx="1769">
                  <c:v>15.241666000000002</c:v>
                </c:pt>
                <c:pt idx="1770">
                  <c:v>15.25</c:v>
                </c:pt>
                <c:pt idx="1771">
                  <c:v>15.258333</c:v>
                </c:pt>
                <c:pt idx="1772">
                  <c:v>15.266666000000001</c:v>
                </c:pt>
                <c:pt idx="1773">
                  <c:v>15.274999999999999</c:v>
                </c:pt>
                <c:pt idx="1774">
                  <c:v>15.283332999999999</c:v>
                </c:pt>
                <c:pt idx="1775">
                  <c:v>15.291665999999999</c:v>
                </c:pt>
                <c:pt idx="1776">
                  <c:v>15.299999999999997</c:v>
                </c:pt>
                <c:pt idx="1777">
                  <c:v>15.308332999999998</c:v>
                </c:pt>
                <c:pt idx="1778">
                  <c:v>15.316665999999998</c:v>
                </c:pt>
                <c:pt idx="1779">
                  <c:v>15.325000000000003</c:v>
                </c:pt>
                <c:pt idx="1780">
                  <c:v>15.333333000000003</c:v>
                </c:pt>
                <c:pt idx="1781">
                  <c:v>15.341665999999996</c:v>
                </c:pt>
                <c:pt idx="1782">
                  <c:v>15.350000000000001</c:v>
                </c:pt>
                <c:pt idx="1783">
                  <c:v>15.358333000000002</c:v>
                </c:pt>
                <c:pt idx="1784">
                  <c:v>15.366666000000002</c:v>
                </c:pt>
                <c:pt idx="1785">
                  <c:v>15.375</c:v>
                </c:pt>
                <c:pt idx="1786">
                  <c:v>15.383333</c:v>
                </c:pt>
                <c:pt idx="1787">
                  <c:v>15.391666000000001</c:v>
                </c:pt>
                <c:pt idx="1788">
                  <c:v>15.399999999999999</c:v>
                </c:pt>
                <c:pt idx="1789">
                  <c:v>15.408332999999999</c:v>
                </c:pt>
                <c:pt idx="1790">
                  <c:v>15.416665999999999</c:v>
                </c:pt>
                <c:pt idx="1791">
                  <c:v>15.424999999999997</c:v>
                </c:pt>
                <c:pt idx="1792">
                  <c:v>15.433332999999998</c:v>
                </c:pt>
                <c:pt idx="1793">
                  <c:v>15.441665999999998</c:v>
                </c:pt>
                <c:pt idx="1794">
                  <c:v>15.450000000000003</c:v>
                </c:pt>
                <c:pt idx="1795">
                  <c:v>15.458333000000003</c:v>
                </c:pt>
                <c:pt idx="1796">
                  <c:v>15.466665999999996</c:v>
                </c:pt>
                <c:pt idx="1797">
                  <c:v>15.475000000000001</c:v>
                </c:pt>
                <c:pt idx="1798">
                  <c:v>15.483333000000002</c:v>
                </c:pt>
                <c:pt idx="1799">
                  <c:v>15.491666000000002</c:v>
                </c:pt>
                <c:pt idx="1800">
                  <c:v>15.5</c:v>
                </c:pt>
                <c:pt idx="1801">
                  <c:v>15.508333</c:v>
                </c:pt>
                <c:pt idx="1802">
                  <c:v>15.516666000000001</c:v>
                </c:pt>
                <c:pt idx="1803">
                  <c:v>15.524999999999999</c:v>
                </c:pt>
                <c:pt idx="1804">
                  <c:v>15.533332999999999</c:v>
                </c:pt>
                <c:pt idx="1805">
                  <c:v>15.541665999999999</c:v>
                </c:pt>
                <c:pt idx="1806">
                  <c:v>15.549999999999997</c:v>
                </c:pt>
                <c:pt idx="1807">
                  <c:v>15.558332999999998</c:v>
                </c:pt>
                <c:pt idx="1808">
                  <c:v>15.566665999999998</c:v>
                </c:pt>
                <c:pt idx="1809">
                  <c:v>15.575000000000003</c:v>
                </c:pt>
                <c:pt idx="1810">
                  <c:v>15.583333000000003</c:v>
                </c:pt>
                <c:pt idx="1811">
                  <c:v>15.591665999999996</c:v>
                </c:pt>
                <c:pt idx="1812">
                  <c:v>15.600000000000001</c:v>
                </c:pt>
                <c:pt idx="1813">
                  <c:v>15.608333000000002</c:v>
                </c:pt>
                <c:pt idx="1814">
                  <c:v>15.616666000000002</c:v>
                </c:pt>
                <c:pt idx="1815">
                  <c:v>15.625</c:v>
                </c:pt>
                <c:pt idx="1816">
                  <c:v>15.633333</c:v>
                </c:pt>
                <c:pt idx="1817">
                  <c:v>15.641666000000001</c:v>
                </c:pt>
                <c:pt idx="1818">
                  <c:v>15.649999999999999</c:v>
                </c:pt>
                <c:pt idx="1819">
                  <c:v>15.658332999999999</c:v>
                </c:pt>
                <c:pt idx="1820">
                  <c:v>15.666665999999999</c:v>
                </c:pt>
                <c:pt idx="1821">
                  <c:v>15.674999999999997</c:v>
                </c:pt>
                <c:pt idx="1822">
                  <c:v>15.683332999999998</c:v>
                </c:pt>
                <c:pt idx="1823">
                  <c:v>15.691665999999998</c:v>
                </c:pt>
                <c:pt idx="1824">
                  <c:v>15.700000000000003</c:v>
                </c:pt>
                <c:pt idx="1825">
                  <c:v>15.708333000000003</c:v>
                </c:pt>
                <c:pt idx="1826">
                  <c:v>15.716665999999996</c:v>
                </c:pt>
                <c:pt idx="1827">
                  <c:v>15.725000000000001</c:v>
                </c:pt>
                <c:pt idx="1828">
                  <c:v>15.733333000000002</c:v>
                </c:pt>
                <c:pt idx="1829">
                  <c:v>15.741666000000002</c:v>
                </c:pt>
                <c:pt idx="1830">
                  <c:v>15.75</c:v>
                </c:pt>
                <c:pt idx="1831">
                  <c:v>15.758333</c:v>
                </c:pt>
                <c:pt idx="1832">
                  <c:v>15.766666000000001</c:v>
                </c:pt>
                <c:pt idx="1833">
                  <c:v>15.774999999999999</c:v>
                </c:pt>
                <c:pt idx="1834">
                  <c:v>15.783332999999999</c:v>
                </c:pt>
                <c:pt idx="1835">
                  <c:v>15.791665999999999</c:v>
                </c:pt>
                <c:pt idx="1836">
                  <c:v>15.799999999999997</c:v>
                </c:pt>
                <c:pt idx="1837">
                  <c:v>15.808332999999998</c:v>
                </c:pt>
                <c:pt idx="1838">
                  <c:v>15.816665999999998</c:v>
                </c:pt>
                <c:pt idx="1839">
                  <c:v>15.825000000000003</c:v>
                </c:pt>
                <c:pt idx="1840">
                  <c:v>15.833333000000003</c:v>
                </c:pt>
                <c:pt idx="1841">
                  <c:v>15.841665999999996</c:v>
                </c:pt>
                <c:pt idx="1842">
                  <c:v>15.850000000000001</c:v>
                </c:pt>
                <c:pt idx="1843">
                  <c:v>15.858333000000002</c:v>
                </c:pt>
                <c:pt idx="1844">
                  <c:v>15.866666000000002</c:v>
                </c:pt>
                <c:pt idx="1845">
                  <c:v>15.875</c:v>
                </c:pt>
                <c:pt idx="1846">
                  <c:v>15.883333</c:v>
                </c:pt>
                <c:pt idx="1847">
                  <c:v>15.891666000000001</c:v>
                </c:pt>
                <c:pt idx="1848">
                  <c:v>15.899999999999999</c:v>
                </c:pt>
                <c:pt idx="1849">
                  <c:v>15.908332999999999</c:v>
                </c:pt>
                <c:pt idx="1850">
                  <c:v>15.916665999999999</c:v>
                </c:pt>
                <c:pt idx="1851">
                  <c:v>15.924999999999997</c:v>
                </c:pt>
                <c:pt idx="1852">
                  <c:v>15.933332999999998</c:v>
                </c:pt>
                <c:pt idx="1853">
                  <c:v>15.941665999999998</c:v>
                </c:pt>
                <c:pt idx="1854">
                  <c:v>15.950000000000003</c:v>
                </c:pt>
                <c:pt idx="1855">
                  <c:v>15.958333000000003</c:v>
                </c:pt>
                <c:pt idx="1856">
                  <c:v>15.966665999999996</c:v>
                </c:pt>
                <c:pt idx="1857">
                  <c:v>15.975000000000001</c:v>
                </c:pt>
                <c:pt idx="1858">
                  <c:v>15.983333000000002</c:v>
                </c:pt>
                <c:pt idx="1859">
                  <c:v>15.991666000000002</c:v>
                </c:pt>
                <c:pt idx="1860">
                  <c:v>16</c:v>
                </c:pt>
                <c:pt idx="1861">
                  <c:v>16.008333</c:v>
                </c:pt>
                <c:pt idx="1862">
                  <c:v>16.016666000000001</c:v>
                </c:pt>
                <c:pt idx="1863">
                  <c:v>16.024999999999999</c:v>
                </c:pt>
                <c:pt idx="1864">
                  <c:v>16.033332999999999</c:v>
                </c:pt>
                <c:pt idx="1865">
                  <c:v>16.041665999999999</c:v>
                </c:pt>
                <c:pt idx="1866">
                  <c:v>16.049999999999997</c:v>
                </c:pt>
                <c:pt idx="1867">
                  <c:v>16.058332999999998</c:v>
                </c:pt>
                <c:pt idx="1868">
                  <c:v>16.066665999999998</c:v>
                </c:pt>
                <c:pt idx="1869">
                  <c:v>16.075000000000003</c:v>
                </c:pt>
                <c:pt idx="1870">
                  <c:v>16.083333000000003</c:v>
                </c:pt>
                <c:pt idx="1871">
                  <c:v>16.091665999999996</c:v>
                </c:pt>
                <c:pt idx="1872">
                  <c:v>16.100000000000001</c:v>
                </c:pt>
                <c:pt idx="1873">
                  <c:v>16.108333000000002</c:v>
                </c:pt>
                <c:pt idx="1874">
                  <c:v>16.116666000000002</c:v>
                </c:pt>
                <c:pt idx="1875">
                  <c:v>16.125</c:v>
                </c:pt>
                <c:pt idx="1876">
                  <c:v>16.133333</c:v>
                </c:pt>
                <c:pt idx="1877">
                  <c:v>16.141666000000001</c:v>
                </c:pt>
                <c:pt idx="1878">
                  <c:v>16.149999999999999</c:v>
                </c:pt>
                <c:pt idx="1879">
                  <c:v>16.158332999999999</c:v>
                </c:pt>
                <c:pt idx="1880">
                  <c:v>16.166665999999999</c:v>
                </c:pt>
                <c:pt idx="1881">
                  <c:v>16.174999999999997</c:v>
                </c:pt>
                <c:pt idx="1882">
                  <c:v>16.183332999999998</c:v>
                </c:pt>
                <c:pt idx="1883">
                  <c:v>16.191665999999998</c:v>
                </c:pt>
                <c:pt idx="1884">
                  <c:v>16.200000000000003</c:v>
                </c:pt>
                <c:pt idx="1885">
                  <c:v>16.208333000000003</c:v>
                </c:pt>
                <c:pt idx="1886">
                  <c:v>16.216665999999996</c:v>
                </c:pt>
                <c:pt idx="1887">
                  <c:v>16.225000000000001</c:v>
                </c:pt>
                <c:pt idx="1888">
                  <c:v>16.233333000000002</c:v>
                </c:pt>
                <c:pt idx="1889">
                  <c:v>16.241666000000002</c:v>
                </c:pt>
                <c:pt idx="1890">
                  <c:v>16.25</c:v>
                </c:pt>
                <c:pt idx="1891">
                  <c:v>16.258333</c:v>
                </c:pt>
                <c:pt idx="1892">
                  <c:v>16.266666000000001</c:v>
                </c:pt>
                <c:pt idx="1893">
                  <c:v>16.274999999999999</c:v>
                </c:pt>
                <c:pt idx="1894">
                  <c:v>16.283332999999999</c:v>
                </c:pt>
                <c:pt idx="1895">
                  <c:v>16.291665999999999</c:v>
                </c:pt>
                <c:pt idx="1896">
                  <c:v>16.299999999999997</c:v>
                </c:pt>
                <c:pt idx="1897">
                  <c:v>16.308332999999998</c:v>
                </c:pt>
                <c:pt idx="1898">
                  <c:v>16.316665999999998</c:v>
                </c:pt>
                <c:pt idx="1899">
                  <c:v>16.325000000000003</c:v>
                </c:pt>
                <c:pt idx="1900">
                  <c:v>16.333333000000003</c:v>
                </c:pt>
                <c:pt idx="1901">
                  <c:v>16.341665999999996</c:v>
                </c:pt>
                <c:pt idx="1902">
                  <c:v>16.350000000000001</c:v>
                </c:pt>
                <c:pt idx="1903">
                  <c:v>16.358333000000002</c:v>
                </c:pt>
                <c:pt idx="1904">
                  <c:v>16.366666000000002</c:v>
                </c:pt>
                <c:pt idx="1905">
                  <c:v>16.375</c:v>
                </c:pt>
                <c:pt idx="1906">
                  <c:v>16.383333</c:v>
                </c:pt>
                <c:pt idx="1907">
                  <c:v>16.391666000000001</c:v>
                </c:pt>
                <c:pt idx="1908">
                  <c:v>16.399999999999999</c:v>
                </c:pt>
                <c:pt idx="1909">
                  <c:v>16.408332999999999</c:v>
                </c:pt>
                <c:pt idx="1910">
                  <c:v>16.416665999999999</c:v>
                </c:pt>
                <c:pt idx="1911">
                  <c:v>16.424999999999997</c:v>
                </c:pt>
                <c:pt idx="1912">
                  <c:v>16.433332999999998</c:v>
                </c:pt>
                <c:pt idx="1913">
                  <c:v>16.441665999999998</c:v>
                </c:pt>
                <c:pt idx="1914">
                  <c:v>16.450000000000003</c:v>
                </c:pt>
                <c:pt idx="1915">
                  <c:v>16.458333000000003</c:v>
                </c:pt>
                <c:pt idx="1916">
                  <c:v>16.466665999999996</c:v>
                </c:pt>
                <c:pt idx="1917">
                  <c:v>16.475000000000001</c:v>
                </c:pt>
                <c:pt idx="1918">
                  <c:v>16.483333000000002</c:v>
                </c:pt>
                <c:pt idx="1919">
                  <c:v>16.491666000000002</c:v>
                </c:pt>
                <c:pt idx="1920">
                  <c:v>16.5</c:v>
                </c:pt>
                <c:pt idx="1921">
                  <c:v>16.508333</c:v>
                </c:pt>
                <c:pt idx="1922">
                  <c:v>16.516666000000001</c:v>
                </c:pt>
                <c:pt idx="1923">
                  <c:v>16.524999999999999</c:v>
                </c:pt>
                <c:pt idx="1924">
                  <c:v>16.533332999999999</c:v>
                </c:pt>
                <c:pt idx="1925">
                  <c:v>16.541665999999999</c:v>
                </c:pt>
                <c:pt idx="1926">
                  <c:v>16.549999999999997</c:v>
                </c:pt>
                <c:pt idx="1927">
                  <c:v>16.558332999999998</c:v>
                </c:pt>
                <c:pt idx="1928">
                  <c:v>16.566665999999998</c:v>
                </c:pt>
                <c:pt idx="1929">
                  <c:v>16.575000000000003</c:v>
                </c:pt>
                <c:pt idx="1930">
                  <c:v>16.583333000000003</c:v>
                </c:pt>
                <c:pt idx="1931">
                  <c:v>16.591665999999996</c:v>
                </c:pt>
                <c:pt idx="1932">
                  <c:v>16.600000000000001</c:v>
                </c:pt>
                <c:pt idx="1933">
                  <c:v>16.608333000000002</c:v>
                </c:pt>
                <c:pt idx="1934">
                  <c:v>16.616666000000002</c:v>
                </c:pt>
                <c:pt idx="1935">
                  <c:v>16.625</c:v>
                </c:pt>
                <c:pt idx="1936">
                  <c:v>16.633333</c:v>
                </c:pt>
                <c:pt idx="1937">
                  <c:v>16.641666000000001</c:v>
                </c:pt>
                <c:pt idx="1938">
                  <c:v>16.649999999999999</c:v>
                </c:pt>
                <c:pt idx="1939">
                  <c:v>16.658332999999999</c:v>
                </c:pt>
                <c:pt idx="1940">
                  <c:v>16.666665999999999</c:v>
                </c:pt>
                <c:pt idx="1941">
                  <c:v>16.674999999999997</c:v>
                </c:pt>
                <c:pt idx="1942">
                  <c:v>16.683332999999998</c:v>
                </c:pt>
                <c:pt idx="1943">
                  <c:v>16.691665999999998</c:v>
                </c:pt>
                <c:pt idx="1944">
                  <c:v>16.700000000000003</c:v>
                </c:pt>
                <c:pt idx="1945">
                  <c:v>16.708333000000003</c:v>
                </c:pt>
                <c:pt idx="1946">
                  <c:v>16.716665999999996</c:v>
                </c:pt>
                <c:pt idx="1947">
                  <c:v>16.725000000000001</c:v>
                </c:pt>
                <c:pt idx="1948">
                  <c:v>16.733333000000002</c:v>
                </c:pt>
                <c:pt idx="1949">
                  <c:v>16.741666000000002</c:v>
                </c:pt>
                <c:pt idx="1950">
                  <c:v>16.75</c:v>
                </c:pt>
                <c:pt idx="1951">
                  <c:v>16.758333</c:v>
                </c:pt>
                <c:pt idx="1952">
                  <c:v>16.766666000000001</c:v>
                </c:pt>
                <c:pt idx="1953">
                  <c:v>16.774999999999999</c:v>
                </c:pt>
                <c:pt idx="1954">
                  <c:v>16.783332999999999</c:v>
                </c:pt>
                <c:pt idx="1955">
                  <c:v>16.791665999999999</c:v>
                </c:pt>
                <c:pt idx="1956">
                  <c:v>16.799999999999997</c:v>
                </c:pt>
                <c:pt idx="1957">
                  <c:v>16.808332999999998</c:v>
                </c:pt>
                <c:pt idx="1958">
                  <c:v>16.816665999999998</c:v>
                </c:pt>
                <c:pt idx="1959">
                  <c:v>16.825000000000003</c:v>
                </c:pt>
                <c:pt idx="1960">
                  <c:v>16.833333000000003</c:v>
                </c:pt>
                <c:pt idx="1961">
                  <c:v>16.841665999999996</c:v>
                </c:pt>
                <c:pt idx="1962">
                  <c:v>16.850000000000001</c:v>
                </c:pt>
                <c:pt idx="1963">
                  <c:v>16.858333000000002</c:v>
                </c:pt>
                <c:pt idx="1964">
                  <c:v>16.866666000000002</c:v>
                </c:pt>
                <c:pt idx="1965">
                  <c:v>16.875</c:v>
                </c:pt>
                <c:pt idx="1966">
                  <c:v>16.883333</c:v>
                </c:pt>
                <c:pt idx="1967">
                  <c:v>16.891666000000001</c:v>
                </c:pt>
                <c:pt idx="1968">
                  <c:v>16.899999999999999</c:v>
                </c:pt>
                <c:pt idx="1969">
                  <c:v>16.908332999999999</c:v>
                </c:pt>
                <c:pt idx="1970">
                  <c:v>16.916665999999999</c:v>
                </c:pt>
                <c:pt idx="1971">
                  <c:v>16.924999999999997</c:v>
                </c:pt>
                <c:pt idx="1972">
                  <c:v>16.933332999999998</c:v>
                </c:pt>
                <c:pt idx="1973">
                  <c:v>16.941665999999998</c:v>
                </c:pt>
                <c:pt idx="1974">
                  <c:v>16.950000000000003</c:v>
                </c:pt>
                <c:pt idx="1975">
                  <c:v>16.958333000000003</c:v>
                </c:pt>
                <c:pt idx="1976">
                  <c:v>16.966665999999996</c:v>
                </c:pt>
                <c:pt idx="1977">
                  <c:v>16.975000000000001</c:v>
                </c:pt>
                <c:pt idx="1978">
                  <c:v>16.983333000000002</c:v>
                </c:pt>
                <c:pt idx="1979">
                  <c:v>16.991666000000002</c:v>
                </c:pt>
                <c:pt idx="1980">
                  <c:v>17</c:v>
                </c:pt>
                <c:pt idx="1981">
                  <c:v>17.008333</c:v>
                </c:pt>
                <c:pt idx="1982">
                  <c:v>17.016666000000001</c:v>
                </c:pt>
                <c:pt idx="1983">
                  <c:v>17.024999999999999</c:v>
                </c:pt>
                <c:pt idx="1984">
                  <c:v>17.033332999999999</c:v>
                </c:pt>
                <c:pt idx="1985">
                  <c:v>17.041665999999999</c:v>
                </c:pt>
                <c:pt idx="1986">
                  <c:v>17.049999999999997</c:v>
                </c:pt>
                <c:pt idx="1987">
                  <c:v>17.058332999999998</c:v>
                </c:pt>
                <c:pt idx="1988">
                  <c:v>17.066665999999998</c:v>
                </c:pt>
                <c:pt idx="1989">
                  <c:v>17.075000000000003</c:v>
                </c:pt>
                <c:pt idx="1990">
                  <c:v>17.083333000000003</c:v>
                </c:pt>
                <c:pt idx="1991">
                  <c:v>17.091665999999996</c:v>
                </c:pt>
                <c:pt idx="1992">
                  <c:v>17.100000000000001</c:v>
                </c:pt>
                <c:pt idx="1993">
                  <c:v>17.108333000000002</c:v>
                </c:pt>
                <c:pt idx="1994">
                  <c:v>17.116666000000002</c:v>
                </c:pt>
                <c:pt idx="1995">
                  <c:v>17.125</c:v>
                </c:pt>
                <c:pt idx="1996">
                  <c:v>17.133333</c:v>
                </c:pt>
                <c:pt idx="1997">
                  <c:v>17.141666000000001</c:v>
                </c:pt>
                <c:pt idx="1998">
                  <c:v>17.149999999999999</c:v>
                </c:pt>
                <c:pt idx="1999">
                  <c:v>17.158332999999999</c:v>
                </c:pt>
                <c:pt idx="2000">
                  <c:v>17.166665999999999</c:v>
                </c:pt>
                <c:pt idx="2001">
                  <c:v>17.174999999999997</c:v>
                </c:pt>
                <c:pt idx="2002">
                  <c:v>17.183332999999998</c:v>
                </c:pt>
                <c:pt idx="2003">
                  <c:v>17.191665999999998</c:v>
                </c:pt>
                <c:pt idx="2004">
                  <c:v>17.200000000000003</c:v>
                </c:pt>
                <c:pt idx="2005">
                  <c:v>17.208333000000003</c:v>
                </c:pt>
                <c:pt idx="2006">
                  <c:v>17.216665999999996</c:v>
                </c:pt>
                <c:pt idx="2007">
                  <c:v>17.225000000000001</c:v>
                </c:pt>
                <c:pt idx="2008">
                  <c:v>17.233333000000002</c:v>
                </c:pt>
                <c:pt idx="2009">
                  <c:v>17.241666000000002</c:v>
                </c:pt>
                <c:pt idx="2010">
                  <c:v>17.25</c:v>
                </c:pt>
                <c:pt idx="2011">
                  <c:v>17.258333</c:v>
                </c:pt>
                <c:pt idx="2012">
                  <c:v>17.266666000000001</c:v>
                </c:pt>
                <c:pt idx="2013">
                  <c:v>17.274999999999999</c:v>
                </c:pt>
                <c:pt idx="2014">
                  <c:v>17.283332999999999</c:v>
                </c:pt>
                <c:pt idx="2015">
                  <c:v>17.291665999999999</c:v>
                </c:pt>
                <c:pt idx="2016">
                  <c:v>17.299999999999997</c:v>
                </c:pt>
                <c:pt idx="2017">
                  <c:v>17.308332999999998</c:v>
                </c:pt>
                <c:pt idx="2018">
                  <c:v>17.316665999999998</c:v>
                </c:pt>
                <c:pt idx="2019">
                  <c:v>17.325000000000003</c:v>
                </c:pt>
                <c:pt idx="2020">
                  <c:v>17.333333000000003</c:v>
                </c:pt>
                <c:pt idx="2021">
                  <c:v>17.341665999999996</c:v>
                </c:pt>
                <c:pt idx="2022">
                  <c:v>17.350000000000001</c:v>
                </c:pt>
                <c:pt idx="2023">
                  <c:v>17.358333000000002</c:v>
                </c:pt>
                <c:pt idx="2024">
                  <c:v>17.366666000000002</c:v>
                </c:pt>
                <c:pt idx="2025">
                  <c:v>17.375</c:v>
                </c:pt>
                <c:pt idx="2026">
                  <c:v>17.383333</c:v>
                </c:pt>
                <c:pt idx="2027">
                  <c:v>17.391666000000001</c:v>
                </c:pt>
                <c:pt idx="2028">
                  <c:v>17.399999999999999</c:v>
                </c:pt>
                <c:pt idx="2029">
                  <c:v>17.408332999999999</c:v>
                </c:pt>
                <c:pt idx="2030">
                  <c:v>17.416665999999999</c:v>
                </c:pt>
                <c:pt idx="2031">
                  <c:v>17.424999999999997</c:v>
                </c:pt>
                <c:pt idx="2032">
                  <c:v>17.433332999999998</c:v>
                </c:pt>
                <c:pt idx="2033">
                  <c:v>17.441665999999998</c:v>
                </c:pt>
                <c:pt idx="2034">
                  <c:v>17.450000000000003</c:v>
                </c:pt>
                <c:pt idx="2035">
                  <c:v>17.458333000000003</c:v>
                </c:pt>
                <c:pt idx="2036">
                  <c:v>17.466665999999996</c:v>
                </c:pt>
                <c:pt idx="2037">
                  <c:v>17.475000000000001</c:v>
                </c:pt>
                <c:pt idx="2038">
                  <c:v>17.483333000000002</c:v>
                </c:pt>
                <c:pt idx="2039">
                  <c:v>17.491666000000002</c:v>
                </c:pt>
                <c:pt idx="2040">
                  <c:v>17.5</c:v>
                </c:pt>
                <c:pt idx="2041">
                  <c:v>17.508333</c:v>
                </c:pt>
                <c:pt idx="2042">
                  <c:v>17.516666000000001</c:v>
                </c:pt>
                <c:pt idx="2043">
                  <c:v>17.524999999999999</c:v>
                </c:pt>
                <c:pt idx="2044">
                  <c:v>17.533332999999999</c:v>
                </c:pt>
                <c:pt idx="2045">
                  <c:v>17.541665999999999</c:v>
                </c:pt>
                <c:pt idx="2046">
                  <c:v>17.549999999999997</c:v>
                </c:pt>
                <c:pt idx="2047">
                  <c:v>17.558332999999998</c:v>
                </c:pt>
                <c:pt idx="2048">
                  <c:v>17.566665999999998</c:v>
                </c:pt>
                <c:pt idx="2049">
                  <c:v>17.575000000000003</c:v>
                </c:pt>
                <c:pt idx="2050">
                  <c:v>17.583333000000003</c:v>
                </c:pt>
                <c:pt idx="2051">
                  <c:v>17.591665999999996</c:v>
                </c:pt>
                <c:pt idx="2052">
                  <c:v>17.600000000000001</c:v>
                </c:pt>
                <c:pt idx="2053">
                  <c:v>17.608333000000002</c:v>
                </c:pt>
                <c:pt idx="2054">
                  <c:v>17.616666000000002</c:v>
                </c:pt>
                <c:pt idx="2055">
                  <c:v>17.625</c:v>
                </c:pt>
                <c:pt idx="2056">
                  <c:v>17.633333</c:v>
                </c:pt>
                <c:pt idx="2057">
                  <c:v>17.641666000000001</c:v>
                </c:pt>
                <c:pt idx="2058">
                  <c:v>17.649999999999999</c:v>
                </c:pt>
                <c:pt idx="2059">
                  <c:v>17.658332999999999</c:v>
                </c:pt>
                <c:pt idx="2060">
                  <c:v>17.666665999999999</c:v>
                </c:pt>
                <c:pt idx="2061">
                  <c:v>17.674999999999997</c:v>
                </c:pt>
                <c:pt idx="2062">
                  <c:v>17.683332999999998</c:v>
                </c:pt>
                <c:pt idx="2063">
                  <c:v>17.691665999999998</c:v>
                </c:pt>
                <c:pt idx="2064">
                  <c:v>17.700000000000003</c:v>
                </c:pt>
                <c:pt idx="2065">
                  <c:v>17.708333000000003</c:v>
                </c:pt>
                <c:pt idx="2066">
                  <c:v>17.716665999999996</c:v>
                </c:pt>
                <c:pt idx="2067">
                  <c:v>17.725000000000001</c:v>
                </c:pt>
                <c:pt idx="2068">
                  <c:v>17.733333000000002</c:v>
                </c:pt>
                <c:pt idx="2069">
                  <c:v>17.741666000000002</c:v>
                </c:pt>
                <c:pt idx="2070">
                  <c:v>17.75</c:v>
                </c:pt>
                <c:pt idx="2071">
                  <c:v>17.758333</c:v>
                </c:pt>
                <c:pt idx="2072">
                  <c:v>17.766666000000001</c:v>
                </c:pt>
                <c:pt idx="2073">
                  <c:v>17.774999999999999</c:v>
                </c:pt>
                <c:pt idx="2074">
                  <c:v>17.783332999999999</c:v>
                </c:pt>
                <c:pt idx="2075">
                  <c:v>17.791665999999999</c:v>
                </c:pt>
                <c:pt idx="2076">
                  <c:v>17.799999999999997</c:v>
                </c:pt>
                <c:pt idx="2077">
                  <c:v>17.808332999999998</c:v>
                </c:pt>
                <c:pt idx="2078">
                  <c:v>17.816665999999998</c:v>
                </c:pt>
                <c:pt idx="2079">
                  <c:v>17.825000000000003</c:v>
                </c:pt>
                <c:pt idx="2080">
                  <c:v>17.833333000000003</c:v>
                </c:pt>
                <c:pt idx="2081">
                  <c:v>17.841665999999996</c:v>
                </c:pt>
                <c:pt idx="2082">
                  <c:v>17.850000000000001</c:v>
                </c:pt>
                <c:pt idx="2083">
                  <c:v>17.858333000000002</c:v>
                </c:pt>
                <c:pt idx="2084">
                  <c:v>17.866666000000002</c:v>
                </c:pt>
                <c:pt idx="2085">
                  <c:v>17.875</c:v>
                </c:pt>
                <c:pt idx="2086">
                  <c:v>17.883333</c:v>
                </c:pt>
                <c:pt idx="2087">
                  <c:v>17.891666000000001</c:v>
                </c:pt>
                <c:pt idx="2088">
                  <c:v>17.899999999999999</c:v>
                </c:pt>
                <c:pt idx="2089">
                  <c:v>17.908332999999999</c:v>
                </c:pt>
                <c:pt idx="2090">
                  <c:v>17.916665999999999</c:v>
                </c:pt>
                <c:pt idx="2091">
                  <c:v>17.924999999999997</c:v>
                </c:pt>
                <c:pt idx="2092">
                  <c:v>17.933332999999998</c:v>
                </c:pt>
                <c:pt idx="2093">
                  <c:v>17.941665999999998</c:v>
                </c:pt>
                <c:pt idx="2094">
                  <c:v>17.950000000000003</c:v>
                </c:pt>
                <c:pt idx="2095">
                  <c:v>17.958333000000003</c:v>
                </c:pt>
                <c:pt idx="2096">
                  <c:v>17.966665999999996</c:v>
                </c:pt>
                <c:pt idx="2097">
                  <c:v>17.975000000000001</c:v>
                </c:pt>
                <c:pt idx="2098">
                  <c:v>17.983333000000002</c:v>
                </c:pt>
                <c:pt idx="2099">
                  <c:v>17.991666000000002</c:v>
                </c:pt>
                <c:pt idx="2100">
                  <c:v>18</c:v>
                </c:pt>
                <c:pt idx="2101">
                  <c:v>18.008333</c:v>
                </c:pt>
                <c:pt idx="2102">
                  <c:v>18.016666000000001</c:v>
                </c:pt>
                <c:pt idx="2103">
                  <c:v>18.024999999999999</c:v>
                </c:pt>
                <c:pt idx="2104">
                  <c:v>18.033332999999999</c:v>
                </c:pt>
                <c:pt idx="2105">
                  <c:v>18.041665999999999</c:v>
                </c:pt>
                <c:pt idx="2106">
                  <c:v>18.049999999999997</c:v>
                </c:pt>
                <c:pt idx="2107">
                  <c:v>18.058332999999998</c:v>
                </c:pt>
                <c:pt idx="2108">
                  <c:v>18.066665999999998</c:v>
                </c:pt>
                <c:pt idx="2109">
                  <c:v>18.075000000000003</c:v>
                </c:pt>
                <c:pt idx="2110">
                  <c:v>18.083333000000003</c:v>
                </c:pt>
                <c:pt idx="2111">
                  <c:v>18.091665999999996</c:v>
                </c:pt>
                <c:pt idx="2112">
                  <c:v>18.100000000000001</c:v>
                </c:pt>
                <c:pt idx="2113">
                  <c:v>18.108333000000002</c:v>
                </c:pt>
                <c:pt idx="2114">
                  <c:v>18.116666000000002</c:v>
                </c:pt>
                <c:pt idx="2115">
                  <c:v>18.125</c:v>
                </c:pt>
                <c:pt idx="2116">
                  <c:v>18.133333</c:v>
                </c:pt>
                <c:pt idx="2117">
                  <c:v>18.141666000000001</c:v>
                </c:pt>
                <c:pt idx="2118">
                  <c:v>18.149999999999999</c:v>
                </c:pt>
                <c:pt idx="2119">
                  <c:v>18.158332999999999</c:v>
                </c:pt>
                <c:pt idx="2120">
                  <c:v>18.166665999999999</c:v>
                </c:pt>
                <c:pt idx="2121">
                  <c:v>18.174999999999997</c:v>
                </c:pt>
                <c:pt idx="2122">
                  <c:v>18.183332999999998</c:v>
                </c:pt>
                <c:pt idx="2123">
                  <c:v>18.191665999999998</c:v>
                </c:pt>
                <c:pt idx="2124">
                  <c:v>18.200000000000003</c:v>
                </c:pt>
                <c:pt idx="2125">
                  <c:v>18.208333000000003</c:v>
                </c:pt>
                <c:pt idx="2126">
                  <c:v>18.216665999999996</c:v>
                </c:pt>
                <c:pt idx="2127">
                  <c:v>18.225000000000001</c:v>
                </c:pt>
                <c:pt idx="2128">
                  <c:v>18.233333000000002</c:v>
                </c:pt>
                <c:pt idx="2129">
                  <c:v>18.241666000000002</c:v>
                </c:pt>
                <c:pt idx="2130">
                  <c:v>18.25</c:v>
                </c:pt>
                <c:pt idx="2131">
                  <c:v>18.258333</c:v>
                </c:pt>
                <c:pt idx="2132">
                  <c:v>18.266666000000001</c:v>
                </c:pt>
                <c:pt idx="2133">
                  <c:v>18.274999999999999</c:v>
                </c:pt>
                <c:pt idx="2134">
                  <c:v>18.283332999999999</c:v>
                </c:pt>
                <c:pt idx="2135">
                  <c:v>18.291665999999999</c:v>
                </c:pt>
                <c:pt idx="2136">
                  <c:v>18.299999999999997</c:v>
                </c:pt>
                <c:pt idx="2137">
                  <c:v>18.308332999999998</c:v>
                </c:pt>
                <c:pt idx="2138">
                  <c:v>18.316665999999998</c:v>
                </c:pt>
                <c:pt idx="2139">
                  <c:v>18.325000000000003</c:v>
                </c:pt>
                <c:pt idx="2140">
                  <c:v>18.333333000000003</c:v>
                </c:pt>
                <c:pt idx="2141">
                  <c:v>18.341665999999996</c:v>
                </c:pt>
                <c:pt idx="2142">
                  <c:v>18.350000000000001</c:v>
                </c:pt>
                <c:pt idx="2143">
                  <c:v>18.358333000000002</c:v>
                </c:pt>
                <c:pt idx="2144">
                  <c:v>18.366666000000002</c:v>
                </c:pt>
                <c:pt idx="2145">
                  <c:v>18.375</c:v>
                </c:pt>
                <c:pt idx="2146">
                  <c:v>18.383333</c:v>
                </c:pt>
                <c:pt idx="2147">
                  <c:v>18.391666000000001</c:v>
                </c:pt>
                <c:pt idx="2148">
                  <c:v>18.399999999999999</c:v>
                </c:pt>
                <c:pt idx="2149">
                  <c:v>18.408332999999999</c:v>
                </c:pt>
                <c:pt idx="2150">
                  <c:v>18.416665999999999</c:v>
                </c:pt>
                <c:pt idx="2151">
                  <c:v>18.424999999999997</c:v>
                </c:pt>
                <c:pt idx="2152">
                  <c:v>18.433332999999998</c:v>
                </c:pt>
                <c:pt idx="2153">
                  <c:v>18.441665999999998</c:v>
                </c:pt>
                <c:pt idx="2154">
                  <c:v>18.450000000000003</c:v>
                </c:pt>
                <c:pt idx="2155">
                  <c:v>18.458333000000003</c:v>
                </c:pt>
                <c:pt idx="2156">
                  <c:v>18.466665999999996</c:v>
                </c:pt>
                <c:pt idx="2157">
                  <c:v>18.475000000000001</c:v>
                </c:pt>
                <c:pt idx="2158">
                  <c:v>18.483333000000002</c:v>
                </c:pt>
                <c:pt idx="2159">
                  <c:v>18.491666000000002</c:v>
                </c:pt>
                <c:pt idx="2160">
                  <c:v>18.5</c:v>
                </c:pt>
                <c:pt idx="2161">
                  <c:v>18.508333</c:v>
                </c:pt>
                <c:pt idx="2162">
                  <c:v>18.516666000000001</c:v>
                </c:pt>
                <c:pt idx="2163">
                  <c:v>18.524999999999999</c:v>
                </c:pt>
                <c:pt idx="2164">
                  <c:v>18.533332999999999</c:v>
                </c:pt>
                <c:pt idx="2165">
                  <c:v>18.541665999999999</c:v>
                </c:pt>
                <c:pt idx="2166">
                  <c:v>18.549999999999997</c:v>
                </c:pt>
                <c:pt idx="2167">
                  <c:v>18.558332999999998</c:v>
                </c:pt>
                <c:pt idx="2168">
                  <c:v>18.566665999999998</c:v>
                </c:pt>
                <c:pt idx="2169">
                  <c:v>18.575000000000003</c:v>
                </c:pt>
                <c:pt idx="2170">
                  <c:v>18.583333000000003</c:v>
                </c:pt>
                <c:pt idx="2171">
                  <c:v>18.591665999999996</c:v>
                </c:pt>
                <c:pt idx="2172">
                  <c:v>18.600000000000001</c:v>
                </c:pt>
                <c:pt idx="2173">
                  <c:v>18.608333000000002</c:v>
                </c:pt>
                <c:pt idx="2174">
                  <c:v>18.616666000000002</c:v>
                </c:pt>
                <c:pt idx="2175">
                  <c:v>18.625</c:v>
                </c:pt>
                <c:pt idx="2176">
                  <c:v>18.633333</c:v>
                </c:pt>
                <c:pt idx="2177">
                  <c:v>18.641666000000001</c:v>
                </c:pt>
                <c:pt idx="2178">
                  <c:v>18.649999999999999</c:v>
                </c:pt>
                <c:pt idx="2179">
                  <c:v>18.658332999999999</c:v>
                </c:pt>
                <c:pt idx="2180">
                  <c:v>18.666665999999999</c:v>
                </c:pt>
                <c:pt idx="2181">
                  <c:v>18.674999999999997</c:v>
                </c:pt>
                <c:pt idx="2182">
                  <c:v>18.683332999999998</c:v>
                </c:pt>
                <c:pt idx="2183">
                  <c:v>18.691665999999998</c:v>
                </c:pt>
                <c:pt idx="2184">
                  <c:v>18.700000000000003</c:v>
                </c:pt>
                <c:pt idx="2185">
                  <c:v>18.708333000000003</c:v>
                </c:pt>
                <c:pt idx="2186">
                  <c:v>18.716665999999996</c:v>
                </c:pt>
                <c:pt idx="2187">
                  <c:v>18.725000000000001</c:v>
                </c:pt>
                <c:pt idx="2188">
                  <c:v>18.733333000000002</c:v>
                </c:pt>
                <c:pt idx="2189">
                  <c:v>18.741666000000002</c:v>
                </c:pt>
                <c:pt idx="2190">
                  <c:v>18.75</c:v>
                </c:pt>
                <c:pt idx="2191">
                  <c:v>18.758333</c:v>
                </c:pt>
                <c:pt idx="2192">
                  <c:v>18.766666000000001</c:v>
                </c:pt>
                <c:pt idx="2193">
                  <c:v>18.774999999999999</c:v>
                </c:pt>
                <c:pt idx="2194">
                  <c:v>18.783332999999999</c:v>
                </c:pt>
                <c:pt idx="2195">
                  <c:v>18.791665999999999</c:v>
                </c:pt>
                <c:pt idx="2196">
                  <c:v>18.799999999999997</c:v>
                </c:pt>
                <c:pt idx="2197">
                  <c:v>18.808332999999998</c:v>
                </c:pt>
                <c:pt idx="2198">
                  <c:v>18.816665999999998</c:v>
                </c:pt>
                <c:pt idx="2199">
                  <c:v>18.825000000000003</c:v>
                </c:pt>
                <c:pt idx="2200">
                  <c:v>18.833333000000003</c:v>
                </c:pt>
                <c:pt idx="2201">
                  <c:v>18.841665999999996</c:v>
                </c:pt>
                <c:pt idx="2202">
                  <c:v>18.850000000000001</c:v>
                </c:pt>
                <c:pt idx="2203">
                  <c:v>18.858333000000002</c:v>
                </c:pt>
                <c:pt idx="2204">
                  <c:v>18.866666000000002</c:v>
                </c:pt>
                <c:pt idx="2205">
                  <c:v>18.875</c:v>
                </c:pt>
                <c:pt idx="2206">
                  <c:v>18.883333</c:v>
                </c:pt>
                <c:pt idx="2207">
                  <c:v>18.891666000000001</c:v>
                </c:pt>
                <c:pt idx="2208">
                  <c:v>18.899999999999999</c:v>
                </c:pt>
                <c:pt idx="2209">
                  <c:v>18.908332999999999</c:v>
                </c:pt>
                <c:pt idx="2210">
                  <c:v>18.916665999999999</c:v>
                </c:pt>
                <c:pt idx="2211">
                  <c:v>18.924999999999997</c:v>
                </c:pt>
                <c:pt idx="2212">
                  <c:v>18.933332999999998</c:v>
                </c:pt>
                <c:pt idx="2213">
                  <c:v>18.941665999999998</c:v>
                </c:pt>
                <c:pt idx="2214">
                  <c:v>18.950000000000003</c:v>
                </c:pt>
                <c:pt idx="2215">
                  <c:v>18.958333000000003</c:v>
                </c:pt>
                <c:pt idx="2216">
                  <c:v>18.966665999999996</c:v>
                </c:pt>
                <c:pt idx="2217">
                  <c:v>18.975000000000001</c:v>
                </c:pt>
                <c:pt idx="2218">
                  <c:v>18.983333000000002</c:v>
                </c:pt>
                <c:pt idx="2219">
                  <c:v>18.991666000000002</c:v>
                </c:pt>
                <c:pt idx="2220">
                  <c:v>19</c:v>
                </c:pt>
                <c:pt idx="2221">
                  <c:v>19.008333</c:v>
                </c:pt>
                <c:pt idx="2222">
                  <c:v>19.016666000000001</c:v>
                </c:pt>
                <c:pt idx="2223">
                  <c:v>19.024999999999999</c:v>
                </c:pt>
                <c:pt idx="2224">
                  <c:v>19.033332999999999</c:v>
                </c:pt>
                <c:pt idx="2225">
                  <c:v>19.041665999999999</c:v>
                </c:pt>
                <c:pt idx="2226">
                  <c:v>19.049999999999997</c:v>
                </c:pt>
                <c:pt idx="2227">
                  <c:v>19.058332999999998</c:v>
                </c:pt>
                <c:pt idx="2228">
                  <c:v>19.066665999999998</c:v>
                </c:pt>
                <c:pt idx="2229">
                  <c:v>19.075000000000003</c:v>
                </c:pt>
                <c:pt idx="2230">
                  <c:v>19.083333000000003</c:v>
                </c:pt>
                <c:pt idx="2231">
                  <c:v>19.091665999999996</c:v>
                </c:pt>
                <c:pt idx="2232">
                  <c:v>19.100000000000001</c:v>
                </c:pt>
                <c:pt idx="2233">
                  <c:v>19.108333000000002</c:v>
                </c:pt>
                <c:pt idx="2234">
                  <c:v>19.116666000000002</c:v>
                </c:pt>
                <c:pt idx="2235">
                  <c:v>19.125</c:v>
                </c:pt>
                <c:pt idx="2236">
                  <c:v>19.133333</c:v>
                </c:pt>
                <c:pt idx="2237">
                  <c:v>19.141666000000001</c:v>
                </c:pt>
                <c:pt idx="2238">
                  <c:v>19.149999999999999</c:v>
                </c:pt>
                <c:pt idx="2239">
                  <c:v>19.158332999999999</c:v>
                </c:pt>
                <c:pt idx="2240">
                  <c:v>19.166665999999999</c:v>
                </c:pt>
                <c:pt idx="2241">
                  <c:v>19.174999999999997</c:v>
                </c:pt>
                <c:pt idx="2242">
                  <c:v>19.183332999999998</c:v>
                </c:pt>
                <c:pt idx="2243">
                  <c:v>19.191665999999998</c:v>
                </c:pt>
                <c:pt idx="2244">
                  <c:v>19.200000000000003</c:v>
                </c:pt>
                <c:pt idx="2245">
                  <c:v>19.208333000000003</c:v>
                </c:pt>
                <c:pt idx="2246">
                  <c:v>19.216665999999996</c:v>
                </c:pt>
                <c:pt idx="2247">
                  <c:v>19.225000000000001</c:v>
                </c:pt>
                <c:pt idx="2248">
                  <c:v>19.233333000000002</c:v>
                </c:pt>
                <c:pt idx="2249">
                  <c:v>19.241666000000002</c:v>
                </c:pt>
                <c:pt idx="2250">
                  <c:v>19.25</c:v>
                </c:pt>
                <c:pt idx="2251">
                  <c:v>19.258333</c:v>
                </c:pt>
                <c:pt idx="2252">
                  <c:v>19.266666000000001</c:v>
                </c:pt>
                <c:pt idx="2253">
                  <c:v>19.274999999999999</c:v>
                </c:pt>
                <c:pt idx="2254">
                  <c:v>19.283332999999999</c:v>
                </c:pt>
                <c:pt idx="2255">
                  <c:v>19.291665999999999</c:v>
                </c:pt>
                <c:pt idx="2256">
                  <c:v>19.299999999999997</c:v>
                </c:pt>
                <c:pt idx="2257">
                  <c:v>19.308332999999998</c:v>
                </c:pt>
                <c:pt idx="2258">
                  <c:v>19.316665999999998</c:v>
                </c:pt>
                <c:pt idx="2259">
                  <c:v>19.325000000000003</c:v>
                </c:pt>
                <c:pt idx="2260">
                  <c:v>19.333333000000003</c:v>
                </c:pt>
                <c:pt idx="2261">
                  <c:v>19.341665999999996</c:v>
                </c:pt>
                <c:pt idx="2262">
                  <c:v>19.350000000000001</c:v>
                </c:pt>
                <c:pt idx="2263">
                  <c:v>19.358333000000002</c:v>
                </c:pt>
                <c:pt idx="2264">
                  <c:v>19.366666000000002</c:v>
                </c:pt>
                <c:pt idx="2265">
                  <c:v>19.375</c:v>
                </c:pt>
                <c:pt idx="2266">
                  <c:v>19.383333</c:v>
                </c:pt>
                <c:pt idx="2267">
                  <c:v>19.391666000000001</c:v>
                </c:pt>
                <c:pt idx="2268">
                  <c:v>19.399999999999999</c:v>
                </c:pt>
                <c:pt idx="2269">
                  <c:v>19.408332999999999</c:v>
                </c:pt>
                <c:pt idx="2270">
                  <c:v>19.416665999999999</c:v>
                </c:pt>
                <c:pt idx="2271">
                  <c:v>19.424999999999997</c:v>
                </c:pt>
                <c:pt idx="2272">
                  <c:v>19.433332999999998</c:v>
                </c:pt>
                <c:pt idx="2273">
                  <c:v>19.441665999999998</c:v>
                </c:pt>
                <c:pt idx="2274">
                  <c:v>19.450000000000003</c:v>
                </c:pt>
                <c:pt idx="2275">
                  <c:v>19.458333000000003</c:v>
                </c:pt>
                <c:pt idx="2276">
                  <c:v>19.466665999999996</c:v>
                </c:pt>
                <c:pt idx="2277">
                  <c:v>19.475000000000001</c:v>
                </c:pt>
                <c:pt idx="2278">
                  <c:v>19.483333000000002</c:v>
                </c:pt>
                <c:pt idx="2279">
                  <c:v>19.491666000000002</c:v>
                </c:pt>
                <c:pt idx="2280">
                  <c:v>19.5</c:v>
                </c:pt>
                <c:pt idx="2281">
                  <c:v>19.508333</c:v>
                </c:pt>
                <c:pt idx="2282">
                  <c:v>19.516666000000001</c:v>
                </c:pt>
                <c:pt idx="2283">
                  <c:v>19.524999999999999</c:v>
                </c:pt>
                <c:pt idx="2284">
                  <c:v>19.533332999999999</c:v>
                </c:pt>
                <c:pt idx="2285">
                  <c:v>19.541665999999999</c:v>
                </c:pt>
                <c:pt idx="2286">
                  <c:v>19.549999999999997</c:v>
                </c:pt>
                <c:pt idx="2287">
                  <c:v>19.558332999999998</c:v>
                </c:pt>
                <c:pt idx="2288">
                  <c:v>19.566665999999998</c:v>
                </c:pt>
                <c:pt idx="2289">
                  <c:v>19.575000000000003</c:v>
                </c:pt>
                <c:pt idx="2290">
                  <c:v>19.583333000000003</c:v>
                </c:pt>
                <c:pt idx="2291">
                  <c:v>19.591665999999996</c:v>
                </c:pt>
                <c:pt idx="2292">
                  <c:v>19.600000000000001</c:v>
                </c:pt>
                <c:pt idx="2293">
                  <c:v>19.608333000000002</c:v>
                </c:pt>
                <c:pt idx="2294">
                  <c:v>19.616666000000002</c:v>
                </c:pt>
                <c:pt idx="2295">
                  <c:v>19.625</c:v>
                </c:pt>
                <c:pt idx="2296">
                  <c:v>19.633333</c:v>
                </c:pt>
                <c:pt idx="2297">
                  <c:v>19.641666000000001</c:v>
                </c:pt>
                <c:pt idx="2298">
                  <c:v>19.649999999999999</c:v>
                </c:pt>
                <c:pt idx="2299">
                  <c:v>19.658332999999999</c:v>
                </c:pt>
                <c:pt idx="2300">
                  <c:v>19.666665999999999</c:v>
                </c:pt>
                <c:pt idx="2301">
                  <c:v>19.674999999999997</c:v>
                </c:pt>
                <c:pt idx="2302">
                  <c:v>19.683332999999998</c:v>
                </c:pt>
                <c:pt idx="2303">
                  <c:v>19.691665999999998</c:v>
                </c:pt>
                <c:pt idx="2304">
                  <c:v>19.700000000000003</c:v>
                </c:pt>
                <c:pt idx="2305">
                  <c:v>19.708333000000003</c:v>
                </c:pt>
                <c:pt idx="2306">
                  <c:v>19.716665999999996</c:v>
                </c:pt>
                <c:pt idx="2307">
                  <c:v>19.725000000000001</c:v>
                </c:pt>
                <c:pt idx="2308">
                  <c:v>19.733333000000002</c:v>
                </c:pt>
                <c:pt idx="2309">
                  <c:v>19.741666000000002</c:v>
                </c:pt>
                <c:pt idx="2310">
                  <c:v>19.75</c:v>
                </c:pt>
                <c:pt idx="2311">
                  <c:v>19.758333</c:v>
                </c:pt>
                <c:pt idx="2312">
                  <c:v>19.766666000000001</c:v>
                </c:pt>
                <c:pt idx="2313">
                  <c:v>19.774999999999999</c:v>
                </c:pt>
                <c:pt idx="2314">
                  <c:v>19.783332999999999</c:v>
                </c:pt>
                <c:pt idx="2315">
                  <c:v>19.791665999999999</c:v>
                </c:pt>
                <c:pt idx="2316">
                  <c:v>19.799999999999997</c:v>
                </c:pt>
                <c:pt idx="2317">
                  <c:v>19.808332999999998</c:v>
                </c:pt>
                <c:pt idx="2318">
                  <c:v>19.816665999999998</c:v>
                </c:pt>
                <c:pt idx="2319">
                  <c:v>19.825000000000003</c:v>
                </c:pt>
                <c:pt idx="2320">
                  <c:v>19.833333000000003</c:v>
                </c:pt>
                <c:pt idx="2321">
                  <c:v>19.841665999999996</c:v>
                </c:pt>
                <c:pt idx="2322">
                  <c:v>19.850000000000001</c:v>
                </c:pt>
                <c:pt idx="2323">
                  <c:v>19.858333000000002</c:v>
                </c:pt>
                <c:pt idx="2324">
                  <c:v>19.866666000000002</c:v>
                </c:pt>
                <c:pt idx="2325">
                  <c:v>19.875</c:v>
                </c:pt>
                <c:pt idx="2326">
                  <c:v>19.883333</c:v>
                </c:pt>
                <c:pt idx="2327">
                  <c:v>19.891666000000001</c:v>
                </c:pt>
                <c:pt idx="2328">
                  <c:v>19.899999999999999</c:v>
                </c:pt>
                <c:pt idx="2329">
                  <c:v>19.908332999999999</c:v>
                </c:pt>
                <c:pt idx="2330">
                  <c:v>19.916665999999999</c:v>
                </c:pt>
                <c:pt idx="2331">
                  <c:v>19.924999999999997</c:v>
                </c:pt>
                <c:pt idx="2332">
                  <c:v>19.933332999999998</c:v>
                </c:pt>
                <c:pt idx="2333">
                  <c:v>19.941665999999998</c:v>
                </c:pt>
                <c:pt idx="2334">
                  <c:v>19.950000000000003</c:v>
                </c:pt>
                <c:pt idx="2335">
                  <c:v>19.958333000000003</c:v>
                </c:pt>
                <c:pt idx="2336">
                  <c:v>19.966665999999996</c:v>
                </c:pt>
                <c:pt idx="2337">
                  <c:v>19.975000000000001</c:v>
                </c:pt>
                <c:pt idx="2338">
                  <c:v>19.983333000000002</c:v>
                </c:pt>
                <c:pt idx="2339">
                  <c:v>19.991666000000002</c:v>
                </c:pt>
                <c:pt idx="2340">
                  <c:v>20</c:v>
                </c:pt>
                <c:pt idx="2341">
                  <c:v>20.008333</c:v>
                </c:pt>
                <c:pt idx="2342">
                  <c:v>20.016666000000001</c:v>
                </c:pt>
                <c:pt idx="2343">
                  <c:v>20.024999999999999</c:v>
                </c:pt>
                <c:pt idx="2344">
                  <c:v>20.033332999999999</c:v>
                </c:pt>
                <c:pt idx="2345">
                  <c:v>20.041665999999999</c:v>
                </c:pt>
                <c:pt idx="2346">
                  <c:v>20.049999999999997</c:v>
                </c:pt>
                <c:pt idx="2347">
                  <c:v>20.058332999999998</c:v>
                </c:pt>
                <c:pt idx="2348">
                  <c:v>20.066665999999998</c:v>
                </c:pt>
                <c:pt idx="2349">
                  <c:v>20.075000000000003</c:v>
                </c:pt>
                <c:pt idx="2350">
                  <c:v>20.083333000000003</c:v>
                </c:pt>
                <c:pt idx="2351">
                  <c:v>20.091665999999996</c:v>
                </c:pt>
                <c:pt idx="2352">
                  <c:v>20.100000000000001</c:v>
                </c:pt>
                <c:pt idx="2353">
                  <c:v>20.108333000000002</c:v>
                </c:pt>
                <c:pt idx="2354">
                  <c:v>20.116666000000002</c:v>
                </c:pt>
                <c:pt idx="2355">
                  <c:v>20.125</c:v>
                </c:pt>
                <c:pt idx="2356">
                  <c:v>20.133333</c:v>
                </c:pt>
                <c:pt idx="2357">
                  <c:v>20.141666000000001</c:v>
                </c:pt>
                <c:pt idx="2358">
                  <c:v>20.149999999999999</c:v>
                </c:pt>
                <c:pt idx="2359">
                  <c:v>20.158332999999999</c:v>
                </c:pt>
                <c:pt idx="2360">
                  <c:v>20.166665999999999</c:v>
                </c:pt>
                <c:pt idx="2361">
                  <c:v>20.174999999999997</c:v>
                </c:pt>
                <c:pt idx="2362">
                  <c:v>20.183332999999998</c:v>
                </c:pt>
                <c:pt idx="2363">
                  <c:v>20.191665999999998</c:v>
                </c:pt>
                <c:pt idx="2364">
                  <c:v>20.200000000000003</c:v>
                </c:pt>
                <c:pt idx="2365">
                  <c:v>20.208333000000003</c:v>
                </c:pt>
                <c:pt idx="2366">
                  <c:v>20.216665999999996</c:v>
                </c:pt>
                <c:pt idx="2367">
                  <c:v>20.225000000000001</c:v>
                </c:pt>
                <c:pt idx="2368">
                  <c:v>20.233333000000002</c:v>
                </c:pt>
                <c:pt idx="2369">
                  <c:v>20.241666000000002</c:v>
                </c:pt>
                <c:pt idx="2370">
                  <c:v>20.25</c:v>
                </c:pt>
                <c:pt idx="2371">
                  <c:v>20.258333</c:v>
                </c:pt>
                <c:pt idx="2372">
                  <c:v>20.266666000000001</c:v>
                </c:pt>
                <c:pt idx="2373">
                  <c:v>20.274999999999999</c:v>
                </c:pt>
                <c:pt idx="2374">
                  <c:v>20.283332999999999</c:v>
                </c:pt>
                <c:pt idx="2375">
                  <c:v>20.291665999999999</c:v>
                </c:pt>
                <c:pt idx="2376">
                  <c:v>20.299999999999997</c:v>
                </c:pt>
                <c:pt idx="2377">
                  <c:v>20.308332999999998</c:v>
                </c:pt>
                <c:pt idx="2378">
                  <c:v>20.316665999999998</c:v>
                </c:pt>
                <c:pt idx="2379">
                  <c:v>20.325000000000003</c:v>
                </c:pt>
                <c:pt idx="2380">
                  <c:v>20.333333000000003</c:v>
                </c:pt>
                <c:pt idx="2381">
                  <c:v>20.341665999999996</c:v>
                </c:pt>
              </c:numCache>
            </c:numRef>
          </c:xVal>
          <c:yVal>
            <c:numRef>
              <c:f>Sheet1!$G$2:$G$2383</c:f>
              <c:numCache>
                <c:formatCode>General</c:formatCode>
                <c:ptCount val="2382"/>
                <c:pt idx="0">
                  <c:v>60.003003</c:v>
                </c:pt>
                <c:pt idx="1">
                  <c:v>60.003003</c:v>
                </c:pt>
                <c:pt idx="2">
                  <c:v>60.003003</c:v>
                </c:pt>
                <c:pt idx="3">
                  <c:v>60.003003</c:v>
                </c:pt>
                <c:pt idx="4">
                  <c:v>60.003003</c:v>
                </c:pt>
                <c:pt idx="5">
                  <c:v>60.003003</c:v>
                </c:pt>
                <c:pt idx="6">
                  <c:v>60.003003</c:v>
                </c:pt>
                <c:pt idx="7">
                  <c:v>60.003003</c:v>
                </c:pt>
                <c:pt idx="8">
                  <c:v>60.003003</c:v>
                </c:pt>
                <c:pt idx="9">
                  <c:v>60.003003</c:v>
                </c:pt>
                <c:pt idx="10">
                  <c:v>60.003003</c:v>
                </c:pt>
                <c:pt idx="11">
                  <c:v>60.003003</c:v>
                </c:pt>
                <c:pt idx="12">
                  <c:v>60.003003</c:v>
                </c:pt>
                <c:pt idx="13">
                  <c:v>60.002003000000002</c:v>
                </c:pt>
                <c:pt idx="14">
                  <c:v>60.002003000000002</c:v>
                </c:pt>
                <c:pt idx="15">
                  <c:v>60.002003000000002</c:v>
                </c:pt>
                <c:pt idx="16">
                  <c:v>60.002003000000002</c:v>
                </c:pt>
                <c:pt idx="17">
                  <c:v>60.002003000000002</c:v>
                </c:pt>
                <c:pt idx="18">
                  <c:v>60.001002999999997</c:v>
                </c:pt>
                <c:pt idx="19">
                  <c:v>60.001002999999997</c:v>
                </c:pt>
                <c:pt idx="20">
                  <c:v>60.000003</c:v>
                </c:pt>
                <c:pt idx="21">
                  <c:v>60.000003</c:v>
                </c:pt>
                <c:pt idx="22">
                  <c:v>59.999003000000002</c:v>
                </c:pt>
                <c:pt idx="23">
                  <c:v>59.999003000000002</c:v>
                </c:pt>
                <c:pt idx="24">
                  <c:v>59.998002999999997</c:v>
                </c:pt>
                <c:pt idx="25">
                  <c:v>59.998002999999997</c:v>
                </c:pt>
                <c:pt idx="26">
                  <c:v>59.998002999999997</c:v>
                </c:pt>
                <c:pt idx="27">
                  <c:v>59.998002999999997</c:v>
                </c:pt>
                <c:pt idx="28">
                  <c:v>59.998002999999997</c:v>
                </c:pt>
                <c:pt idx="29">
                  <c:v>59.998002999999997</c:v>
                </c:pt>
                <c:pt idx="30">
                  <c:v>59.997002999999999</c:v>
                </c:pt>
                <c:pt idx="31">
                  <c:v>59.997002999999999</c:v>
                </c:pt>
                <c:pt idx="32">
                  <c:v>59.997002999999999</c:v>
                </c:pt>
                <c:pt idx="33">
                  <c:v>59.996003000000002</c:v>
                </c:pt>
                <c:pt idx="34">
                  <c:v>59.996003000000002</c:v>
                </c:pt>
                <c:pt idx="35">
                  <c:v>59.996003000000002</c:v>
                </c:pt>
                <c:pt idx="36">
                  <c:v>59.995002999999997</c:v>
                </c:pt>
                <c:pt idx="37">
                  <c:v>59.994002999999999</c:v>
                </c:pt>
                <c:pt idx="38">
                  <c:v>59.994002999999999</c:v>
                </c:pt>
                <c:pt idx="39">
                  <c:v>59.993003000000002</c:v>
                </c:pt>
                <c:pt idx="40">
                  <c:v>59.993003000000002</c:v>
                </c:pt>
                <c:pt idx="41">
                  <c:v>59.993003000000002</c:v>
                </c:pt>
                <c:pt idx="42">
                  <c:v>59.992002999999997</c:v>
                </c:pt>
                <c:pt idx="43">
                  <c:v>59.992002999999997</c:v>
                </c:pt>
                <c:pt idx="44">
                  <c:v>59.991002999999999</c:v>
                </c:pt>
                <c:pt idx="45">
                  <c:v>59.990003000000002</c:v>
                </c:pt>
                <c:pt idx="46">
                  <c:v>59.990003000000002</c:v>
                </c:pt>
                <c:pt idx="47">
                  <c:v>59.989002999999997</c:v>
                </c:pt>
                <c:pt idx="48">
                  <c:v>59.988002999999999</c:v>
                </c:pt>
                <c:pt idx="49">
                  <c:v>59.988002999999999</c:v>
                </c:pt>
                <c:pt idx="50">
                  <c:v>59.987003000000001</c:v>
                </c:pt>
                <c:pt idx="51">
                  <c:v>59.987003000000001</c:v>
                </c:pt>
                <c:pt idx="52">
                  <c:v>59.986002999999997</c:v>
                </c:pt>
                <c:pt idx="53">
                  <c:v>59.986002999999997</c:v>
                </c:pt>
                <c:pt idx="54">
                  <c:v>59.985002999999999</c:v>
                </c:pt>
                <c:pt idx="55">
                  <c:v>59.984003000000001</c:v>
                </c:pt>
                <c:pt idx="56">
                  <c:v>59.983002999999997</c:v>
                </c:pt>
                <c:pt idx="57">
                  <c:v>59.982002999999999</c:v>
                </c:pt>
                <c:pt idx="58">
                  <c:v>59.981003000000001</c:v>
                </c:pt>
                <c:pt idx="59">
                  <c:v>59.981003000000001</c:v>
                </c:pt>
                <c:pt idx="60">
                  <c:v>59.980003000000004</c:v>
                </c:pt>
                <c:pt idx="61">
                  <c:v>59.979002999999999</c:v>
                </c:pt>
                <c:pt idx="62">
                  <c:v>59.979002999999999</c:v>
                </c:pt>
                <c:pt idx="63">
                  <c:v>59.979002999999999</c:v>
                </c:pt>
                <c:pt idx="64">
                  <c:v>59.979002999999999</c:v>
                </c:pt>
                <c:pt idx="65">
                  <c:v>59.978003000000001</c:v>
                </c:pt>
                <c:pt idx="66">
                  <c:v>59.978003000000001</c:v>
                </c:pt>
                <c:pt idx="67">
                  <c:v>59.978003000000001</c:v>
                </c:pt>
                <c:pt idx="68">
                  <c:v>59.977003000000003</c:v>
                </c:pt>
                <c:pt idx="69">
                  <c:v>59.977003000000003</c:v>
                </c:pt>
                <c:pt idx="70">
                  <c:v>59.976002999999999</c:v>
                </c:pt>
                <c:pt idx="71">
                  <c:v>59.975003000000001</c:v>
                </c:pt>
                <c:pt idx="72">
                  <c:v>59.975003000000001</c:v>
                </c:pt>
                <c:pt idx="73">
                  <c:v>59.974003000000003</c:v>
                </c:pt>
                <c:pt idx="74">
                  <c:v>59.973002999999999</c:v>
                </c:pt>
                <c:pt idx="75">
                  <c:v>59.972003000000001</c:v>
                </c:pt>
                <c:pt idx="76">
                  <c:v>59.972003000000001</c:v>
                </c:pt>
                <c:pt idx="77">
                  <c:v>59.971003000000003</c:v>
                </c:pt>
                <c:pt idx="78">
                  <c:v>59.971003000000003</c:v>
                </c:pt>
                <c:pt idx="79">
                  <c:v>59.970002999999998</c:v>
                </c:pt>
                <c:pt idx="80">
                  <c:v>59.969003000000001</c:v>
                </c:pt>
                <c:pt idx="81">
                  <c:v>59.968003000000003</c:v>
                </c:pt>
                <c:pt idx="82">
                  <c:v>59.967002999999998</c:v>
                </c:pt>
                <c:pt idx="83">
                  <c:v>59.966003000000001</c:v>
                </c:pt>
                <c:pt idx="84">
                  <c:v>59.965003000000003</c:v>
                </c:pt>
                <c:pt idx="85">
                  <c:v>59.963003</c:v>
                </c:pt>
                <c:pt idx="86">
                  <c:v>59.963003</c:v>
                </c:pt>
                <c:pt idx="87">
                  <c:v>59.962003000000003</c:v>
                </c:pt>
                <c:pt idx="88">
                  <c:v>59.961002999999998</c:v>
                </c:pt>
                <c:pt idx="89">
                  <c:v>59.961002999999998</c:v>
                </c:pt>
                <c:pt idx="90">
                  <c:v>59.961002999999998</c:v>
                </c:pt>
                <c:pt idx="91">
                  <c:v>59.960003</c:v>
                </c:pt>
                <c:pt idx="92">
                  <c:v>59.959003000000003</c:v>
                </c:pt>
                <c:pt idx="93">
                  <c:v>59.959003000000003</c:v>
                </c:pt>
                <c:pt idx="94">
                  <c:v>59.958002999999998</c:v>
                </c:pt>
                <c:pt idx="95">
                  <c:v>59.958002999999998</c:v>
                </c:pt>
                <c:pt idx="96">
                  <c:v>59.957003</c:v>
                </c:pt>
                <c:pt idx="97">
                  <c:v>59.956003000000003</c:v>
                </c:pt>
                <c:pt idx="98">
                  <c:v>59.954003</c:v>
                </c:pt>
                <c:pt idx="99">
                  <c:v>59.953003000000002</c:v>
                </c:pt>
                <c:pt idx="100">
                  <c:v>59.952002999999998</c:v>
                </c:pt>
                <c:pt idx="101">
                  <c:v>59.951003</c:v>
                </c:pt>
                <c:pt idx="102">
                  <c:v>59.950003000000002</c:v>
                </c:pt>
                <c:pt idx="103">
                  <c:v>59.949002999999998</c:v>
                </c:pt>
                <c:pt idx="104">
                  <c:v>59.948003</c:v>
                </c:pt>
                <c:pt idx="105">
                  <c:v>59.947003000000002</c:v>
                </c:pt>
                <c:pt idx="106">
                  <c:v>59.947003000000002</c:v>
                </c:pt>
                <c:pt idx="107">
                  <c:v>59.946002999999997</c:v>
                </c:pt>
                <c:pt idx="108">
                  <c:v>59.945003</c:v>
                </c:pt>
                <c:pt idx="109">
                  <c:v>59.945003</c:v>
                </c:pt>
                <c:pt idx="110">
                  <c:v>59.944003000000002</c:v>
                </c:pt>
                <c:pt idx="111">
                  <c:v>59.943002999999997</c:v>
                </c:pt>
                <c:pt idx="112">
                  <c:v>59.941003000000002</c:v>
                </c:pt>
                <c:pt idx="113">
                  <c:v>59.940002999999997</c:v>
                </c:pt>
                <c:pt idx="114">
                  <c:v>59.940002999999997</c:v>
                </c:pt>
                <c:pt idx="115">
                  <c:v>59.939003</c:v>
                </c:pt>
                <c:pt idx="116">
                  <c:v>59.938003000000002</c:v>
                </c:pt>
                <c:pt idx="117">
                  <c:v>59.937002999999997</c:v>
                </c:pt>
                <c:pt idx="118">
                  <c:v>59.936002999999999</c:v>
                </c:pt>
                <c:pt idx="119">
                  <c:v>59.935003000000002</c:v>
                </c:pt>
                <c:pt idx="120">
                  <c:v>59.934002999999997</c:v>
                </c:pt>
                <c:pt idx="121">
                  <c:v>59.933002999999999</c:v>
                </c:pt>
                <c:pt idx="122">
                  <c:v>59.932003000000002</c:v>
                </c:pt>
                <c:pt idx="123">
                  <c:v>59.931002999999997</c:v>
                </c:pt>
                <c:pt idx="124">
                  <c:v>59.930002999999999</c:v>
                </c:pt>
                <c:pt idx="125">
                  <c:v>59.929003000000002</c:v>
                </c:pt>
                <c:pt idx="126">
                  <c:v>59.928002999999997</c:v>
                </c:pt>
                <c:pt idx="127">
                  <c:v>59.927002999999999</c:v>
                </c:pt>
                <c:pt idx="128">
                  <c:v>59.925002999999997</c:v>
                </c:pt>
                <c:pt idx="129">
                  <c:v>59.924002999999999</c:v>
                </c:pt>
                <c:pt idx="130">
                  <c:v>59.923003000000001</c:v>
                </c:pt>
                <c:pt idx="131">
                  <c:v>59.922002999999997</c:v>
                </c:pt>
                <c:pt idx="132">
                  <c:v>59.921002999999999</c:v>
                </c:pt>
                <c:pt idx="133">
                  <c:v>59.920003000000001</c:v>
                </c:pt>
                <c:pt idx="134">
                  <c:v>59.919002999999996</c:v>
                </c:pt>
                <c:pt idx="135">
                  <c:v>59.918002999999999</c:v>
                </c:pt>
                <c:pt idx="136">
                  <c:v>59.917003000000001</c:v>
                </c:pt>
                <c:pt idx="137">
                  <c:v>59.916003000000003</c:v>
                </c:pt>
                <c:pt idx="138">
                  <c:v>59.915002999999999</c:v>
                </c:pt>
                <c:pt idx="139">
                  <c:v>59.914003000000001</c:v>
                </c:pt>
                <c:pt idx="140">
                  <c:v>59.913003000000003</c:v>
                </c:pt>
                <c:pt idx="141">
                  <c:v>59.912002999999999</c:v>
                </c:pt>
                <c:pt idx="142">
                  <c:v>59.911003000000001</c:v>
                </c:pt>
                <c:pt idx="143">
                  <c:v>59.910003000000003</c:v>
                </c:pt>
                <c:pt idx="144">
                  <c:v>59.908003000000001</c:v>
                </c:pt>
                <c:pt idx="145">
                  <c:v>59.907003000000003</c:v>
                </c:pt>
                <c:pt idx="146">
                  <c:v>59.906002999999998</c:v>
                </c:pt>
                <c:pt idx="147">
                  <c:v>59.905003000000001</c:v>
                </c:pt>
                <c:pt idx="148">
                  <c:v>59.904003000000003</c:v>
                </c:pt>
                <c:pt idx="149">
                  <c:v>59.903002999999998</c:v>
                </c:pt>
                <c:pt idx="150">
                  <c:v>59.902003000000001</c:v>
                </c:pt>
                <c:pt idx="151">
                  <c:v>59.901003000000003</c:v>
                </c:pt>
                <c:pt idx="152">
                  <c:v>59.900002999999998</c:v>
                </c:pt>
                <c:pt idx="153">
                  <c:v>59.899003</c:v>
                </c:pt>
                <c:pt idx="154">
                  <c:v>59.898003000000003</c:v>
                </c:pt>
                <c:pt idx="155">
                  <c:v>59.897002999999998</c:v>
                </c:pt>
                <c:pt idx="156">
                  <c:v>59.896003</c:v>
                </c:pt>
                <c:pt idx="157">
                  <c:v>59.894002999999998</c:v>
                </c:pt>
                <c:pt idx="158">
                  <c:v>59.893003</c:v>
                </c:pt>
                <c:pt idx="159">
                  <c:v>59.893003</c:v>
                </c:pt>
                <c:pt idx="160">
                  <c:v>59.892003000000003</c:v>
                </c:pt>
                <c:pt idx="161">
                  <c:v>59.891002999999998</c:v>
                </c:pt>
                <c:pt idx="162">
                  <c:v>59.890003</c:v>
                </c:pt>
                <c:pt idx="163">
                  <c:v>59.889003000000002</c:v>
                </c:pt>
                <c:pt idx="164">
                  <c:v>59.888002999999998</c:v>
                </c:pt>
                <c:pt idx="165">
                  <c:v>59.887003</c:v>
                </c:pt>
                <c:pt idx="166">
                  <c:v>59.887003</c:v>
                </c:pt>
                <c:pt idx="167">
                  <c:v>59.886003000000002</c:v>
                </c:pt>
                <c:pt idx="168">
                  <c:v>59.885002999999998</c:v>
                </c:pt>
                <c:pt idx="169">
                  <c:v>59.884003</c:v>
                </c:pt>
                <c:pt idx="170">
                  <c:v>59.883003000000002</c:v>
                </c:pt>
                <c:pt idx="171">
                  <c:v>59.882002999999997</c:v>
                </c:pt>
                <c:pt idx="172">
                  <c:v>59.881003</c:v>
                </c:pt>
                <c:pt idx="173">
                  <c:v>59.880003000000002</c:v>
                </c:pt>
                <c:pt idx="174">
                  <c:v>59.879002999999997</c:v>
                </c:pt>
                <c:pt idx="175">
                  <c:v>59.878003</c:v>
                </c:pt>
                <c:pt idx="176">
                  <c:v>59.877003000000002</c:v>
                </c:pt>
                <c:pt idx="177">
                  <c:v>59.876002999999997</c:v>
                </c:pt>
                <c:pt idx="178">
                  <c:v>59.875003</c:v>
                </c:pt>
                <c:pt idx="179">
                  <c:v>59.874003000000002</c:v>
                </c:pt>
                <c:pt idx="180">
                  <c:v>59.873002999999997</c:v>
                </c:pt>
                <c:pt idx="181">
                  <c:v>59.872002999999999</c:v>
                </c:pt>
                <c:pt idx="182">
                  <c:v>59.871003000000002</c:v>
                </c:pt>
                <c:pt idx="183">
                  <c:v>59.870002999999997</c:v>
                </c:pt>
                <c:pt idx="184">
                  <c:v>59.869002999999999</c:v>
                </c:pt>
                <c:pt idx="185">
                  <c:v>59.868003000000002</c:v>
                </c:pt>
                <c:pt idx="186">
                  <c:v>59.867002999999997</c:v>
                </c:pt>
                <c:pt idx="187">
                  <c:v>59.866002999999999</c:v>
                </c:pt>
                <c:pt idx="188">
                  <c:v>59.865003000000002</c:v>
                </c:pt>
                <c:pt idx="189">
                  <c:v>59.865003000000002</c:v>
                </c:pt>
                <c:pt idx="190">
                  <c:v>59.864002999999997</c:v>
                </c:pt>
                <c:pt idx="191">
                  <c:v>59.864002999999997</c:v>
                </c:pt>
                <c:pt idx="192">
                  <c:v>59.863002999999999</c:v>
                </c:pt>
                <c:pt idx="193">
                  <c:v>59.862003000000001</c:v>
                </c:pt>
                <c:pt idx="194">
                  <c:v>59.861002999999997</c:v>
                </c:pt>
                <c:pt idx="195">
                  <c:v>59.860002999999999</c:v>
                </c:pt>
                <c:pt idx="196">
                  <c:v>59.859003000000001</c:v>
                </c:pt>
                <c:pt idx="197">
                  <c:v>59.858002999999997</c:v>
                </c:pt>
                <c:pt idx="198">
                  <c:v>59.858002999999997</c:v>
                </c:pt>
                <c:pt idx="199">
                  <c:v>59.857002999999999</c:v>
                </c:pt>
                <c:pt idx="200">
                  <c:v>59.856003000000001</c:v>
                </c:pt>
                <c:pt idx="201">
                  <c:v>59.855003000000004</c:v>
                </c:pt>
                <c:pt idx="202">
                  <c:v>59.854002999999999</c:v>
                </c:pt>
                <c:pt idx="203">
                  <c:v>59.853003000000001</c:v>
                </c:pt>
                <c:pt idx="204">
                  <c:v>59.852003000000003</c:v>
                </c:pt>
                <c:pt idx="205">
                  <c:v>59.851002999999999</c:v>
                </c:pt>
                <c:pt idx="206">
                  <c:v>59.850003000000001</c:v>
                </c:pt>
                <c:pt idx="207">
                  <c:v>59.850003000000001</c:v>
                </c:pt>
                <c:pt idx="208">
                  <c:v>59.849003000000003</c:v>
                </c:pt>
                <c:pt idx="209">
                  <c:v>59.848002999999999</c:v>
                </c:pt>
                <c:pt idx="210">
                  <c:v>59.848002999999999</c:v>
                </c:pt>
                <c:pt idx="211">
                  <c:v>59.847003000000001</c:v>
                </c:pt>
                <c:pt idx="212">
                  <c:v>59.847003000000001</c:v>
                </c:pt>
                <c:pt idx="213">
                  <c:v>59.846003000000003</c:v>
                </c:pt>
                <c:pt idx="214">
                  <c:v>59.845002999999998</c:v>
                </c:pt>
                <c:pt idx="215">
                  <c:v>59.844003000000001</c:v>
                </c:pt>
                <c:pt idx="216">
                  <c:v>59.843003000000003</c:v>
                </c:pt>
                <c:pt idx="217">
                  <c:v>59.843003000000003</c:v>
                </c:pt>
                <c:pt idx="218">
                  <c:v>59.842002999999998</c:v>
                </c:pt>
                <c:pt idx="219">
                  <c:v>59.841003000000001</c:v>
                </c:pt>
                <c:pt idx="220">
                  <c:v>59.841003000000001</c:v>
                </c:pt>
                <c:pt idx="221">
                  <c:v>59.840003000000003</c:v>
                </c:pt>
                <c:pt idx="222">
                  <c:v>59.839002999999998</c:v>
                </c:pt>
                <c:pt idx="223">
                  <c:v>59.838003</c:v>
                </c:pt>
                <c:pt idx="224">
                  <c:v>59.837003000000003</c:v>
                </c:pt>
                <c:pt idx="225">
                  <c:v>59.837003000000003</c:v>
                </c:pt>
                <c:pt idx="226">
                  <c:v>59.836002999999998</c:v>
                </c:pt>
                <c:pt idx="227">
                  <c:v>59.835003</c:v>
                </c:pt>
                <c:pt idx="228">
                  <c:v>59.835003</c:v>
                </c:pt>
                <c:pt idx="229">
                  <c:v>59.834003000000003</c:v>
                </c:pt>
                <c:pt idx="230">
                  <c:v>59.833002999999998</c:v>
                </c:pt>
                <c:pt idx="231">
                  <c:v>59.832003</c:v>
                </c:pt>
                <c:pt idx="232">
                  <c:v>59.831003000000003</c:v>
                </c:pt>
                <c:pt idx="233">
                  <c:v>59.831003000000003</c:v>
                </c:pt>
                <c:pt idx="234">
                  <c:v>59.830002999999998</c:v>
                </c:pt>
                <c:pt idx="235">
                  <c:v>59.829003</c:v>
                </c:pt>
                <c:pt idx="236">
                  <c:v>59.829003</c:v>
                </c:pt>
                <c:pt idx="237">
                  <c:v>59.828003000000002</c:v>
                </c:pt>
                <c:pt idx="238">
                  <c:v>59.828003000000002</c:v>
                </c:pt>
                <c:pt idx="239">
                  <c:v>59.827002999999998</c:v>
                </c:pt>
                <c:pt idx="240">
                  <c:v>59.827002999999998</c:v>
                </c:pt>
                <c:pt idx="241">
                  <c:v>59.826003</c:v>
                </c:pt>
                <c:pt idx="242">
                  <c:v>59.825003000000002</c:v>
                </c:pt>
                <c:pt idx="243">
                  <c:v>59.824002999999998</c:v>
                </c:pt>
                <c:pt idx="244">
                  <c:v>59.824002999999998</c:v>
                </c:pt>
                <c:pt idx="245">
                  <c:v>59.823003</c:v>
                </c:pt>
                <c:pt idx="246">
                  <c:v>59.822003000000002</c:v>
                </c:pt>
                <c:pt idx="247">
                  <c:v>59.821002999999997</c:v>
                </c:pt>
                <c:pt idx="248">
                  <c:v>59.820003</c:v>
                </c:pt>
                <c:pt idx="249">
                  <c:v>59.820003</c:v>
                </c:pt>
                <c:pt idx="250">
                  <c:v>59.819003000000002</c:v>
                </c:pt>
                <c:pt idx="251">
                  <c:v>59.818002999999997</c:v>
                </c:pt>
                <c:pt idx="252">
                  <c:v>59.818002999999997</c:v>
                </c:pt>
                <c:pt idx="253">
                  <c:v>59.818002999999997</c:v>
                </c:pt>
                <c:pt idx="254">
                  <c:v>59.818002999999997</c:v>
                </c:pt>
                <c:pt idx="255">
                  <c:v>59.817003</c:v>
                </c:pt>
                <c:pt idx="256">
                  <c:v>59.816003000000002</c:v>
                </c:pt>
                <c:pt idx="257">
                  <c:v>59.815002999999997</c:v>
                </c:pt>
                <c:pt idx="258">
                  <c:v>59.814003</c:v>
                </c:pt>
                <c:pt idx="259">
                  <c:v>59.813003000000002</c:v>
                </c:pt>
                <c:pt idx="260">
                  <c:v>59.813003000000002</c:v>
                </c:pt>
                <c:pt idx="261">
                  <c:v>59.812002999999997</c:v>
                </c:pt>
                <c:pt idx="262">
                  <c:v>59.812002999999997</c:v>
                </c:pt>
                <c:pt idx="263">
                  <c:v>59.811002999999999</c:v>
                </c:pt>
                <c:pt idx="264">
                  <c:v>59.811002999999999</c:v>
                </c:pt>
                <c:pt idx="265">
                  <c:v>59.810003000000002</c:v>
                </c:pt>
                <c:pt idx="266">
                  <c:v>59.809002999999997</c:v>
                </c:pt>
                <c:pt idx="267">
                  <c:v>59.809002999999997</c:v>
                </c:pt>
                <c:pt idx="268">
                  <c:v>59.808002999999999</c:v>
                </c:pt>
                <c:pt idx="269">
                  <c:v>59.807003000000002</c:v>
                </c:pt>
                <c:pt idx="270">
                  <c:v>59.807003000000002</c:v>
                </c:pt>
                <c:pt idx="271">
                  <c:v>59.806002999999997</c:v>
                </c:pt>
                <c:pt idx="272">
                  <c:v>59.806002999999997</c:v>
                </c:pt>
                <c:pt idx="273">
                  <c:v>59.806002999999997</c:v>
                </c:pt>
                <c:pt idx="274">
                  <c:v>59.805002999999999</c:v>
                </c:pt>
                <c:pt idx="275">
                  <c:v>59.805002999999999</c:v>
                </c:pt>
                <c:pt idx="276">
                  <c:v>59.804003000000002</c:v>
                </c:pt>
                <c:pt idx="277">
                  <c:v>59.804003000000002</c:v>
                </c:pt>
                <c:pt idx="278">
                  <c:v>59.803002999999997</c:v>
                </c:pt>
                <c:pt idx="279">
                  <c:v>59.803002999999997</c:v>
                </c:pt>
                <c:pt idx="280">
                  <c:v>59.803002999999997</c:v>
                </c:pt>
                <c:pt idx="281">
                  <c:v>59.802002999999999</c:v>
                </c:pt>
                <c:pt idx="282">
                  <c:v>59.802002999999999</c:v>
                </c:pt>
                <c:pt idx="283">
                  <c:v>59.802002999999999</c:v>
                </c:pt>
                <c:pt idx="284">
                  <c:v>59.801003000000001</c:v>
                </c:pt>
                <c:pt idx="285">
                  <c:v>59.801003000000001</c:v>
                </c:pt>
                <c:pt idx="286">
                  <c:v>59.800002999999997</c:v>
                </c:pt>
                <c:pt idx="287">
                  <c:v>59.799002999999999</c:v>
                </c:pt>
                <c:pt idx="288">
                  <c:v>59.799002999999999</c:v>
                </c:pt>
                <c:pt idx="289">
                  <c:v>59.798003000000001</c:v>
                </c:pt>
                <c:pt idx="290">
                  <c:v>59.798003000000001</c:v>
                </c:pt>
                <c:pt idx="291">
                  <c:v>59.797002999999997</c:v>
                </c:pt>
                <c:pt idx="292">
                  <c:v>59.797002999999997</c:v>
                </c:pt>
                <c:pt idx="293">
                  <c:v>59.796002999999999</c:v>
                </c:pt>
                <c:pt idx="294">
                  <c:v>59.796002999999999</c:v>
                </c:pt>
                <c:pt idx="295">
                  <c:v>59.795003000000001</c:v>
                </c:pt>
                <c:pt idx="296">
                  <c:v>59.795003000000001</c:v>
                </c:pt>
                <c:pt idx="297">
                  <c:v>59.794002999999996</c:v>
                </c:pt>
                <c:pt idx="298">
                  <c:v>59.794002999999996</c:v>
                </c:pt>
                <c:pt idx="299">
                  <c:v>59.794002999999996</c:v>
                </c:pt>
                <c:pt idx="300">
                  <c:v>59.794002999999996</c:v>
                </c:pt>
                <c:pt idx="301">
                  <c:v>59.793002999999999</c:v>
                </c:pt>
                <c:pt idx="302">
                  <c:v>59.792003000000001</c:v>
                </c:pt>
                <c:pt idx="303">
                  <c:v>59.792003000000001</c:v>
                </c:pt>
                <c:pt idx="304">
                  <c:v>59.791003000000003</c:v>
                </c:pt>
                <c:pt idx="305">
                  <c:v>59.791003000000003</c:v>
                </c:pt>
                <c:pt idx="306">
                  <c:v>59.790002999999999</c:v>
                </c:pt>
                <c:pt idx="307">
                  <c:v>59.790002999999999</c:v>
                </c:pt>
                <c:pt idx="308">
                  <c:v>59.789003000000001</c:v>
                </c:pt>
                <c:pt idx="309">
                  <c:v>59.789003000000001</c:v>
                </c:pt>
                <c:pt idx="310">
                  <c:v>59.788003000000003</c:v>
                </c:pt>
                <c:pt idx="311">
                  <c:v>59.788003000000003</c:v>
                </c:pt>
                <c:pt idx="312">
                  <c:v>59.787002999999999</c:v>
                </c:pt>
                <c:pt idx="313">
                  <c:v>59.786003000000001</c:v>
                </c:pt>
                <c:pt idx="314">
                  <c:v>59.786003000000001</c:v>
                </c:pt>
                <c:pt idx="315">
                  <c:v>59.785003000000003</c:v>
                </c:pt>
                <c:pt idx="316">
                  <c:v>59.785003000000003</c:v>
                </c:pt>
                <c:pt idx="317">
                  <c:v>59.784002999999998</c:v>
                </c:pt>
                <c:pt idx="318">
                  <c:v>59.784002999999998</c:v>
                </c:pt>
                <c:pt idx="319">
                  <c:v>59.784002999999998</c:v>
                </c:pt>
                <c:pt idx="320">
                  <c:v>59.784002999999998</c:v>
                </c:pt>
                <c:pt idx="321">
                  <c:v>59.783003000000001</c:v>
                </c:pt>
                <c:pt idx="322">
                  <c:v>59.783003000000001</c:v>
                </c:pt>
                <c:pt idx="323">
                  <c:v>59.783003000000001</c:v>
                </c:pt>
                <c:pt idx="324">
                  <c:v>59.782003000000003</c:v>
                </c:pt>
                <c:pt idx="325">
                  <c:v>59.782003000000003</c:v>
                </c:pt>
                <c:pt idx="326">
                  <c:v>59.782003000000003</c:v>
                </c:pt>
                <c:pt idx="327">
                  <c:v>59.781002999999998</c:v>
                </c:pt>
                <c:pt idx="328">
                  <c:v>59.781002999999998</c:v>
                </c:pt>
                <c:pt idx="329">
                  <c:v>59.780003000000001</c:v>
                </c:pt>
                <c:pt idx="330">
                  <c:v>59.780003000000001</c:v>
                </c:pt>
                <c:pt idx="331">
                  <c:v>59.779003000000003</c:v>
                </c:pt>
                <c:pt idx="332">
                  <c:v>59.778002999999998</c:v>
                </c:pt>
                <c:pt idx="333">
                  <c:v>59.777003000000001</c:v>
                </c:pt>
                <c:pt idx="334">
                  <c:v>59.777003000000001</c:v>
                </c:pt>
                <c:pt idx="335">
                  <c:v>59.776003000000003</c:v>
                </c:pt>
                <c:pt idx="336">
                  <c:v>59.776003000000003</c:v>
                </c:pt>
                <c:pt idx="337">
                  <c:v>59.775002999999998</c:v>
                </c:pt>
                <c:pt idx="338">
                  <c:v>59.775002999999998</c:v>
                </c:pt>
                <c:pt idx="339">
                  <c:v>59.775002999999998</c:v>
                </c:pt>
                <c:pt idx="340">
                  <c:v>59.775002999999998</c:v>
                </c:pt>
                <c:pt idx="341">
                  <c:v>59.775002999999998</c:v>
                </c:pt>
                <c:pt idx="342">
                  <c:v>59.775002999999998</c:v>
                </c:pt>
                <c:pt idx="343">
                  <c:v>59.775002999999998</c:v>
                </c:pt>
                <c:pt idx="344">
                  <c:v>59.775002999999998</c:v>
                </c:pt>
                <c:pt idx="345">
                  <c:v>59.775002999999998</c:v>
                </c:pt>
                <c:pt idx="346">
                  <c:v>59.775002999999998</c:v>
                </c:pt>
                <c:pt idx="347">
                  <c:v>59.774003</c:v>
                </c:pt>
                <c:pt idx="348">
                  <c:v>59.774003</c:v>
                </c:pt>
                <c:pt idx="349">
                  <c:v>59.773003000000003</c:v>
                </c:pt>
                <c:pt idx="350">
                  <c:v>59.773003000000003</c:v>
                </c:pt>
                <c:pt idx="351">
                  <c:v>59.772002999999998</c:v>
                </c:pt>
                <c:pt idx="352">
                  <c:v>59.771003</c:v>
                </c:pt>
                <c:pt idx="353">
                  <c:v>59.771003</c:v>
                </c:pt>
                <c:pt idx="354">
                  <c:v>59.770003000000003</c:v>
                </c:pt>
                <c:pt idx="355">
                  <c:v>59.770003000000003</c:v>
                </c:pt>
                <c:pt idx="356">
                  <c:v>59.770003000000003</c:v>
                </c:pt>
                <c:pt idx="357">
                  <c:v>59.770003000000003</c:v>
                </c:pt>
                <c:pt idx="358">
                  <c:v>59.770003000000003</c:v>
                </c:pt>
                <c:pt idx="359">
                  <c:v>59.769002999999998</c:v>
                </c:pt>
                <c:pt idx="360">
                  <c:v>59.769002999999998</c:v>
                </c:pt>
                <c:pt idx="361">
                  <c:v>59.769002999999998</c:v>
                </c:pt>
                <c:pt idx="362">
                  <c:v>59.769002999999998</c:v>
                </c:pt>
                <c:pt idx="363">
                  <c:v>59.768003</c:v>
                </c:pt>
                <c:pt idx="364">
                  <c:v>59.768003</c:v>
                </c:pt>
                <c:pt idx="365">
                  <c:v>59.767003000000003</c:v>
                </c:pt>
                <c:pt idx="366">
                  <c:v>59.766002999999998</c:v>
                </c:pt>
                <c:pt idx="367">
                  <c:v>59.766002999999998</c:v>
                </c:pt>
                <c:pt idx="368">
                  <c:v>59.766002999999998</c:v>
                </c:pt>
                <c:pt idx="369">
                  <c:v>59.766002999999998</c:v>
                </c:pt>
                <c:pt idx="370">
                  <c:v>59.766002999999998</c:v>
                </c:pt>
                <c:pt idx="371">
                  <c:v>59.765003</c:v>
                </c:pt>
                <c:pt idx="372">
                  <c:v>59.765003</c:v>
                </c:pt>
                <c:pt idx="373">
                  <c:v>59.765003</c:v>
                </c:pt>
                <c:pt idx="374">
                  <c:v>59.764003000000002</c:v>
                </c:pt>
                <c:pt idx="375">
                  <c:v>59.764003000000002</c:v>
                </c:pt>
                <c:pt idx="376">
                  <c:v>59.765003</c:v>
                </c:pt>
                <c:pt idx="377">
                  <c:v>59.765003</c:v>
                </c:pt>
                <c:pt idx="378">
                  <c:v>59.764003000000002</c:v>
                </c:pt>
                <c:pt idx="379">
                  <c:v>59.764003000000002</c:v>
                </c:pt>
                <c:pt idx="380">
                  <c:v>59.764003000000002</c:v>
                </c:pt>
                <c:pt idx="381">
                  <c:v>59.763002999999998</c:v>
                </c:pt>
                <c:pt idx="382">
                  <c:v>59.762003</c:v>
                </c:pt>
                <c:pt idx="383">
                  <c:v>59.762003</c:v>
                </c:pt>
                <c:pt idx="384">
                  <c:v>59.761003000000002</c:v>
                </c:pt>
                <c:pt idx="385">
                  <c:v>59.761003000000002</c:v>
                </c:pt>
                <c:pt idx="386">
                  <c:v>59.761003000000002</c:v>
                </c:pt>
                <c:pt idx="387">
                  <c:v>59.760002999999998</c:v>
                </c:pt>
                <c:pt idx="388">
                  <c:v>59.760002999999998</c:v>
                </c:pt>
                <c:pt idx="389">
                  <c:v>59.760002999999998</c:v>
                </c:pt>
                <c:pt idx="390">
                  <c:v>59.759003</c:v>
                </c:pt>
                <c:pt idx="391">
                  <c:v>59.759003</c:v>
                </c:pt>
                <c:pt idx="392">
                  <c:v>59.759003</c:v>
                </c:pt>
                <c:pt idx="393">
                  <c:v>59.759003</c:v>
                </c:pt>
                <c:pt idx="394">
                  <c:v>59.759003</c:v>
                </c:pt>
                <c:pt idx="395">
                  <c:v>59.759003</c:v>
                </c:pt>
                <c:pt idx="396">
                  <c:v>59.759003</c:v>
                </c:pt>
                <c:pt idx="397">
                  <c:v>59.759003</c:v>
                </c:pt>
                <c:pt idx="398">
                  <c:v>59.759003</c:v>
                </c:pt>
                <c:pt idx="399">
                  <c:v>59.759003</c:v>
                </c:pt>
                <c:pt idx="400">
                  <c:v>59.759003</c:v>
                </c:pt>
                <c:pt idx="401">
                  <c:v>59.759003</c:v>
                </c:pt>
                <c:pt idx="402">
                  <c:v>59.758003000000002</c:v>
                </c:pt>
                <c:pt idx="403">
                  <c:v>59.758003000000002</c:v>
                </c:pt>
                <c:pt idx="404">
                  <c:v>59.758003000000002</c:v>
                </c:pt>
                <c:pt idx="405">
                  <c:v>59.758003000000002</c:v>
                </c:pt>
                <c:pt idx="406">
                  <c:v>59.758003000000002</c:v>
                </c:pt>
                <c:pt idx="407">
                  <c:v>59.757002999999997</c:v>
                </c:pt>
                <c:pt idx="408">
                  <c:v>59.757002999999997</c:v>
                </c:pt>
                <c:pt idx="409">
                  <c:v>59.756003</c:v>
                </c:pt>
                <c:pt idx="410">
                  <c:v>59.755003000000002</c:v>
                </c:pt>
                <c:pt idx="411">
                  <c:v>59.755003000000002</c:v>
                </c:pt>
                <c:pt idx="412">
                  <c:v>59.755003000000002</c:v>
                </c:pt>
                <c:pt idx="413">
                  <c:v>59.755003000000002</c:v>
                </c:pt>
                <c:pt idx="414">
                  <c:v>59.754002999999997</c:v>
                </c:pt>
                <c:pt idx="415">
                  <c:v>59.754002999999997</c:v>
                </c:pt>
                <c:pt idx="416">
                  <c:v>59.754002999999997</c:v>
                </c:pt>
                <c:pt idx="417">
                  <c:v>59.754002999999997</c:v>
                </c:pt>
                <c:pt idx="418">
                  <c:v>59.754002999999997</c:v>
                </c:pt>
                <c:pt idx="419">
                  <c:v>59.754002999999997</c:v>
                </c:pt>
                <c:pt idx="420">
                  <c:v>59.754002999999997</c:v>
                </c:pt>
                <c:pt idx="421">
                  <c:v>59.753003</c:v>
                </c:pt>
                <c:pt idx="422">
                  <c:v>59.753003</c:v>
                </c:pt>
                <c:pt idx="423">
                  <c:v>59.753003</c:v>
                </c:pt>
                <c:pt idx="424">
                  <c:v>59.753003</c:v>
                </c:pt>
                <c:pt idx="425">
                  <c:v>59.753003</c:v>
                </c:pt>
                <c:pt idx="426">
                  <c:v>59.752003000000002</c:v>
                </c:pt>
                <c:pt idx="427">
                  <c:v>59.752003000000002</c:v>
                </c:pt>
                <c:pt idx="428">
                  <c:v>59.751002999999997</c:v>
                </c:pt>
                <c:pt idx="429">
                  <c:v>59.751002999999997</c:v>
                </c:pt>
                <c:pt idx="430">
                  <c:v>59.750003</c:v>
                </c:pt>
                <c:pt idx="431">
                  <c:v>59.750003</c:v>
                </c:pt>
                <c:pt idx="432">
                  <c:v>59.750003</c:v>
                </c:pt>
                <c:pt idx="433">
                  <c:v>59.750003</c:v>
                </c:pt>
                <c:pt idx="434">
                  <c:v>59.750003</c:v>
                </c:pt>
                <c:pt idx="435">
                  <c:v>59.749003000000002</c:v>
                </c:pt>
                <c:pt idx="436">
                  <c:v>59.749003000000002</c:v>
                </c:pt>
                <c:pt idx="437">
                  <c:v>59.749003000000002</c:v>
                </c:pt>
                <c:pt idx="438">
                  <c:v>59.749003000000002</c:v>
                </c:pt>
                <c:pt idx="439">
                  <c:v>59.749003000000002</c:v>
                </c:pt>
                <c:pt idx="440">
                  <c:v>59.749003000000002</c:v>
                </c:pt>
                <c:pt idx="441">
                  <c:v>59.749003000000002</c:v>
                </c:pt>
                <c:pt idx="442">
                  <c:v>59.749003000000002</c:v>
                </c:pt>
                <c:pt idx="443">
                  <c:v>59.748002999999997</c:v>
                </c:pt>
                <c:pt idx="444">
                  <c:v>59.748002999999997</c:v>
                </c:pt>
                <c:pt idx="445">
                  <c:v>59.748002999999997</c:v>
                </c:pt>
                <c:pt idx="446">
                  <c:v>59.748002999999997</c:v>
                </c:pt>
                <c:pt idx="447">
                  <c:v>59.748002999999997</c:v>
                </c:pt>
                <c:pt idx="448">
                  <c:v>59.748002999999997</c:v>
                </c:pt>
                <c:pt idx="449">
                  <c:v>59.748002999999997</c:v>
                </c:pt>
                <c:pt idx="450">
                  <c:v>59.748002999999997</c:v>
                </c:pt>
                <c:pt idx="451">
                  <c:v>59.748002999999997</c:v>
                </c:pt>
                <c:pt idx="452">
                  <c:v>59.748002999999997</c:v>
                </c:pt>
                <c:pt idx="453">
                  <c:v>59.747002999999999</c:v>
                </c:pt>
                <c:pt idx="454">
                  <c:v>59.747002999999999</c:v>
                </c:pt>
                <c:pt idx="455">
                  <c:v>59.746003000000002</c:v>
                </c:pt>
                <c:pt idx="456">
                  <c:v>59.746003000000002</c:v>
                </c:pt>
                <c:pt idx="457">
                  <c:v>59.746003000000002</c:v>
                </c:pt>
                <c:pt idx="458">
                  <c:v>59.746003000000002</c:v>
                </c:pt>
                <c:pt idx="459">
                  <c:v>59.746003000000002</c:v>
                </c:pt>
                <c:pt idx="460">
                  <c:v>59.746003000000002</c:v>
                </c:pt>
                <c:pt idx="461">
                  <c:v>59.746003000000002</c:v>
                </c:pt>
                <c:pt idx="462">
                  <c:v>59.746003000000002</c:v>
                </c:pt>
                <c:pt idx="463">
                  <c:v>59.745002999999997</c:v>
                </c:pt>
                <c:pt idx="464">
                  <c:v>59.745002999999997</c:v>
                </c:pt>
                <c:pt idx="465">
                  <c:v>59.745002999999997</c:v>
                </c:pt>
                <c:pt idx="466">
                  <c:v>59.745002999999997</c:v>
                </c:pt>
                <c:pt idx="467">
                  <c:v>59.745002999999997</c:v>
                </c:pt>
                <c:pt idx="468">
                  <c:v>59.744002999999999</c:v>
                </c:pt>
                <c:pt idx="469">
                  <c:v>59.744002999999999</c:v>
                </c:pt>
                <c:pt idx="470">
                  <c:v>59.744002999999999</c:v>
                </c:pt>
                <c:pt idx="471">
                  <c:v>59.744002999999999</c:v>
                </c:pt>
                <c:pt idx="472">
                  <c:v>59.744002999999999</c:v>
                </c:pt>
                <c:pt idx="473">
                  <c:v>59.744002999999999</c:v>
                </c:pt>
                <c:pt idx="474">
                  <c:v>59.743003000000002</c:v>
                </c:pt>
                <c:pt idx="475">
                  <c:v>59.743003000000002</c:v>
                </c:pt>
                <c:pt idx="476">
                  <c:v>59.743003000000002</c:v>
                </c:pt>
                <c:pt idx="477">
                  <c:v>59.743003000000002</c:v>
                </c:pt>
                <c:pt idx="478">
                  <c:v>59.743003000000002</c:v>
                </c:pt>
                <c:pt idx="479">
                  <c:v>59.744002999999999</c:v>
                </c:pt>
                <c:pt idx="480">
                  <c:v>59.744002999999999</c:v>
                </c:pt>
                <c:pt idx="481">
                  <c:v>59.743003000000002</c:v>
                </c:pt>
                <c:pt idx="482">
                  <c:v>59.743003000000002</c:v>
                </c:pt>
                <c:pt idx="483">
                  <c:v>59.743003000000002</c:v>
                </c:pt>
                <c:pt idx="484">
                  <c:v>59.742002999999997</c:v>
                </c:pt>
                <c:pt idx="485">
                  <c:v>59.742002999999997</c:v>
                </c:pt>
                <c:pt idx="486">
                  <c:v>59.741002999999999</c:v>
                </c:pt>
                <c:pt idx="487">
                  <c:v>59.741002999999999</c:v>
                </c:pt>
                <c:pt idx="488">
                  <c:v>59.742002999999997</c:v>
                </c:pt>
                <c:pt idx="489">
                  <c:v>59.742002999999997</c:v>
                </c:pt>
                <c:pt idx="490">
                  <c:v>59.742002999999997</c:v>
                </c:pt>
                <c:pt idx="491">
                  <c:v>59.742002999999997</c:v>
                </c:pt>
                <c:pt idx="492">
                  <c:v>59.742002999999997</c:v>
                </c:pt>
                <c:pt idx="493">
                  <c:v>59.742002999999997</c:v>
                </c:pt>
                <c:pt idx="494">
                  <c:v>59.742002999999997</c:v>
                </c:pt>
                <c:pt idx="495">
                  <c:v>59.741002999999999</c:v>
                </c:pt>
                <c:pt idx="496">
                  <c:v>59.741002999999999</c:v>
                </c:pt>
                <c:pt idx="497">
                  <c:v>59.742002999999997</c:v>
                </c:pt>
                <c:pt idx="498">
                  <c:v>59.742002999999997</c:v>
                </c:pt>
                <c:pt idx="499">
                  <c:v>59.741002999999999</c:v>
                </c:pt>
                <c:pt idx="500">
                  <c:v>59.741002999999999</c:v>
                </c:pt>
                <c:pt idx="501">
                  <c:v>59.741002999999999</c:v>
                </c:pt>
                <c:pt idx="502">
                  <c:v>59.741002999999999</c:v>
                </c:pt>
                <c:pt idx="503">
                  <c:v>59.741002999999999</c:v>
                </c:pt>
                <c:pt idx="504">
                  <c:v>59.741002999999999</c:v>
                </c:pt>
                <c:pt idx="505">
                  <c:v>59.741002999999999</c:v>
                </c:pt>
                <c:pt idx="506">
                  <c:v>59.741002999999999</c:v>
                </c:pt>
                <c:pt idx="507">
                  <c:v>59.741002999999999</c:v>
                </c:pt>
                <c:pt idx="508">
                  <c:v>59.740003000000002</c:v>
                </c:pt>
                <c:pt idx="509">
                  <c:v>59.740003000000002</c:v>
                </c:pt>
                <c:pt idx="510">
                  <c:v>59.740003000000002</c:v>
                </c:pt>
                <c:pt idx="511">
                  <c:v>59.739002999999997</c:v>
                </c:pt>
                <c:pt idx="512">
                  <c:v>59.739002999999997</c:v>
                </c:pt>
                <c:pt idx="513">
                  <c:v>59.739002999999997</c:v>
                </c:pt>
                <c:pt idx="514">
                  <c:v>59.739002999999997</c:v>
                </c:pt>
                <c:pt idx="515">
                  <c:v>59.739002999999997</c:v>
                </c:pt>
                <c:pt idx="516">
                  <c:v>59.739002999999997</c:v>
                </c:pt>
                <c:pt idx="517">
                  <c:v>59.739002999999997</c:v>
                </c:pt>
                <c:pt idx="518">
                  <c:v>59.739002999999997</c:v>
                </c:pt>
                <c:pt idx="519">
                  <c:v>59.739002999999997</c:v>
                </c:pt>
                <c:pt idx="520">
                  <c:v>59.738002999999999</c:v>
                </c:pt>
                <c:pt idx="521">
                  <c:v>59.738002999999999</c:v>
                </c:pt>
                <c:pt idx="522">
                  <c:v>59.738002999999999</c:v>
                </c:pt>
                <c:pt idx="523">
                  <c:v>59.738002999999999</c:v>
                </c:pt>
                <c:pt idx="524">
                  <c:v>59.738002999999999</c:v>
                </c:pt>
                <c:pt idx="525">
                  <c:v>59.738002999999999</c:v>
                </c:pt>
                <c:pt idx="526">
                  <c:v>59.738002999999999</c:v>
                </c:pt>
                <c:pt idx="527">
                  <c:v>59.737003000000001</c:v>
                </c:pt>
                <c:pt idx="528">
                  <c:v>59.737003000000001</c:v>
                </c:pt>
                <c:pt idx="529">
                  <c:v>59.737003000000001</c:v>
                </c:pt>
                <c:pt idx="530">
                  <c:v>59.738002999999999</c:v>
                </c:pt>
                <c:pt idx="531">
                  <c:v>59.738002999999999</c:v>
                </c:pt>
                <c:pt idx="532">
                  <c:v>59.738002999999999</c:v>
                </c:pt>
                <c:pt idx="533">
                  <c:v>59.737003000000001</c:v>
                </c:pt>
                <c:pt idx="534">
                  <c:v>59.737003000000001</c:v>
                </c:pt>
                <c:pt idx="535">
                  <c:v>59.737003000000001</c:v>
                </c:pt>
                <c:pt idx="536">
                  <c:v>59.737003000000001</c:v>
                </c:pt>
                <c:pt idx="537">
                  <c:v>59.737003000000001</c:v>
                </c:pt>
                <c:pt idx="538">
                  <c:v>59.737003000000001</c:v>
                </c:pt>
                <c:pt idx="539">
                  <c:v>59.736002999999997</c:v>
                </c:pt>
                <c:pt idx="540">
                  <c:v>59.736002999999997</c:v>
                </c:pt>
                <c:pt idx="541">
                  <c:v>59.736002999999997</c:v>
                </c:pt>
                <c:pt idx="542">
                  <c:v>59.736002999999997</c:v>
                </c:pt>
                <c:pt idx="543">
                  <c:v>59.736002999999997</c:v>
                </c:pt>
                <c:pt idx="544">
                  <c:v>59.736002999999997</c:v>
                </c:pt>
                <c:pt idx="545">
                  <c:v>59.736002999999997</c:v>
                </c:pt>
                <c:pt idx="546">
                  <c:v>59.736002999999997</c:v>
                </c:pt>
                <c:pt idx="547">
                  <c:v>59.736002999999997</c:v>
                </c:pt>
                <c:pt idx="548">
                  <c:v>59.736002999999997</c:v>
                </c:pt>
                <c:pt idx="549">
                  <c:v>59.737003000000001</c:v>
                </c:pt>
                <c:pt idx="550">
                  <c:v>59.737003000000001</c:v>
                </c:pt>
                <c:pt idx="551">
                  <c:v>59.737003000000001</c:v>
                </c:pt>
                <c:pt idx="552">
                  <c:v>59.736002999999997</c:v>
                </c:pt>
                <c:pt idx="553">
                  <c:v>59.736002999999997</c:v>
                </c:pt>
                <c:pt idx="554">
                  <c:v>59.736002999999997</c:v>
                </c:pt>
                <c:pt idx="555">
                  <c:v>59.736002999999997</c:v>
                </c:pt>
                <c:pt idx="556">
                  <c:v>59.736002999999997</c:v>
                </c:pt>
                <c:pt idx="557">
                  <c:v>59.736002999999997</c:v>
                </c:pt>
                <c:pt idx="558">
                  <c:v>59.736002999999997</c:v>
                </c:pt>
                <c:pt idx="559">
                  <c:v>59.735002999999999</c:v>
                </c:pt>
                <c:pt idx="560">
                  <c:v>59.735002999999999</c:v>
                </c:pt>
                <c:pt idx="561">
                  <c:v>59.735002999999999</c:v>
                </c:pt>
                <c:pt idx="562">
                  <c:v>59.735002999999999</c:v>
                </c:pt>
                <c:pt idx="563">
                  <c:v>59.736002999999997</c:v>
                </c:pt>
                <c:pt idx="564">
                  <c:v>59.736002999999997</c:v>
                </c:pt>
                <c:pt idx="565">
                  <c:v>59.736002999999997</c:v>
                </c:pt>
                <c:pt idx="566">
                  <c:v>59.736002999999997</c:v>
                </c:pt>
                <c:pt idx="567">
                  <c:v>59.737003000000001</c:v>
                </c:pt>
                <c:pt idx="568">
                  <c:v>59.737003000000001</c:v>
                </c:pt>
                <c:pt idx="569">
                  <c:v>59.737003000000001</c:v>
                </c:pt>
                <c:pt idx="570">
                  <c:v>59.737003000000001</c:v>
                </c:pt>
                <c:pt idx="571">
                  <c:v>59.737003000000001</c:v>
                </c:pt>
                <c:pt idx="572">
                  <c:v>59.737003000000001</c:v>
                </c:pt>
                <c:pt idx="573">
                  <c:v>59.737003000000001</c:v>
                </c:pt>
                <c:pt idx="574">
                  <c:v>59.737003000000001</c:v>
                </c:pt>
                <c:pt idx="575">
                  <c:v>59.737003000000001</c:v>
                </c:pt>
                <c:pt idx="576">
                  <c:v>59.736002999999997</c:v>
                </c:pt>
                <c:pt idx="577">
                  <c:v>59.736002999999997</c:v>
                </c:pt>
                <c:pt idx="578">
                  <c:v>59.736002999999997</c:v>
                </c:pt>
                <c:pt idx="579">
                  <c:v>59.736002999999997</c:v>
                </c:pt>
                <c:pt idx="580">
                  <c:v>59.736002999999997</c:v>
                </c:pt>
                <c:pt idx="581">
                  <c:v>59.736002999999997</c:v>
                </c:pt>
                <c:pt idx="582">
                  <c:v>59.735002999999999</c:v>
                </c:pt>
                <c:pt idx="583">
                  <c:v>59.735002999999999</c:v>
                </c:pt>
                <c:pt idx="584">
                  <c:v>59.735002999999999</c:v>
                </c:pt>
                <c:pt idx="585">
                  <c:v>59.735002999999999</c:v>
                </c:pt>
                <c:pt idx="586">
                  <c:v>59.735002999999999</c:v>
                </c:pt>
                <c:pt idx="587">
                  <c:v>59.736002999999997</c:v>
                </c:pt>
                <c:pt idx="588">
                  <c:v>59.736002999999997</c:v>
                </c:pt>
                <c:pt idx="589">
                  <c:v>59.736002999999997</c:v>
                </c:pt>
                <c:pt idx="590">
                  <c:v>59.736002999999997</c:v>
                </c:pt>
                <c:pt idx="591">
                  <c:v>59.736002999999997</c:v>
                </c:pt>
                <c:pt idx="592">
                  <c:v>59.736002999999997</c:v>
                </c:pt>
                <c:pt idx="593">
                  <c:v>59.735002999999999</c:v>
                </c:pt>
                <c:pt idx="594">
                  <c:v>59.735002999999999</c:v>
                </c:pt>
                <c:pt idx="595">
                  <c:v>59.735002999999999</c:v>
                </c:pt>
                <c:pt idx="596">
                  <c:v>59.735002999999999</c:v>
                </c:pt>
                <c:pt idx="597">
                  <c:v>59.735002999999999</c:v>
                </c:pt>
                <c:pt idx="598">
                  <c:v>59.735002999999999</c:v>
                </c:pt>
                <c:pt idx="599">
                  <c:v>59.736002999999997</c:v>
                </c:pt>
                <c:pt idx="600">
                  <c:v>59.736002999999997</c:v>
                </c:pt>
                <c:pt idx="601">
                  <c:v>59.736002999999997</c:v>
                </c:pt>
                <c:pt idx="602">
                  <c:v>59.736002999999997</c:v>
                </c:pt>
                <c:pt idx="603">
                  <c:v>59.737003000000001</c:v>
                </c:pt>
                <c:pt idx="604">
                  <c:v>59.736002999999997</c:v>
                </c:pt>
                <c:pt idx="605">
                  <c:v>59.736002999999997</c:v>
                </c:pt>
                <c:pt idx="606">
                  <c:v>59.736002999999997</c:v>
                </c:pt>
                <c:pt idx="607">
                  <c:v>59.736002999999997</c:v>
                </c:pt>
                <c:pt idx="608">
                  <c:v>59.736002999999997</c:v>
                </c:pt>
                <c:pt idx="609">
                  <c:v>59.736002999999997</c:v>
                </c:pt>
                <c:pt idx="610">
                  <c:v>59.736002999999997</c:v>
                </c:pt>
                <c:pt idx="611">
                  <c:v>59.736002999999997</c:v>
                </c:pt>
                <c:pt idx="612">
                  <c:v>59.737003000000001</c:v>
                </c:pt>
                <c:pt idx="613">
                  <c:v>59.737003000000001</c:v>
                </c:pt>
                <c:pt idx="614">
                  <c:v>59.737003000000001</c:v>
                </c:pt>
                <c:pt idx="615">
                  <c:v>59.737003000000001</c:v>
                </c:pt>
                <c:pt idx="616">
                  <c:v>59.737003000000001</c:v>
                </c:pt>
                <c:pt idx="617">
                  <c:v>59.737003000000001</c:v>
                </c:pt>
                <c:pt idx="618">
                  <c:v>59.737003000000001</c:v>
                </c:pt>
                <c:pt idx="619">
                  <c:v>59.736002999999997</c:v>
                </c:pt>
                <c:pt idx="620">
                  <c:v>59.736002999999997</c:v>
                </c:pt>
                <c:pt idx="621">
                  <c:v>59.737003000000001</c:v>
                </c:pt>
                <c:pt idx="622">
                  <c:v>59.737003000000001</c:v>
                </c:pt>
                <c:pt idx="623">
                  <c:v>59.737003000000001</c:v>
                </c:pt>
                <c:pt idx="624">
                  <c:v>59.737003000000001</c:v>
                </c:pt>
                <c:pt idx="625">
                  <c:v>59.737003000000001</c:v>
                </c:pt>
                <c:pt idx="626">
                  <c:v>59.737003000000001</c:v>
                </c:pt>
                <c:pt idx="627">
                  <c:v>59.737003000000001</c:v>
                </c:pt>
                <c:pt idx="628">
                  <c:v>59.737003000000001</c:v>
                </c:pt>
                <c:pt idx="629">
                  <c:v>59.737003000000001</c:v>
                </c:pt>
                <c:pt idx="630">
                  <c:v>59.737003000000001</c:v>
                </c:pt>
                <c:pt idx="631">
                  <c:v>59.737003000000001</c:v>
                </c:pt>
                <c:pt idx="632">
                  <c:v>59.737003000000001</c:v>
                </c:pt>
                <c:pt idx="633">
                  <c:v>59.738002999999999</c:v>
                </c:pt>
                <c:pt idx="634">
                  <c:v>59.738002999999999</c:v>
                </c:pt>
                <c:pt idx="635">
                  <c:v>59.738002999999999</c:v>
                </c:pt>
                <c:pt idx="636">
                  <c:v>59.738002999999999</c:v>
                </c:pt>
                <c:pt idx="637">
                  <c:v>59.737003000000001</c:v>
                </c:pt>
                <c:pt idx="638">
                  <c:v>59.737003000000001</c:v>
                </c:pt>
                <c:pt idx="639">
                  <c:v>59.738002999999999</c:v>
                </c:pt>
                <c:pt idx="640">
                  <c:v>59.738002999999999</c:v>
                </c:pt>
                <c:pt idx="641">
                  <c:v>59.738002999999999</c:v>
                </c:pt>
                <c:pt idx="642">
                  <c:v>59.738002999999999</c:v>
                </c:pt>
                <c:pt idx="643">
                  <c:v>59.738002999999999</c:v>
                </c:pt>
                <c:pt idx="644">
                  <c:v>59.738002999999999</c:v>
                </c:pt>
                <c:pt idx="645">
                  <c:v>59.739002999999997</c:v>
                </c:pt>
                <c:pt idx="646">
                  <c:v>59.739002999999997</c:v>
                </c:pt>
                <c:pt idx="647">
                  <c:v>59.738002999999999</c:v>
                </c:pt>
                <c:pt idx="648">
                  <c:v>59.738002999999999</c:v>
                </c:pt>
                <c:pt idx="649">
                  <c:v>59.738002999999999</c:v>
                </c:pt>
                <c:pt idx="650">
                  <c:v>59.738002999999999</c:v>
                </c:pt>
                <c:pt idx="651">
                  <c:v>59.738002999999999</c:v>
                </c:pt>
                <c:pt idx="652">
                  <c:v>59.738002999999999</c:v>
                </c:pt>
                <c:pt idx="653">
                  <c:v>59.738002999999999</c:v>
                </c:pt>
                <c:pt idx="654">
                  <c:v>59.738002999999999</c:v>
                </c:pt>
                <c:pt idx="655">
                  <c:v>59.738002999999999</c:v>
                </c:pt>
                <c:pt idx="656">
                  <c:v>59.739002999999997</c:v>
                </c:pt>
                <c:pt idx="657">
                  <c:v>59.739002999999997</c:v>
                </c:pt>
                <c:pt idx="658">
                  <c:v>59.739002999999997</c:v>
                </c:pt>
                <c:pt idx="659">
                  <c:v>59.739002999999997</c:v>
                </c:pt>
                <c:pt idx="660">
                  <c:v>59.739002999999997</c:v>
                </c:pt>
                <c:pt idx="661">
                  <c:v>59.739002999999997</c:v>
                </c:pt>
                <c:pt idx="662">
                  <c:v>59.740003000000002</c:v>
                </c:pt>
                <c:pt idx="663">
                  <c:v>59.739002999999997</c:v>
                </c:pt>
                <c:pt idx="664">
                  <c:v>59.739002999999997</c:v>
                </c:pt>
                <c:pt idx="665">
                  <c:v>59.739002999999997</c:v>
                </c:pt>
                <c:pt idx="666">
                  <c:v>59.739002999999997</c:v>
                </c:pt>
                <c:pt idx="667">
                  <c:v>59.740003000000002</c:v>
                </c:pt>
                <c:pt idx="668">
                  <c:v>59.740003000000002</c:v>
                </c:pt>
                <c:pt idx="669">
                  <c:v>59.740003000000002</c:v>
                </c:pt>
                <c:pt idx="670">
                  <c:v>59.741002999999999</c:v>
                </c:pt>
                <c:pt idx="671">
                  <c:v>59.741002999999999</c:v>
                </c:pt>
                <c:pt idx="672">
                  <c:v>59.741002999999999</c:v>
                </c:pt>
                <c:pt idx="673">
                  <c:v>59.741002999999999</c:v>
                </c:pt>
                <c:pt idx="674">
                  <c:v>59.741002999999999</c:v>
                </c:pt>
                <c:pt idx="675">
                  <c:v>59.740003000000002</c:v>
                </c:pt>
                <c:pt idx="676">
                  <c:v>59.740003000000002</c:v>
                </c:pt>
                <c:pt idx="677">
                  <c:v>59.740003000000002</c:v>
                </c:pt>
                <c:pt idx="678">
                  <c:v>59.741002999999999</c:v>
                </c:pt>
                <c:pt idx="679">
                  <c:v>59.741002999999999</c:v>
                </c:pt>
                <c:pt idx="680">
                  <c:v>59.741002999999999</c:v>
                </c:pt>
                <c:pt idx="681">
                  <c:v>59.741002999999999</c:v>
                </c:pt>
                <c:pt idx="682">
                  <c:v>59.741002999999999</c:v>
                </c:pt>
                <c:pt idx="683">
                  <c:v>59.741002999999999</c:v>
                </c:pt>
                <c:pt idx="684">
                  <c:v>59.741002999999999</c:v>
                </c:pt>
                <c:pt idx="685">
                  <c:v>59.741002999999999</c:v>
                </c:pt>
                <c:pt idx="686">
                  <c:v>59.741002999999999</c:v>
                </c:pt>
                <c:pt idx="687">
                  <c:v>59.741002999999999</c:v>
                </c:pt>
                <c:pt idx="688">
                  <c:v>59.741002999999999</c:v>
                </c:pt>
                <c:pt idx="689">
                  <c:v>59.742002999999997</c:v>
                </c:pt>
                <c:pt idx="690">
                  <c:v>59.742002999999997</c:v>
                </c:pt>
                <c:pt idx="691">
                  <c:v>59.742002999999997</c:v>
                </c:pt>
                <c:pt idx="692">
                  <c:v>59.742002999999997</c:v>
                </c:pt>
                <c:pt idx="693">
                  <c:v>59.742002999999997</c:v>
                </c:pt>
                <c:pt idx="694">
                  <c:v>59.742002999999997</c:v>
                </c:pt>
                <c:pt idx="695">
                  <c:v>59.742002999999997</c:v>
                </c:pt>
                <c:pt idx="696">
                  <c:v>59.742002999999997</c:v>
                </c:pt>
                <c:pt idx="697">
                  <c:v>59.742002999999997</c:v>
                </c:pt>
                <c:pt idx="698">
                  <c:v>59.743003000000002</c:v>
                </c:pt>
                <c:pt idx="699">
                  <c:v>59.743003000000002</c:v>
                </c:pt>
                <c:pt idx="700">
                  <c:v>59.743003000000002</c:v>
                </c:pt>
                <c:pt idx="701">
                  <c:v>59.743003000000002</c:v>
                </c:pt>
                <c:pt idx="702">
                  <c:v>59.743003000000002</c:v>
                </c:pt>
                <c:pt idx="703">
                  <c:v>59.743003000000002</c:v>
                </c:pt>
                <c:pt idx="704">
                  <c:v>59.744002999999999</c:v>
                </c:pt>
                <c:pt idx="705">
                  <c:v>59.744002999999999</c:v>
                </c:pt>
                <c:pt idx="706">
                  <c:v>59.744002999999999</c:v>
                </c:pt>
                <c:pt idx="707">
                  <c:v>59.744002999999999</c:v>
                </c:pt>
                <c:pt idx="708">
                  <c:v>59.744002999999999</c:v>
                </c:pt>
                <c:pt idx="709">
                  <c:v>59.743003000000002</c:v>
                </c:pt>
                <c:pt idx="710">
                  <c:v>59.743003000000002</c:v>
                </c:pt>
                <c:pt idx="711">
                  <c:v>59.744002999999999</c:v>
                </c:pt>
                <c:pt idx="712">
                  <c:v>59.744002999999999</c:v>
                </c:pt>
                <c:pt idx="713">
                  <c:v>59.744002999999999</c:v>
                </c:pt>
                <c:pt idx="714">
                  <c:v>59.745002999999997</c:v>
                </c:pt>
                <c:pt idx="715">
                  <c:v>59.745002999999997</c:v>
                </c:pt>
                <c:pt idx="716">
                  <c:v>59.745002999999997</c:v>
                </c:pt>
                <c:pt idx="717">
                  <c:v>59.745002999999997</c:v>
                </c:pt>
                <c:pt idx="718">
                  <c:v>59.744002999999999</c:v>
                </c:pt>
                <c:pt idx="719">
                  <c:v>59.744002999999999</c:v>
                </c:pt>
                <c:pt idx="720">
                  <c:v>59.744002999999999</c:v>
                </c:pt>
                <c:pt idx="721">
                  <c:v>59.744002999999999</c:v>
                </c:pt>
                <c:pt idx="722">
                  <c:v>59.744002999999999</c:v>
                </c:pt>
                <c:pt idx="723">
                  <c:v>59.744002999999999</c:v>
                </c:pt>
                <c:pt idx="724">
                  <c:v>59.745002999999997</c:v>
                </c:pt>
                <c:pt idx="725">
                  <c:v>59.745002999999997</c:v>
                </c:pt>
                <c:pt idx="726">
                  <c:v>59.745002999999997</c:v>
                </c:pt>
                <c:pt idx="727">
                  <c:v>59.745002999999997</c:v>
                </c:pt>
                <c:pt idx="728">
                  <c:v>59.745002999999997</c:v>
                </c:pt>
                <c:pt idx="729">
                  <c:v>59.745002999999997</c:v>
                </c:pt>
                <c:pt idx="730">
                  <c:v>59.745002999999997</c:v>
                </c:pt>
                <c:pt idx="731">
                  <c:v>59.746003000000002</c:v>
                </c:pt>
                <c:pt idx="732">
                  <c:v>59.746003000000002</c:v>
                </c:pt>
                <c:pt idx="733">
                  <c:v>59.747002999999999</c:v>
                </c:pt>
                <c:pt idx="734">
                  <c:v>59.747002999999999</c:v>
                </c:pt>
                <c:pt idx="735">
                  <c:v>59.748002999999997</c:v>
                </c:pt>
                <c:pt idx="736">
                  <c:v>59.748002999999997</c:v>
                </c:pt>
                <c:pt idx="737">
                  <c:v>59.748002999999997</c:v>
                </c:pt>
                <c:pt idx="738">
                  <c:v>59.747002999999999</c:v>
                </c:pt>
                <c:pt idx="739">
                  <c:v>59.747002999999999</c:v>
                </c:pt>
                <c:pt idx="740">
                  <c:v>59.747002999999999</c:v>
                </c:pt>
                <c:pt idx="741">
                  <c:v>59.746003000000002</c:v>
                </c:pt>
                <c:pt idx="742">
                  <c:v>59.746003000000002</c:v>
                </c:pt>
                <c:pt idx="743">
                  <c:v>59.747002999999999</c:v>
                </c:pt>
                <c:pt idx="744">
                  <c:v>59.747002999999999</c:v>
                </c:pt>
                <c:pt idx="745">
                  <c:v>59.747002999999999</c:v>
                </c:pt>
                <c:pt idx="746">
                  <c:v>59.748002999999997</c:v>
                </c:pt>
                <c:pt idx="747">
                  <c:v>59.748002999999997</c:v>
                </c:pt>
                <c:pt idx="748">
                  <c:v>59.749003000000002</c:v>
                </c:pt>
                <c:pt idx="749">
                  <c:v>59.749003000000002</c:v>
                </c:pt>
                <c:pt idx="750">
                  <c:v>59.749003000000002</c:v>
                </c:pt>
                <c:pt idx="751">
                  <c:v>59.749003000000002</c:v>
                </c:pt>
                <c:pt idx="752">
                  <c:v>59.749003000000002</c:v>
                </c:pt>
                <c:pt idx="753">
                  <c:v>59.749003000000002</c:v>
                </c:pt>
                <c:pt idx="754">
                  <c:v>59.749003000000002</c:v>
                </c:pt>
                <c:pt idx="755">
                  <c:v>59.749003000000002</c:v>
                </c:pt>
                <c:pt idx="756">
                  <c:v>59.748002999999997</c:v>
                </c:pt>
                <c:pt idx="757">
                  <c:v>59.748002999999997</c:v>
                </c:pt>
                <c:pt idx="758">
                  <c:v>59.748002999999997</c:v>
                </c:pt>
                <c:pt idx="759">
                  <c:v>59.748002999999997</c:v>
                </c:pt>
                <c:pt idx="760">
                  <c:v>59.748002999999997</c:v>
                </c:pt>
                <c:pt idx="761">
                  <c:v>59.749003000000002</c:v>
                </c:pt>
                <c:pt idx="762">
                  <c:v>59.749003000000002</c:v>
                </c:pt>
                <c:pt idx="763">
                  <c:v>59.749003000000002</c:v>
                </c:pt>
                <c:pt idx="764">
                  <c:v>59.750003</c:v>
                </c:pt>
                <c:pt idx="765">
                  <c:v>59.750003</c:v>
                </c:pt>
                <c:pt idx="766">
                  <c:v>59.750003</c:v>
                </c:pt>
                <c:pt idx="767">
                  <c:v>59.750003</c:v>
                </c:pt>
                <c:pt idx="768">
                  <c:v>59.750003</c:v>
                </c:pt>
                <c:pt idx="769">
                  <c:v>59.750003</c:v>
                </c:pt>
                <c:pt idx="770">
                  <c:v>59.750003</c:v>
                </c:pt>
                <c:pt idx="771">
                  <c:v>59.750003</c:v>
                </c:pt>
                <c:pt idx="772">
                  <c:v>59.750003</c:v>
                </c:pt>
                <c:pt idx="773">
                  <c:v>59.750003</c:v>
                </c:pt>
                <c:pt idx="774">
                  <c:v>59.750003</c:v>
                </c:pt>
                <c:pt idx="775">
                  <c:v>59.751002999999997</c:v>
                </c:pt>
                <c:pt idx="776">
                  <c:v>59.751002999999997</c:v>
                </c:pt>
                <c:pt idx="777">
                  <c:v>59.751002999999997</c:v>
                </c:pt>
                <c:pt idx="778">
                  <c:v>59.751002999999997</c:v>
                </c:pt>
                <c:pt idx="779">
                  <c:v>59.751002999999997</c:v>
                </c:pt>
                <c:pt idx="780">
                  <c:v>59.752003000000002</c:v>
                </c:pt>
                <c:pt idx="781">
                  <c:v>59.752003000000002</c:v>
                </c:pt>
                <c:pt idx="782">
                  <c:v>59.752003000000002</c:v>
                </c:pt>
                <c:pt idx="783">
                  <c:v>59.753003</c:v>
                </c:pt>
                <c:pt idx="784">
                  <c:v>59.753003</c:v>
                </c:pt>
                <c:pt idx="785">
                  <c:v>59.753003</c:v>
                </c:pt>
                <c:pt idx="786">
                  <c:v>59.753003</c:v>
                </c:pt>
                <c:pt idx="787">
                  <c:v>59.753003</c:v>
                </c:pt>
                <c:pt idx="788">
                  <c:v>59.753003</c:v>
                </c:pt>
                <c:pt idx="789">
                  <c:v>59.753003</c:v>
                </c:pt>
                <c:pt idx="790">
                  <c:v>59.753003</c:v>
                </c:pt>
                <c:pt idx="791">
                  <c:v>59.753003</c:v>
                </c:pt>
                <c:pt idx="792">
                  <c:v>59.753003</c:v>
                </c:pt>
                <c:pt idx="793">
                  <c:v>59.753003</c:v>
                </c:pt>
                <c:pt idx="794">
                  <c:v>59.754002999999997</c:v>
                </c:pt>
                <c:pt idx="795">
                  <c:v>59.754002999999997</c:v>
                </c:pt>
                <c:pt idx="796">
                  <c:v>59.754002999999997</c:v>
                </c:pt>
                <c:pt idx="797">
                  <c:v>59.755003000000002</c:v>
                </c:pt>
                <c:pt idx="798">
                  <c:v>59.755003000000002</c:v>
                </c:pt>
                <c:pt idx="799">
                  <c:v>59.755003000000002</c:v>
                </c:pt>
                <c:pt idx="800">
                  <c:v>59.755003000000002</c:v>
                </c:pt>
                <c:pt idx="801">
                  <c:v>59.755003000000002</c:v>
                </c:pt>
                <c:pt idx="802">
                  <c:v>59.756003</c:v>
                </c:pt>
                <c:pt idx="803">
                  <c:v>59.756003</c:v>
                </c:pt>
                <c:pt idx="804">
                  <c:v>59.756003</c:v>
                </c:pt>
                <c:pt idx="805">
                  <c:v>59.756003</c:v>
                </c:pt>
                <c:pt idx="806">
                  <c:v>59.756003</c:v>
                </c:pt>
                <c:pt idx="807">
                  <c:v>59.756003</c:v>
                </c:pt>
                <c:pt idx="808">
                  <c:v>59.756003</c:v>
                </c:pt>
                <c:pt idx="809">
                  <c:v>59.756003</c:v>
                </c:pt>
                <c:pt idx="810">
                  <c:v>59.757002999999997</c:v>
                </c:pt>
                <c:pt idx="811">
                  <c:v>59.757002999999997</c:v>
                </c:pt>
                <c:pt idx="812">
                  <c:v>59.757002999999997</c:v>
                </c:pt>
                <c:pt idx="813">
                  <c:v>59.757002999999997</c:v>
                </c:pt>
                <c:pt idx="814">
                  <c:v>59.757002999999997</c:v>
                </c:pt>
                <c:pt idx="815">
                  <c:v>59.757002999999997</c:v>
                </c:pt>
                <c:pt idx="816">
                  <c:v>59.757002999999997</c:v>
                </c:pt>
                <c:pt idx="817">
                  <c:v>59.757002999999997</c:v>
                </c:pt>
                <c:pt idx="818">
                  <c:v>59.757002999999997</c:v>
                </c:pt>
                <c:pt idx="819">
                  <c:v>59.757002999999997</c:v>
                </c:pt>
                <c:pt idx="820">
                  <c:v>59.757002999999997</c:v>
                </c:pt>
                <c:pt idx="821">
                  <c:v>59.757002999999997</c:v>
                </c:pt>
                <c:pt idx="822">
                  <c:v>59.758003000000002</c:v>
                </c:pt>
                <c:pt idx="823">
                  <c:v>59.758003000000002</c:v>
                </c:pt>
                <c:pt idx="824">
                  <c:v>59.758003000000002</c:v>
                </c:pt>
                <c:pt idx="825">
                  <c:v>59.758003000000002</c:v>
                </c:pt>
                <c:pt idx="826">
                  <c:v>59.759003</c:v>
                </c:pt>
                <c:pt idx="827">
                  <c:v>59.759003</c:v>
                </c:pt>
                <c:pt idx="828">
                  <c:v>59.759003</c:v>
                </c:pt>
                <c:pt idx="829">
                  <c:v>59.759003</c:v>
                </c:pt>
                <c:pt idx="830">
                  <c:v>59.759003</c:v>
                </c:pt>
                <c:pt idx="831">
                  <c:v>59.759003</c:v>
                </c:pt>
                <c:pt idx="832">
                  <c:v>59.759003</c:v>
                </c:pt>
                <c:pt idx="833">
                  <c:v>59.760002999999998</c:v>
                </c:pt>
                <c:pt idx="834">
                  <c:v>59.760002999999998</c:v>
                </c:pt>
                <c:pt idx="835">
                  <c:v>59.760002999999998</c:v>
                </c:pt>
                <c:pt idx="836">
                  <c:v>59.760002999999998</c:v>
                </c:pt>
                <c:pt idx="837">
                  <c:v>59.761003000000002</c:v>
                </c:pt>
                <c:pt idx="838">
                  <c:v>59.761003000000002</c:v>
                </c:pt>
                <c:pt idx="839">
                  <c:v>59.761003000000002</c:v>
                </c:pt>
                <c:pt idx="840">
                  <c:v>59.761003000000002</c:v>
                </c:pt>
                <c:pt idx="841">
                  <c:v>59.761003000000002</c:v>
                </c:pt>
                <c:pt idx="842">
                  <c:v>59.761003000000002</c:v>
                </c:pt>
                <c:pt idx="843">
                  <c:v>59.761003000000002</c:v>
                </c:pt>
                <c:pt idx="844">
                  <c:v>59.761003000000002</c:v>
                </c:pt>
                <c:pt idx="845">
                  <c:v>59.761003000000002</c:v>
                </c:pt>
                <c:pt idx="846">
                  <c:v>59.761003000000002</c:v>
                </c:pt>
                <c:pt idx="847">
                  <c:v>59.761003000000002</c:v>
                </c:pt>
                <c:pt idx="848">
                  <c:v>59.761003000000002</c:v>
                </c:pt>
                <c:pt idx="849">
                  <c:v>59.761003000000002</c:v>
                </c:pt>
                <c:pt idx="850">
                  <c:v>59.762003</c:v>
                </c:pt>
                <c:pt idx="851">
                  <c:v>59.762003</c:v>
                </c:pt>
                <c:pt idx="852">
                  <c:v>59.762003</c:v>
                </c:pt>
                <c:pt idx="853">
                  <c:v>59.763002999999998</c:v>
                </c:pt>
                <c:pt idx="854">
                  <c:v>59.763002999999998</c:v>
                </c:pt>
                <c:pt idx="855">
                  <c:v>59.763002999999998</c:v>
                </c:pt>
                <c:pt idx="856">
                  <c:v>59.763002999999998</c:v>
                </c:pt>
                <c:pt idx="857">
                  <c:v>59.763002999999998</c:v>
                </c:pt>
                <c:pt idx="858">
                  <c:v>59.763002999999998</c:v>
                </c:pt>
                <c:pt idx="859">
                  <c:v>59.763002999999998</c:v>
                </c:pt>
                <c:pt idx="860">
                  <c:v>59.763002999999998</c:v>
                </c:pt>
                <c:pt idx="861">
                  <c:v>59.763002999999998</c:v>
                </c:pt>
                <c:pt idx="862">
                  <c:v>59.763002999999998</c:v>
                </c:pt>
                <c:pt idx="863">
                  <c:v>59.763002999999998</c:v>
                </c:pt>
                <c:pt idx="864">
                  <c:v>59.763002999999998</c:v>
                </c:pt>
                <c:pt idx="865">
                  <c:v>59.763002999999998</c:v>
                </c:pt>
                <c:pt idx="866">
                  <c:v>59.763002999999998</c:v>
                </c:pt>
                <c:pt idx="867">
                  <c:v>59.763002999999998</c:v>
                </c:pt>
                <c:pt idx="868">
                  <c:v>59.763002999999998</c:v>
                </c:pt>
                <c:pt idx="869">
                  <c:v>59.764003000000002</c:v>
                </c:pt>
                <c:pt idx="870">
                  <c:v>59.764003000000002</c:v>
                </c:pt>
                <c:pt idx="871">
                  <c:v>59.765003</c:v>
                </c:pt>
                <c:pt idx="872">
                  <c:v>59.765003</c:v>
                </c:pt>
                <c:pt idx="873">
                  <c:v>59.765003</c:v>
                </c:pt>
                <c:pt idx="874">
                  <c:v>59.765003</c:v>
                </c:pt>
                <c:pt idx="875">
                  <c:v>59.765003</c:v>
                </c:pt>
                <c:pt idx="876">
                  <c:v>59.766002999999998</c:v>
                </c:pt>
                <c:pt idx="877">
                  <c:v>59.766002999999998</c:v>
                </c:pt>
                <c:pt idx="878">
                  <c:v>59.766002999999998</c:v>
                </c:pt>
                <c:pt idx="879">
                  <c:v>59.766002999999998</c:v>
                </c:pt>
                <c:pt idx="880">
                  <c:v>59.766002999999998</c:v>
                </c:pt>
                <c:pt idx="881">
                  <c:v>59.766002999999998</c:v>
                </c:pt>
                <c:pt idx="882">
                  <c:v>59.766002999999998</c:v>
                </c:pt>
                <c:pt idx="883">
                  <c:v>59.766002999999998</c:v>
                </c:pt>
                <c:pt idx="884">
                  <c:v>59.767003000000003</c:v>
                </c:pt>
                <c:pt idx="885">
                  <c:v>59.767003000000003</c:v>
                </c:pt>
                <c:pt idx="886">
                  <c:v>59.767003000000003</c:v>
                </c:pt>
                <c:pt idx="887">
                  <c:v>59.767003000000003</c:v>
                </c:pt>
                <c:pt idx="888">
                  <c:v>59.767003000000003</c:v>
                </c:pt>
                <c:pt idx="889">
                  <c:v>59.767003000000003</c:v>
                </c:pt>
                <c:pt idx="890">
                  <c:v>59.767003000000003</c:v>
                </c:pt>
                <c:pt idx="891">
                  <c:v>59.767003000000003</c:v>
                </c:pt>
                <c:pt idx="892">
                  <c:v>59.768003</c:v>
                </c:pt>
                <c:pt idx="893">
                  <c:v>59.768003</c:v>
                </c:pt>
                <c:pt idx="894">
                  <c:v>59.768003</c:v>
                </c:pt>
                <c:pt idx="895">
                  <c:v>59.768003</c:v>
                </c:pt>
                <c:pt idx="896">
                  <c:v>59.768003</c:v>
                </c:pt>
                <c:pt idx="897">
                  <c:v>59.769002999999998</c:v>
                </c:pt>
                <c:pt idx="898">
                  <c:v>59.769002999999998</c:v>
                </c:pt>
                <c:pt idx="899">
                  <c:v>59.770003000000003</c:v>
                </c:pt>
                <c:pt idx="900">
                  <c:v>59.770003000000003</c:v>
                </c:pt>
                <c:pt idx="901">
                  <c:v>59.770003000000003</c:v>
                </c:pt>
                <c:pt idx="902">
                  <c:v>59.770003000000003</c:v>
                </c:pt>
                <c:pt idx="903">
                  <c:v>59.770003000000003</c:v>
                </c:pt>
                <c:pt idx="904">
                  <c:v>59.770003000000003</c:v>
                </c:pt>
                <c:pt idx="905">
                  <c:v>59.770003000000003</c:v>
                </c:pt>
                <c:pt idx="906">
                  <c:v>59.770003000000003</c:v>
                </c:pt>
                <c:pt idx="907">
                  <c:v>59.770003000000003</c:v>
                </c:pt>
                <c:pt idx="908">
                  <c:v>59.770003000000003</c:v>
                </c:pt>
                <c:pt idx="909">
                  <c:v>59.770003000000003</c:v>
                </c:pt>
                <c:pt idx="910">
                  <c:v>59.771003</c:v>
                </c:pt>
                <c:pt idx="911">
                  <c:v>59.771003</c:v>
                </c:pt>
                <c:pt idx="912">
                  <c:v>59.771003</c:v>
                </c:pt>
                <c:pt idx="913">
                  <c:v>59.771003</c:v>
                </c:pt>
                <c:pt idx="914">
                  <c:v>59.771003</c:v>
                </c:pt>
                <c:pt idx="915">
                  <c:v>59.772002999999998</c:v>
                </c:pt>
                <c:pt idx="916">
                  <c:v>59.772002999999998</c:v>
                </c:pt>
                <c:pt idx="917">
                  <c:v>59.772002999999998</c:v>
                </c:pt>
                <c:pt idx="918">
                  <c:v>59.772002999999998</c:v>
                </c:pt>
                <c:pt idx="919">
                  <c:v>59.772002999999998</c:v>
                </c:pt>
                <c:pt idx="920">
                  <c:v>59.772002999999998</c:v>
                </c:pt>
                <c:pt idx="921">
                  <c:v>59.772002999999998</c:v>
                </c:pt>
                <c:pt idx="922">
                  <c:v>59.772002999999998</c:v>
                </c:pt>
                <c:pt idx="923">
                  <c:v>59.772002999999998</c:v>
                </c:pt>
                <c:pt idx="924">
                  <c:v>59.773003000000003</c:v>
                </c:pt>
                <c:pt idx="925">
                  <c:v>59.773003000000003</c:v>
                </c:pt>
                <c:pt idx="926">
                  <c:v>59.773003000000003</c:v>
                </c:pt>
                <c:pt idx="927">
                  <c:v>59.773003000000003</c:v>
                </c:pt>
                <c:pt idx="928">
                  <c:v>59.773003000000003</c:v>
                </c:pt>
                <c:pt idx="929">
                  <c:v>59.774003</c:v>
                </c:pt>
                <c:pt idx="930">
                  <c:v>59.774003</c:v>
                </c:pt>
                <c:pt idx="931">
                  <c:v>59.774003</c:v>
                </c:pt>
                <c:pt idx="932">
                  <c:v>59.774003</c:v>
                </c:pt>
                <c:pt idx="933">
                  <c:v>59.775002999999998</c:v>
                </c:pt>
                <c:pt idx="934">
                  <c:v>59.775002999999998</c:v>
                </c:pt>
                <c:pt idx="935">
                  <c:v>59.775002999999998</c:v>
                </c:pt>
                <c:pt idx="936">
                  <c:v>59.775002999999998</c:v>
                </c:pt>
                <c:pt idx="937">
                  <c:v>59.775002999999998</c:v>
                </c:pt>
                <c:pt idx="938">
                  <c:v>59.775002999999998</c:v>
                </c:pt>
                <c:pt idx="939">
                  <c:v>59.775002999999998</c:v>
                </c:pt>
                <c:pt idx="940">
                  <c:v>59.776003000000003</c:v>
                </c:pt>
                <c:pt idx="941">
                  <c:v>59.776003000000003</c:v>
                </c:pt>
                <c:pt idx="942">
                  <c:v>59.776003000000003</c:v>
                </c:pt>
                <c:pt idx="943">
                  <c:v>59.776003000000003</c:v>
                </c:pt>
                <c:pt idx="944">
                  <c:v>59.776003000000003</c:v>
                </c:pt>
                <c:pt idx="945">
                  <c:v>59.776003000000003</c:v>
                </c:pt>
                <c:pt idx="946">
                  <c:v>59.776003000000003</c:v>
                </c:pt>
                <c:pt idx="947">
                  <c:v>59.776003000000003</c:v>
                </c:pt>
                <c:pt idx="948">
                  <c:v>59.777003000000001</c:v>
                </c:pt>
                <c:pt idx="949">
                  <c:v>59.778002999999998</c:v>
                </c:pt>
                <c:pt idx="950">
                  <c:v>59.778002999999998</c:v>
                </c:pt>
                <c:pt idx="951">
                  <c:v>59.778002999999998</c:v>
                </c:pt>
                <c:pt idx="952">
                  <c:v>59.778002999999998</c:v>
                </c:pt>
                <c:pt idx="953">
                  <c:v>59.778002999999998</c:v>
                </c:pt>
                <c:pt idx="954">
                  <c:v>59.778002999999998</c:v>
                </c:pt>
                <c:pt idx="955">
                  <c:v>59.778002999999998</c:v>
                </c:pt>
                <c:pt idx="956">
                  <c:v>59.778002999999998</c:v>
                </c:pt>
                <c:pt idx="957">
                  <c:v>59.778002999999998</c:v>
                </c:pt>
                <c:pt idx="958">
                  <c:v>59.778002999999998</c:v>
                </c:pt>
                <c:pt idx="959">
                  <c:v>59.778002999999998</c:v>
                </c:pt>
                <c:pt idx="960">
                  <c:v>59.778002999999998</c:v>
                </c:pt>
                <c:pt idx="961">
                  <c:v>59.779003000000003</c:v>
                </c:pt>
                <c:pt idx="962">
                  <c:v>59.779003000000003</c:v>
                </c:pt>
                <c:pt idx="963">
                  <c:v>59.779003000000003</c:v>
                </c:pt>
                <c:pt idx="964">
                  <c:v>59.779003000000003</c:v>
                </c:pt>
                <c:pt idx="965">
                  <c:v>59.779003000000003</c:v>
                </c:pt>
                <c:pt idx="966">
                  <c:v>59.779003000000003</c:v>
                </c:pt>
                <c:pt idx="967">
                  <c:v>59.779003000000003</c:v>
                </c:pt>
                <c:pt idx="968">
                  <c:v>59.780003000000001</c:v>
                </c:pt>
                <c:pt idx="969">
                  <c:v>59.780003000000001</c:v>
                </c:pt>
                <c:pt idx="970">
                  <c:v>59.780003000000001</c:v>
                </c:pt>
                <c:pt idx="971">
                  <c:v>59.781002999999998</c:v>
                </c:pt>
                <c:pt idx="972">
                  <c:v>59.781002999999998</c:v>
                </c:pt>
                <c:pt idx="973">
                  <c:v>59.780003000000001</c:v>
                </c:pt>
                <c:pt idx="974">
                  <c:v>59.780003000000001</c:v>
                </c:pt>
                <c:pt idx="975">
                  <c:v>59.780003000000001</c:v>
                </c:pt>
                <c:pt idx="976">
                  <c:v>59.780003000000001</c:v>
                </c:pt>
                <c:pt idx="977">
                  <c:v>59.781002999999998</c:v>
                </c:pt>
                <c:pt idx="978">
                  <c:v>59.781002999999998</c:v>
                </c:pt>
                <c:pt idx="979">
                  <c:v>59.781002999999998</c:v>
                </c:pt>
                <c:pt idx="980">
                  <c:v>59.782003000000003</c:v>
                </c:pt>
                <c:pt idx="981">
                  <c:v>59.782003000000003</c:v>
                </c:pt>
                <c:pt idx="982">
                  <c:v>59.783003000000001</c:v>
                </c:pt>
                <c:pt idx="983">
                  <c:v>59.783003000000001</c:v>
                </c:pt>
                <c:pt idx="984">
                  <c:v>59.783003000000001</c:v>
                </c:pt>
                <c:pt idx="985">
                  <c:v>59.784002999999998</c:v>
                </c:pt>
                <c:pt idx="986">
                  <c:v>59.784002999999998</c:v>
                </c:pt>
                <c:pt idx="987">
                  <c:v>59.784002999999998</c:v>
                </c:pt>
                <c:pt idx="988">
                  <c:v>59.784002999999998</c:v>
                </c:pt>
                <c:pt idx="989">
                  <c:v>59.784002999999998</c:v>
                </c:pt>
                <c:pt idx="990">
                  <c:v>59.784002999999998</c:v>
                </c:pt>
                <c:pt idx="991">
                  <c:v>59.784002999999998</c:v>
                </c:pt>
                <c:pt idx="992">
                  <c:v>59.784002999999998</c:v>
                </c:pt>
                <c:pt idx="993">
                  <c:v>59.784002999999998</c:v>
                </c:pt>
                <c:pt idx="994">
                  <c:v>59.784002999999998</c:v>
                </c:pt>
                <c:pt idx="995">
                  <c:v>59.784002999999998</c:v>
                </c:pt>
                <c:pt idx="996">
                  <c:v>59.784002999999998</c:v>
                </c:pt>
                <c:pt idx="997">
                  <c:v>59.784002999999998</c:v>
                </c:pt>
                <c:pt idx="998">
                  <c:v>59.784002999999998</c:v>
                </c:pt>
                <c:pt idx="999">
                  <c:v>59.784002999999998</c:v>
                </c:pt>
                <c:pt idx="1000">
                  <c:v>59.784002999999998</c:v>
                </c:pt>
                <c:pt idx="1001">
                  <c:v>59.784002999999998</c:v>
                </c:pt>
                <c:pt idx="1002">
                  <c:v>59.785003000000003</c:v>
                </c:pt>
                <c:pt idx="1003">
                  <c:v>59.785003000000003</c:v>
                </c:pt>
                <c:pt idx="1004">
                  <c:v>59.786003000000001</c:v>
                </c:pt>
                <c:pt idx="1005">
                  <c:v>59.786003000000001</c:v>
                </c:pt>
                <c:pt idx="1006">
                  <c:v>59.787002999999999</c:v>
                </c:pt>
                <c:pt idx="1007">
                  <c:v>59.787002999999999</c:v>
                </c:pt>
                <c:pt idx="1008">
                  <c:v>59.787002999999999</c:v>
                </c:pt>
                <c:pt idx="1009">
                  <c:v>59.787002999999999</c:v>
                </c:pt>
                <c:pt idx="1010">
                  <c:v>59.787002999999999</c:v>
                </c:pt>
                <c:pt idx="1011">
                  <c:v>59.787002999999999</c:v>
                </c:pt>
                <c:pt idx="1012">
                  <c:v>59.787002999999999</c:v>
                </c:pt>
                <c:pt idx="1013">
                  <c:v>59.787002999999999</c:v>
                </c:pt>
                <c:pt idx="1014">
                  <c:v>59.787002999999999</c:v>
                </c:pt>
                <c:pt idx="1015">
                  <c:v>59.787002999999999</c:v>
                </c:pt>
                <c:pt idx="1016">
                  <c:v>59.787002999999999</c:v>
                </c:pt>
                <c:pt idx="1017">
                  <c:v>59.787002999999999</c:v>
                </c:pt>
                <c:pt idx="1018">
                  <c:v>59.787002999999999</c:v>
                </c:pt>
                <c:pt idx="1019">
                  <c:v>59.787002999999999</c:v>
                </c:pt>
                <c:pt idx="1020">
                  <c:v>59.787002999999999</c:v>
                </c:pt>
                <c:pt idx="1021">
                  <c:v>59.788003000000003</c:v>
                </c:pt>
                <c:pt idx="1022">
                  <c:v>59.788003000000003</c:v>
                </c:pt>
                <c:pt idx="1023">
                  <c:v>59.788003000000003</c:v>
                </c:pt>
                <c:pt idx="1024">
                  <c:v>59.788003000000003</c:v>
                </c:pt>
                <c:pt idx="1025">
                  <c:v>59.788003000000003</c:v>
                </c:pt>
                <c:pt idx="1026">
                  <c:v>59.789003000000001</c:v>
                </c:pt>
                <c:pt idx="1027">
                  <c:v>59.789003000000001</c:v>
                </c:pt>
                <c:pt idx="1028">
                  <c:v>59.789003000000001</c:v>
                </c:pt>
                <c:pt idx="1029">
                  <c:v>59.789003000000001</c:v>
                </c:pt>
                <c:pt idx="1030">
                  <c:v>59.789003000000001</c:v>
                </c:pt>
                <c:pt idx="1031">
                  <c:v>59.789003000000001</c:v>
                </c:pt>
                <c:pt idx="1032">
                  <c:v>59.789003000000001</c:v>
                </c:pt>
                <c:pt idx="1033">
                  <c:v>59.789003000000001</c:v>
                </c:pt>
                <c:pt idx="1034">
                  <c:v>59.789003000000001</c:v>
                </c:pt>
                <c:pt idx="1035">
                  <c:v>59.790002999999999</c:v>
                </c:pt>
                <c:pt idx="1036">
                  <c:v>59.790002999999999</c:v>
                </c:pt>
                <c:pt idx="1037">
                  <c:v>59.790002999999999</c:v>
                </c:pt>
                <c:pt idx="1038">
                  <c:v>59.790002999999999</c:v>
                </c:pt>
                <c:pt idx="1039">
                  <c:v>59.790002999999999</c:v>
                </c:pt>
                <c:pt idx="1040">
                  <c:v>59.791003000000003</c:v>
                </c:pt>
                <c:pt idx="1041">
                  <c:v>59.791003000000003</c:v>
                </c:pt>
                <c:pt idx="1042">
                  <c:v>59.791003000000003</c:v>
                </c:pt>
                <c:pt idx="1043">
                  <c:v>59.792003000000001</c:v>
                </c:pt>
                <c:pt idx="1044">
                  <c:v>59.792003000000001</c:v>
                </c:pt>
                <c:pt idx="1045">
                  <c:v>59.792003000000001</c:v>
                </c:pt>
                <c:pt idx="1046">
                  <c:v>59.792003000000001</c:v>
                </c:pt>
                <c:pt idx="1047">
                  <c:v>59.792003000000001</c:v>
                </c:pt>
                <c:pt idx="1048">
                  <c:v>59.792003000000001</c:v>
                </c:pt>
                <c:pt idx="1049">
                  <c:v>59.792003000000001</c:v>
                </c:pt>
                <c:pt idx="1050">
                  <c:v>59.793002999999999</c:v>
                </c:pt>
                <c:pt idx="1051">
                  <c:v>59.793002999999999</c:v>
                </c:pt>
                <c:pt idx="1052">
                  <c:v>59.793002999999999</c:v>
                </c:pt>
                <c:pt idx="1053">
                  <c:v>59.794002999999996</c:v>
                </c:pt>
                <c:pt idx="1054">
                  <c:v>59.794002999999996</c:v>
                </c:pt>
                <c:pt idx="1055">
                  <c:v>59.794002999999996</c:v>
                </c:pt>
                <c:pt idx="1056">
                  <c:v>59.794002999999996</c:v>
                </c:pt>
                <c:pt idx="1057">
                  <c:v>59.794002999999996</c:v>
                </c:pt>
                <c:pt idx="1058">
                  <c:v>59.794002999999996</c:v>
                </c:pt>
                <c:pt idx="1059">
                  <c:v>59.794002999999996</c:v>
                </c:pt>
                <c:pt idx="1060">
                  <c:v>59.795003000000001</c:v>
                </c:pt>
                <c:pt idx="1061">
                  <c:v>59.795003000000001</c:v>
                </c:pt>
                <c:pt idx="1062">
                  <c:v>59.795003000000001</c:v>
                </c:pt>
                <c:pt idx="1063">
                  <c:v>59.796002999999999</c:v>
                </c:pt>
                <c:pt idx="1064">
                  <c:v>59.796002999999999</c:v>
                </c:pt>
                <c:pt idx="1065">
                  <c:v>59.796002999999999</c:v>
                </c:pt>
                <c:pt idx="1066">
                  <c:v>59.796002999999999</c:v>
                </c:pt>
                <c:pt idx="1067">
                  <c:v>59.796002999999999</c:v>
                </c:pt>
                <c:pt idx="1068">
                  <c:v>59.796002999999999</c:v>
                </c:pt>
                <c:pt idx="1069">
                  <c:v>59.796002999999999</c:v>
                </c:pt>
                <c:pt idx="1070">
                  <c:v>59.796002999999999</c:v>
                </c:pt>
                <c:pt idx="1071">
                  <c:v>59.796002999999999</c:v>
                </c:pt>
                <c:pt idx="1072">
                  <c:v>59.797002999999997</c:v>
                </c:pt>
                <c:pt idx="1073">
                  <c:v>59.797002999999997</c:v>
                </c:pt>
                <c:pt idx="1074">
                  <c:v>59.797002999999997</c:v>
                </c:pt>
                <c:pt idx="1075">
                  <c:v>59.797002999999997</c:v>
                </c:pt>
                <c:pt idx="1076">
                  <c:v>59.797002999999997</c:v>
                </c:pt>
                <c:pt idx="1077">
                  <c:v>59.797002999999997</c:v>
                </c:pt>
                <c:pt idx="1078">
                  <c:v>59.797002999999997</c:v>
                </c:pt>
                <c:pt idx="1079">
                  <c:v>59.798003000000001</c:v>
                </c:pt>
                <c:pt idx="1080">
                  <c:v>59.798003000000001</c:v>
                </c:pt>
                <c:pt idx="1081">
                  <c:v>59.798003000000001</c:v>
                </c:pt>
                <c:pt idx="1082">
                  <c:v>59.798003000000001</c:v>
                </c:pt>
                <c:pt idx="1083">
                  <c:v>59.798003000000001</c:v>
                </c:pt>
                <c:pt idx="1084">
                  <c:v>59.798003000000001</c:v>
                </c:pt>
                <c:pt idx="1085">
                  <c:v>59.798003000000001</c:v>
                </c:pt>
                <c:pt idx="1086">
                  <c:v>59.799002999999999</c:v>
                </c:pt>
                <c:pt idx="1087">
                  <c:v>59.799002999999999</c:v>
                </c:pt>
                <c:pt idx="1088">
                  <c:v>59.799002999999999</c:v>
                </c:pt>
                <c:pt idx="1089">
                  <c:v>59.799002999999999</c:v>
                </c:pt>
                <c:pt idx="1090">
                  <c:v>59.800002999999997</c:v>
                </c:pt>
                <c:pt idx="1091">
                  <c:v>59.800002999999997</c:v>
                </c:pt>
                <c:pt idx="1092">
                  <c:v>59.800002999999997</c:v>
                </c:pt>
                <c:pt idx="1093">
                  <c:v>59.800002999999997</c:v>
                </c:pt>
                <c:pt idx="1094">
                  <c:v>59.800002999999997</c:v>
                </c:pt>
                <c:pt idx="1095">
                  <c:v>59.800002999999997</c:v>
                </c:pt>
                <c:pt idx="1096">
                  <c:v>59.800002999999997</c:v>
                </c:pt>
                <c:pt idx="1097">
                  <c:v>59.800002999999997</c:v>
                </c:pt>
                <c:pt idx="1098">
                  <c:v>59.800002999999997</c:v>
                </c:pt>
                <c:pt idx="1099">
                  <c:v>59.800002999999997</c:v>
                </c:pt>
                <c:pt idx="1100">
                  <c:v>59.800002999999997</c:v>
                </c:pt>
                <c:pt idx="1101">
                  <c:v>59.801003000000001</c:v>
                </c:pt>
                <c:pt idx="1102">
                  <c:v>59.801003000000001</c:v>
                </c:pt>
                <c:pt idx="1103">
                  <c:v>59.801003000000001</c:v>
                </c:pt>
                <c:pt idx="1104">
                  <c:v>59.801003000000001</c:v>
                </c:pt>
                <c:pt idx="1105">
                  <c:v>59.802002999999999</c:v>
                </c:pt>
                <c:pt idx="1106">
                  <c:v>59.802002999999999</c:v>
                </c:pt>
                <c:pt idx="1107">
                  <c:v>59.802002999999999</c:v>
                </c:pt>
                <c:pt idx="1108">
                  <c:v>59.803002999999997</c:v>
                </c:pt>
                <c:pt idx="1109">
                  <c:v>59.803002999999997</c:v>
                </c:pt>
                <c:pt idx="1110">
                  <c:v>59.803002999999997</c:v>
                </c:pt>
                <c:pt idx="1111">
                  <c:v>59.803002999999997</c:v>
                </c:pt>
                <c:pt idx="1112">
                  <c:v>59.803002999999997</c:v>
                </c:pt>
                <c:pt idx="1113">
                  <c:v>59.803002999999997</c:v>
                </c:pt>
                <c:pt idx="1114">
                  <c:v>59.803002999999997</c:v>
                </c:pt>
                <c:pt idx="1115">
                  <c:v>59.804003000000002</c:v>
                </c:pt>
                <c:pt idx="1116">
                  <c:v>59.804003000000002</c:v>
                </c:pt>
                <c:pt idx="1117">
                  <c:v>59.804003000000002</c:v>
                </c:pt>
                <c:pt idx="1118">
                  <c:v>59.804003000000002</c:v>
                </c:pt>
                <c:pt idx="1119">
                  <c:v>59.804003000000002</c:v>
                </c:pt>
                <c:pt idx="1120">
                  <c:v>59.805002999999999</c:v>
                </c:pt>
                <c:pt idx="1121">
                  <c:v>59.805002999999999</c:v>
                </c:pt>
                <c:pt idx="1122">
                  <c:v>59.805002999999999</c:v>
                </c:pt>
                <c:pt idx="1123">
                  <c:v>59.805002999999999</c:v>
                </c:pt>
                <c:pt idx="1124">
                  <c:v>59.805002999999999</c:v>
                </c:pt>
                <c:pt idx="1125">
                  <c:v>59.805002999999999</c:v>
                </c:pt>
                <c:pt idx="1126">
                  <c:v>59.805002999999999</c:v>
                </c:pt>
                <c:pt idx="1127">
                  <c:v>59.805002999999999</c:v>
                </c:pt>
                <c:pt idx="1128">
                  <c:v>59.805002999999999</c:v>
                </c:pt>
                <c:pt idx="1129">
                  <c:v>59.805002999999999</c:v>
                </c:pt>
                <c:pt idx="1130">
                  <c:v>59.805002999999999</c:v>
                </c:pt>
                <c:pt idx="1131">
                  <c:v>59.806002999999997</c:v>
                </c:pt>
                <c:pt idx="1132">
                  <c:v>59.806002999999997</c:v>
                </c:pt>
                <c:pt idx="1133">
                  <c:v>59.807003000000002</c:v>
                </c:pt>
                <c:pt idx="1134">
                  <c:v>59.807003000000002</c:v>
                </c:pt>
                <c:pt idx="1135">
                  <c:v>59.807003000000002</c:v>
                </c:pt>
                <c:pt idx="1136">
                  <c:v>59.807003000000002</c:v>
                </c:pt>
                <c:pt idx="1137">
                  <c:v>59.807003000000002</c:v>
                </c:pt>
                <c:pt idx="1138">
                  <c:v>59.807003000000002</c:v>
                </c:pt>
                <c:pt idx="1139">
                  <c:v>59.807003000000002</c:v>
                </c:pt>
                <c:pt idx="1140">
                  <c:v>59.807003000000002</c:v>
                </c:pt>
                <c:pt idx="1141">
                  <c:v>59.807003000000002</c:v>
                </c:pt>
                <c:pt idx="1142">
                  <c:v>59.807003000000002</c:v>
                </c:pt>
                <c:pt idx="1143">
                  <c:v>59.807003000000002</c:v>
                </c:pt>
                <c:pt idx="1144">
                  <c:v>59.807003000000002</c:v>
                </c:pt>
                <c:pt idx="1145">
                  <c:v>59.807003000000002</c:v>
                </c:pt>
                <c:pt idx="1146">
                  <c:v>59.808002999999999</c:v>
                </c:pt>
                <c:pt idx="1147">
                  <c:v>59.808002999999999</c:v>
                </c:pt>
                <c:pt idx="1148">
                  <c:v>59.808002999999999</c:v>
                </c:pt>
                <c:pt idx="1149">
                  <c:v>59.808002999999999</c:v>
                </c:pt>
                <c:pt idx="1150">
                  <c:v>59.808002999999999</c:v>
                </c:pt>
                <c:pt idx="1151">
                  <c:v>59.809002999999997</c:v>
                </c:pt>
                <c:pt idx="1152">
                  <c:v>59.809002999999997</c:v>
                </c:pt>
                <c:pt idx="1153">
                  <c:v>59.809002999999997</c:v>
                </c:pt>
                <c:pt idx="1154">
                  <c:v>59.810003000000002</c:v>
                </c:pt>
                <c:pt idx="1155">
                  <c:v>59.810003000000002</c:v>
                </c:pt>
                <c:pt idx="1156">
                  <c:v>59.810003000000002</c:v>
                </c:pt>
                <c:pt idx="1157">
                  <c:v>59.811002999999999</c:v>
                </c:pt>
                <c:pt idx="1158">
                  <c:v>59.810003000000002</c:v>
                </c:pt>
                <c:pt idx="1159">
                  <c:v>59.810003000000002</c:v>
                </c:pt>
                <c:pt idx="1160">
                  <c:v>59.810003000000002</c:v>
                </c:pt>
                <c:pt idx="1161">
                  <c:v>59.810003000000002</c:v>
                </c:pt>
                <c:pt idx="1162">
                  <c:v>59.810003000000002</c:v>
                </c:pt>
                <c:pt idx="1163">
                  <c:v>59.810003000000002</c:v>
                </c:pt>
                <c:pt idx="1164">
                  <c:v>59.811002999999999</c:v>
                </c:pt>
                <c:pt idx="1165">
                  <c:v>59.811002999999999</c:v>
                </c:pt>
                <c:pt idx="1166">
                  <c:v>59.812002999999997</c:v>
                </c:pt>
                <c:pt idx="1167">
                  <c:v>59.811002999999999</c:v>
                </c:pt>
                <c:pt idx="1168">
                  <c:v>59.811002999999999</c:v>
                </c:pt>
                <c:pt idx="1169">
                  <c:v>59.811002999999999</c:v>
                </c:pt>
                <c:pt idx="1170">
                  <c:v>59.810003000000002</c:v>
                </c:pt>
                <c:pt idx="1171">
                  <c:v>59.810003000000002</c:v>
                </c:pt>
                <c:pt idx="1172">
                  <c:v>59.810003000000002</c:v>
                </c:pt>
                <c:pt idx="1173">
                  <c:v>59.810003000000002</c:v>
                </c:pt>
                <c:pt idx="1174">
                  <c:v>59.811002999999999</c:v>
                </c:pt>
                <c:pt idx="1175">
                  <c:v>59.811002999999999</c:v>
                </c:pt>
                <c:pt idx="1176">
                  <c:v>59.812002999999997</c:v>
                </c:pt>
                <c:pt idx="1177">
                  <c:v>59.813003000000002</c:v>
                </c:pt>
                <c:pt idx="1178">
                  <c:v>59.814003</c:v>
                </c:pt>
                <c:pt idx="1179">
                  <c:v>59.814003</c:v>
                </c:pt>
                <c:pt idx="1180">
                  <c:v>59.814003</c:v>
                </c:pt>
                <c:pt idx="1181">
                  <c:v>59.814003</c:v>
                </c:pt>
                <c:pt idx="1182">
                  <c:v>59.814003</c:v>
                </c:pt>
                <c:pt idx="1183">
                  <c:v>59.814003</c:v>
                </c:pt>
                <c:pt idx="1184">
                  <c:v>59.814003</c:v>
                </c:pt>
                <c:pt idx="1185">
                  <c:v>59.814003</c:v>
                </c:pt>
                <c:pt idx="1186">
                  <c:v>59.814003</c:v>
                </c:pt>
                <c:pt idx="1187">
                  <c:v>59.814003</c:v>
                </c:pt>
                <c:pt idx="1188">
                  <c:v>59.814003</c:v>
                </c:pt>
                <c:pt idx="1189">
                  <c:v>59.814003</c:v>
                </c:pt>
                <c:pt idx="1190">
                  <c:v>59.814003</c:v>
                </c:pt>
                <c:pt idx="1191">
                  <c:v>59.814003</c:v>
                </c:pt>
                <c:pt idx="1192">
                  <c:v>59.814003</c:v>
                </c:pt>
                <c:pt idx="1193">
                  <c:v>59.814003</c:v>
                </c:pt>
                <c:pt idx="1194">
                  <c:v>59.814003</c:v>
                </c:pt>
                <c:pt idx="1195">
                  <c:v>59.815002999999997</c:v>
                </c:pt>
                <c:pt idx="1196">
                  <c:v>59.815002999999997</c:v>
                </c:pt>
                <c:pt idx="1197">
                  <c:v>59.815002999999997</c:v>
                </c:pt>
                <c:pt idx="1198">
                  <c:v>59.815002999999997</c:v>
                </c:pt>
                <c:pt idx="1199">
                  <c:v>59.816003000000002</c:v>
                </c:pt>
                <c:pt idx="1200">
                  <c:v>59.816003000000002</c:v>
                </c:pt>
                <c:pt idx="1201">
                  <c:v>59.817003</c:v>
                </c:pt>
                <c:pt idx="1202">
                  <c:v>59.817003</c:v>
                </c:pt>
                <c:pt idx="1203">
                  <c:v>59.817003</c:v>
                </c:pt>
                <c:pt idx="1204">
                  <c:v>59.818002999999997</c:v>
                </c:pt>
                <c:pt idx="1205">
                  <c:v>59.818002999999997</c:v>
                </c:pt>
                <c:pt idx="1206">
                  <c:v>59.818002999999997</c:v>
                </c:pt>
                <c:pt idx="1207">
                  <c:v>59.817003</c:v>
                </c:pt>
                <c:pt idx="1208">
                  <c:v>59.817003</c:v>
                </c:pt>
                <c:pt idx="1209">
                  <c:v>59.817003</c:v>
                </c:pt>
                <c:pt idx="1210">
                  <c:v>59.817003</c:v>
                </c:pt>
                <c:pt idx="1211">
                  <c:v>59.816003000000002</c:v>
                </c:pt>
                <c:pt idx="1212">
                  <c:v>59.816003000000002</c:v>
                </c:pt>
                <c:pt idx="1213">
                  <c:v>59.815002999999997</c:v>
                </c:pt>
                <c:pt idx="1214">
                  <c:v>59.815002999999997</c:v>
                </c:pt>
                <c:pt idx="1215">
                  <c:v>59.815002999999997</c:v>
                </c:pt>
                <c:pt idx="1216">
                  <c:v>59.816003000000002</c:v>
                </c:pt>
                <c:pt idx="1217">
                  <c:v>59.816003000000002</c:v>
                </c:pt>
                <c:pt idx="1218">
                  <c:v>59.817003</c:v>
                </c:pt>
                <c:pt idx="1219">
                  <c:v>59.817003</c:v>
                </c:pt>
                <c:pt idx="1220">
                  <c:v>59.818002999999997</c:v>
                </c:pt>
                <c:pt idx="1221">
                  <c:v>59.818002999999997</c:v>
                </c:pt>
                <c:pt idx="1222">
                  <c:v>59.818002999999997</c:v>
                </c:pt>
                <c:pt idx="1223">
                  <c:v>59.819003000000002</c:v>
                </c:pt>
                <c:pt idx="1224">
                  <c:v>59.819003000000002</c:v>
                </c:pt>
                <c:pt idx="1225">
                  <c:v>59.819003000000002</c:v>
                </c:pt>
                <c:pt idx="1226">
                  <c:v>59.819003000000002</c:v>
                </c:pt>
                <c:pt idx="1227">
                  <c:v>59.819003000000002</c:v>
                </c:pt>
                <c:pt idx="1228">
                  <c:v>59.819003000000002</c:v>
                </c:pt>
                <c:pt idx="1229">
                  <c:v>59.819003000000002</c:v>
                </c:pt>
                <c:pt idx="1230">
                  <c:v>59.819003000000002</c:v>
                </c:pt>
                <c:pt idx="1231">
                  <c:v>59.820003</c:v>
                </c:pt>
                <c:pt idx="1232">
                  <c:v>59.820003</c:v>
                </c:pt>
                <c:pt idx="1233">
                  <c:v>59.820003</c:v>
                </c:pt>
                <c:pt idx="1234">
                  <c:v>59.820003</c:v>
                </c:pt>
                <c:pt idx="1235">
                  <c:v>59.820003</c:v>
                </c:pt>
                <c:pt idx="1236">
                  <c:v>59.820003</c:v>
                </c:pt>
                <c:pt idx="1237">
                  <c:v>59.820003</c:v>
                </c:pt>
                <c:pt idx="1238">
                  <c:v>59.820003</c:v>
                </c:pt>
                <c:pt idx="1239">
                  <c:v>59.821002999999997</c:v>
                </c:pt>
                <c:pt idx="1240">
                  <c:v>59.821002999999997</c:v>
                </c:pt>
                <c:pt idx="1241">
                  <c:v>59.821002999999997</c:v>
                </c:pt>
                <c:pt idx="1242">
                  <c:v>59.821002999999997</c:v>
                </c:pt>
                <c:pt idx="1243">
                  <c:v>59.821002999999997</c:v>
                </c:pt>
                <c:pt idx="1244">
                  <c:v>59.821002999999997</c:v>
                </c:pt>
                <c:pt idx="1245">
                  <c:v>59.821002999999997</c:v>
                </c:pt>
                <c:pt idx="1246">
                  <c:v>59.821002999999997</c:v>
                </c:pt>
                <c:pt idx="1247">
                  <c:v>59.821002999999997</c:v>
                </c:pt>
                <c:pt idx="1248">
                  <c:v>59.821002999999997</c:v>
                </c:pt>
                <c:pt idx="1249">
                  <c:v>59.821002999999997</c:v>
                </c:pt>
                <c:pt idx="1250">
                  <c:v>59.822003000000002</c:v>
                </c:pt>
                <c:pt idx="1251">
                  <c:v>59.822003000000002</c:v>
                </c:pt>
                <c:pt idx="1252">
                  <c:v>59.822003000000002</c:v>
                </c:pt>
                <c:pt idx="1253">
                  <c:v>59.822003000000002</c:v>
                </c:pt>
                <c:pt idx="1254">
                  <c:v>59.822003000000002</c:v>
                </c:pt>
                <c:pt idx="1255">
                  <c:v>59.822003000000002</c:v>
                </c:pt>
                <c:pt idx="1256">
                  <c:v>59.822003000000002</c:v>
                </c:pt>
                <c:pt idx="1257">
                  <c:v>59.822003000000002</c:v>
                </c:pt>
                <c:pt idx="1258">
                  <c:v>59.823003</c:v>
                </c:pt>
                <c:pt idx="1259">
                  <c:v>59.823003</c:v>
                </c:pt>
                <c:pt idx="1260">
                  <c:v>59.824002999999998</c:v>
                </c:pt>
                <c:pt idx="1261">
                  <c:v>59.824002999999998</c:v>
                </c:pt>
                <c:pt idx="1262">
                  <c:v>59.825003000000002</c:v>
                </c:pt>
                <c:pt idx="1263">
                  <c:v>59.825003000000002</c:v>
                </c:pt>
                <c:pt idx="1264">
                  <c:v>59.825003000000002</c:v>
                </c:pt>
                <c:pt idx="1265">
                  <c:v>59.825003000000002</c:v>
                </c:pt>
                <c:pt idx="1266">
                  <c:v>59.825003000000002</c:v>
                </c:pt>
                <c:pt idx="1267">
                  <c:v>59.825003000000002</c:v>
                </c:pt>
                <c:pt idx="1268">
                  <c:v>59.825003000000002</c:v>
                </c:pt>
                <c:pt idx="1269">
                  <c:v>59.824002999999998</c:v>
                </c:pt>
                <c:pt idx="1270">
                  <c:v>59.824002999999998</c:v>
                </c:pt>
                <c:pt idx="1271">
                  <c:v>59.823003</c:v>
                </c:pt>
                <c:pt idx="1272">
                  <c:v>59.823003</c:v>
                </c:pt>
                <c:pt idx="1273">
                  <c:v>59.823003</c:v>
                </c:pt>
                <c:pt idx="1274">
                  <c:v>59.823003</c:v>
                </c:pt>
                <c:pt idx="1275">
                  <c:v>59.823003</c:v>
                </c:pt>
                <c:pt idx="1276">
                  <c:v>59.824002999999998</c:v>
                </c:pt>
                <c:pt idx="1277">
                  <c:v>59.824002999999998</c:v>
                </c:pt>
                <c:pt idx="1278">
                  <c:v>59.825003000000002</c:v>
                </c:pt>
                <c:pt idx="1279">
                  <c:v>59.825003000000002</c:v>
                </c:pt>
                <c:pt idx="1280">
                  <c:v>59.826003</c:v>
                </c:pt>
                <c:pt idx="1281">
                  <c:v>59.827002999999998</c:v>
                </c:pt>
                <c:pt idx="1282">
                  <c:v>59.827002999999998</c:v>
                </c:pt>
                <c:pt idx="1283">
                  <c:v>59.828003000000002</c:v>
                </c:pt>
                <c:pt idx="1284">
                  <c:v>59.828003000000002</c:v>
                </c:pt>
                <c:pt idx="1285">
                  <c:v>59.828003000000002</c:v>
                </c:pt>
                <c:pt idx="1286">
                  <c:v>59.828003000000002</c:v>
                </c:pt>
                <c:pt idx="1287">
                  <c:v>59.827002999999998</c:v>
                </c:pt>
                <c:pt idx="1288">
                  <c:v>59.827002999999998</c:v>
                </c:pt>
                <c:pt idx="1289">
                  <c:v>59.827002999999998</c:v>
                </c:pt>
                <c:pt idx="1290">
                  <c:v>59.826003</c:v>
                </c:pt>
                <c:pt idx="1291">
                  <c:v>59.826003</c:v>
                </c:pt>
                <c:pt idx="1292">
                  <c:v>59.826003</c:v>
                </c:pt>
                <c:pt idx="1293">
                  <c:v>59.826003</c:v>
                </c:pt>
                <c:pt idx="1294">
                  <c:v>59.826003</c:v>
                </c:pt>
                <c:pt idx="1295">
                  <c:v>59.827002999999998</c:v>
                </c:pt>
                <c:pt idx="1296">
                  <c:v>59.827002999999998</c:v>
                </c:pt>
                <c:pt idx="1297">
                  <c:v>59.827002999999998</c:v>
                </c:pt>
                <c:pt idx="1298">
                  <c:v>59.827002999999998</c:v>
                </c:pt>
                <c:pt idx="1299">
                  <c:v>59.827002999999998</c:v>
                </c:pt>
                <c:pt idx="1300">
                  <c:v>59.828003000000002</c:v>
                </c:pt>
                <c:pt idx="1301">
                  <c:v>59.828003000000002</c:v>
                </c:pt>
                <c:pt idx="1302">
                  <c:v>59.828003000000002</c:v>
                </c:pt>
                <c:pt idx="1303">
                  <c:v>59.828003000000002</c:v>
                </c:pt>
                <c:pt idx="1304">
                  <c:v>59.828003000000002</c:v>
                </c:pt>
                <c:pt idx="1305">
                  <c:v>59.828003000000002</c:v>
                </c:pt>
                <c:pt idx="1306">
                  <c:v>59.828003000000002</c:v>
                </c:pt>
                <c:pt idx="1307">
                  <c:v>59.828003000000002</c:v>
                </c:pt>
                <c:pt idx="1308">
                  <c:v>59.829003</c:v>
                </c:pt>
                <c:pt idx="1309">
                  <c:v>59.829003</c:v>
                </c:pt>
                <c:pt idx="1310">
                  <c:v>59.829003</c:v>
                </c:pt>
                <c:pt idx="1311">
                  <c:v>59.829003</c:v>
                </c:pt>
                <c:pt idx="1312">
                  <c:v>59.829003</c:v>
                </c:pt>
                <c:pt idx="1313">
                  <c:v>59.829003</c:v>
                </c:pt>
                <c:pt idx="1314">
                  <c:v>59.828003000000002</c:v>
                </c:pt>
                <c:pt idx="1315">
                  <c:v>59.828003000000002</c:v>
                </c:pt>
                <c:pt idx="1316">
                  <c:v>59.828003000000002</c:v>
                </c:pt>
                <c:pt idx="1317">
                  <c:v>59.829003</c:v>
                </c:pt>
                <c:pt idx="1318">
                  <c:v>59.829003</c:v>
                </c:pt>
                <c:pt idx="1319">
                  <c:v>59.830002999999998</c:v>
                </c:pt>
                <c:pt idx="1320">
                  <c:v>59.831003000000003</c:v>
                </c:pt>
                <c:pt idx="1321">
                  <c:v>59.831003000000003</c:v>
                </c:pt>
                <c:pt idx="1322">
                  <c:v>59.831003000000003</c:v>
                </c:pt>
                <c:pt idx="1323">
                  <c:v>59.831003000000003</c:v>
                </c:pt>
                <c:pt idx="1324">
                  <c:v>59.831003000000003</c:v>
                </c:pt>
                <c:pt idx="1325">
                  <c:v>59.831003000000003</c:v>
                </c:pt>
                <c:pt idx="1326">
                  <c:v>59.831003000000003</c:v>
                </c:pt>
                <c:pt idx="1327">
                  <c:v>59.831003000000003</c:v>
                </c:pt>
                <c:pt idx="1328">
                  <c:v>59.831003000000003</c:v>
                </c:pt>
                <c:pt idx="1329">
                  <c:v>59.831003000000003</c:v>
                </c:pt>
                <c:pt idx="1330">
                  <c:v>59.831003000000003</c:v>
                </c:pt>
                <c:pt idx="1331">
                  <c:v>59.831003000000003</c:v>
                </c:pt>
                <c:pt idx="1332">
                  <c:v>59.831003000000003</c:v>
                </c:pt>
                <c:pt idx="1333">
                  <c:v>59.831003000000003</c:v>
                </c:pt>
                <c:pt idx="1334">
                  <c:v>59.831003000000003</c:v>
                </c:pt>
                <c:pt idx="1335">
                  <c:v>59.831003000000003</c:v>
                </c:pt>
                <c:pt idx="1336">
                  <c:v>59.831003000000003</c:v>
                </c:pt>
                <c:pt idx="1337">
                  <c:v>59.830002999999998</c:v>
                </c:pt>
                <c:pt idx="1338">
                  <c:v>59.830002999999998</c:v>
                </c:pt>
                <c:pt idx="1339">
                  <c:v>59.830002999999998</c:v>
                </c:pt>
                <c:pt idx="1340">
                  <c:v>59.830002999999998</c:v>
                </c:pt>
                <c:pt idx="1341">
                  <c:v>59.831003000000003</c:v>
                </c:pt>
                <c:pt idx="1342">
                  <c:v>59.831003000000003</c:v>
                </c:pt>
                <c:pt idx="1343">
                  <c:v>59.832003</c:v>
                </c:pt>
                <c:pt idx="1344">
                  <c:v>59.832003</c:v>
                </c:pt>
                <c:pt idx="1345">
                  <c:v>59.832003</c:v>
                </c:pt>
                <c:pt idx="1346">
                  <c:v>59.832003</c:v>
                </c:pt>
                <c:pt idx="1347">
                  <c:v>59.831003000000003</c:v>
                </c:pt>
                <c:pt idx="1348">
                  <c:v>59.831003000000003</c:v>
                </c:pt>
                <c:pt idx="1349">
                  <c:v>59.831003000000003</c:v>
                </c:pt>
                <c:pt idx="1350">
                  <c:v>59.831003000000003</c:v>
                </c:pt>
                <c:pt idx="1351">
                  <c:v>59.832003</c:v>
                </c:pt>
                <c:pt idx="1352">
                  <c:v>59.833002999999998</c:v>
                </c:pt>
                <c:pt idx="1353">
                  <c:v>59.833002999999998</c:v>
                </c:pt>
                <c:pt idx="1354">
                  <c:v>59.834003000000003</c:v>
                </c:pt>
                <c:pt idx="1355">
                  <c:v>59.834003000000003</c:v>
                </c:pt>
                <c:pt idx="1356">
                  <c:v>59.834003000000003</c:v>
                </c:pt>
                <c:pt idx="1357">
                  <c:v>59.834003000000003</c:v>
                </c:pt>
                <c:pt idx="1358">
                  <c:v>59.834003000000003</c:v>
                </c:pt>
                <c:pt idx="1359">
                  <c:v>59.834003000000003</c:v>
                </c:pt>
                <c:pt idx="1360">
                  <c:v>59.834003000000003</c:v>
                </c:pt>
                <c:pt idx="1361">
                  <c:v>59.834003000000003</c:v>
                </c:pt>
                <c:pt idx="1362">
                  <c:v>59.834003000000003</c:v>
                </c:pt>
                <c:pt idx="1363">
                  <c:v>59.834003000000003</c:v>
                </c:pt>
                <c:pt idx="1364">
                  <c:v>59.834003000000003</c:v>
                </c:pt>
                <c:pt idx="1365">
                  <c:v>59.834003000000003</c:v>
                </c:pt>
                <c:pt idx="1366">
                  <c:v>59.833002999999998</c:v>
                </c:pt>
                <c:pt idx="1367">
                  <c:v>59.833002999999998</c:v>
                </c:pt>
                <c:pt idx="1368">
                  <c:v>59.833002999999998</c:v>
                </c:pt>
                <c:pt idx="1369">
                  <c:v>59.833002999999998</c:v>
                </c:pt>
                <c:pt idx="1370">
                  <c:v>59.833002999999998</c:v>
                </c:pt>
                <c:pt idx="1371">
                  <c:v>59.833002999999998</c:v>
                </c:pt>
                <c:pt idx="1372">
                  <c:v>59.833002999999998</c:v>
                </c:pt>
                <c:pt idx="1373">
                  <c:v>59.833002999999998</c:v>
                </c:pt>
                <c:pt idx="1374">
                  <c:v>59.833002999999998</c:v>
                </c:pt>
                <c:pt idx="1375">
                  <c:v>59.833002999999998</c:v>
                </c:pt>
                <c:pt idx="1376">
                  <c:v>59.833002999999998</c:v>
                </c:pt>
                <c:pt idx="1377">
                  <c:v>59.833002999999998</c:v>
                </c:pt>
                <c:pt idx="1378">
                  <c:v>59.834003000000003</c:v>
                </c:pt>
                <c:pt idx="1379">
                  <c:v>59.834003000000003</c:v>
                </c:pt>
                <c:pt idx="1380">
                  <c:v>59.834003000000003</c:v>
                </c:pt>
                <c:pt idx="1381">
                  <c:v>59.834003000000003</c:v>
                </c:pt>
                <c:pt idx="1382">
                  <c:v>59.834003000000003</c:v>
                </c:pt>
                <c:pt idx="1383">
                  <c:v>59.834003000000003</c:v>
                </c:pt>
                <c:pt idx="1384">
                  <c:v>59.834003000000003</c:v>
                </c:pt>
                <c:pt idx="1385">
                  <c:v>59.834003000000003</c:v>
                </c:pt>
                <c:pt idx="1386">
                  <c:v>59.834003000000003</c:v>
                </c:pt>
                <c:pt idx="1387">
                  <c:v>59.834003000000003</c:v>
                </c:pt>
                <c:pt idx="1388">
                  <c:v>59.835003</c:v>
                </c:pt>
                <c:pt idx="1389">
                  <c:v>59.835003</c:v>
                </c:pt>
                <c:pt idx="1390">
                  <c:v>59.835003</c:v>
                </c:pt>
                <c:pt idx="1391">
                  <c:v>59.835003</c:v>
                </c:pt>
                <c:pt idx="1392">
                  <c:v>59.836002999999998</c:v>
                </c:pt>
                <c:pt idx="1393">
                  <c:v>59.836002999999998</c:v>
                </c:pt>
                <c:pt idx="1394">
                  <c:v>59.836002999999998</c:v>
                </c:pt>
                <c:pt idx="1395">
                  <c:v>59.837003000000003</c:v>
                </c:pt>
                <c:pt idx="1396">
                  <c:v>59.837003000000003</c:v>
                </c:pt>
                <c:pt idx="1397">
                  <c:v>59.837003000000003</c:v>
                </c:pt>
                <c:pt idx="1398">
                  <c:v>59.837003000000003</c:v>
                </c:pt>
                <c:pt idx="1399">
                  <c:v>59.837003000000003</c:v>
                </c:pt>
                <c:pt idx="1400">
                  <c:v>59.836002999999998</c:v>
                </c:pt>
                <c:pt idx="1401">
                  <c:v>59.836002999999998</c:v>
                </c:pt>
                <c:pt idx="1402">
                  <c:v>59.837003000000003</c:v>
                </c:pt>
                <c:pt idx="1403">
                  <c:v>59.837003000000003</c:v>
                </c:pt>
                <c:pt idx="1404">
                  <c:v>59.837003000000003</c:v>
                </c:pt>
                <c:pt idx="1405">
                  <c:v>59.837003000000003</c:v>
                </c:pt>
                <c:pt idx="1406">
                  <c:v>59.837003000000003</c:v>
                </c:pt>
                <c:pt idx="1407">
                  <c:v>59.837003000000003</c:v>
                </c:pt>
                <c:pt idx="1408">
                  <c:v>59.837003000000003</c:v>
                </c:pt>
                <c:pt idx="1409">
                  <c:v>59.837003000000003</c:v>
                </c:pt>
                <c:pt idx="1410">
                  <c:v>59.837003000000003</c:v>
                </c:pt>
                <c:pt idx="1411">
                  <c:v>59.837003000000003</c:v>
                </c:pt>
                <c:pt idx="1412">
                  <c:v>59.837003000000003</c:v>
                </c:pt>
                <c:pt idx="1413">
                  <c:v>59.837003000000003</c:v>
                </c:pt>
                <c:pt idx="1414">
                  <c:v>59.837003000000003</c:v>
                </c:pt>
                <c:pt idx="1415">
                  <c:v>59.837003000000003</c:v>
                </c:pt>
                <c:pt idx="1416">
                  <c:v>59.837003000000003</c:v>
                </c:pt>
                <c:pt idx="1417">
                  <c:v>59.837003000000003</c:v>
                </c:pt>
                <c:pt idx="1418">
                  <c:v>59.837003000000003</c:v>
                </c:pt>
                <c:pt idx="1419">
                  <c:v>59.837003000000003</c:v>
                </c:pt>
                <c:pt idx="1420">
                  <c:v>59.837003000000003</c:v>
                </c:pt>
                <c:pt idx="1421">
                  <c:v>59.837003000000003</c:v>
                </c:pt>
                <c:pt idx="1422">
                  <c:v>59.837003000000003</c:v>
                </c:pt>
                <c:pt idx="1423">
                  <c:v>59.838003</c:v>
                </c:pt>
                <c:pt idx="1424">
                  <c:v>59.838003</c:v>
                </c:pt>
                <c:pt idx="1425">
                  <c:v>59.838003</c:v>
                </c:pt>
                <c:pt idx="1426">
                  <c:v>59.838003</c:v>
                </c:pt>
                <c:pt idx="1427">
                  <c:v>59.838003</c:v>
                </c:pt>
                <c:pt idx="1428">
                  <c:v>59.838003</c:v>
                </c:pt>
                <c:pt idx="1429">
                  <c:v>59.838003</c:v>
                </c:pt>
                <c:pt idx="1430">
                  <c:v>59.838003</c:v>
                </c:pt>
                <c:pt idx="1431">
                  <c:v>59.838003</c:v>
                </c:pt>
                <c:pt idx="1432">
                  <c:v>59.838003</c:v>
                </c:pt>
                <c:pt idx="1433">
                  <c:v>59.838003</c:v>
                </c:pt>
                <c:pt idx="1434">
                  <c:v>59.838003</c:v>
                </c:pt>
                <c:pt idx="1435">
                  <c:v>59.838003</c:v>
                </c:pt>
                <c:pt idx="1436">
                  <c:v>59.838003</c:v>
                </c:pt>
                <c:pt idx="1437">
                  <c:v>59.838003</c:v>
                </c:pt>
                <c:pt idx="1438">
                  <c:v>59.838003</c:v>
                </c:pt>
                <c:pt idx="1439">
                  <c:v>59.838003</c:v>
                </c:pt>
                <c:pt idx="1440">
                  <c:v>59.838003</c:v>
                </c:pt>
                <c:pt idx="1441">
                  <c:v>59.838003</c:v>
                </c:pt>
                <c:pt idx="1442">
                  <c:v>59.838003</c:v>
                </c:pt>
                <c:pt idx="1443">
                  <c:v>59.838003</c:v>
                </c:pt>
                <c:pt idx="1444">
                  <c:v>59.838003</c:v>
                </c:pt>
                <c:pt idx="1445">
                  <c:v>59.839002999999998</c:v>
                </c:pt>
                <c:pt idx="1446">
                  <c:v>59.839002999999998</c:v>
                </c:pt>
                <c:pt idx="1447">
                  <c:v>59.839002999999998</c:v>
                </c:pt>
                <c:pt idx="1448">
                  <c:v>59.840003000000003</c:v>
                </c:pt>
                <c:pt idx="1449">
                  <c:v>59.840003000000003</c:v>
                </c:pt>
                <c:pt idx="1450">
                  <c:v>59.840003000000003</c:v>
                </c:pt>
                <c:pt idx="1451">
                  <c:v>59.840003000000003</c:v>
                </c:pt>
                <c:pt idx="1452">
                  <c:v>59.840003000000003</c:v>
                </c:pt>
                <c:pt idx="1453">
                  <c:v>59.840003000000003</c:v>
                </c:pt>
                <c:pt idx="1454">
                  <c:v>59.840003000000003</c:v>
                </c:pt>
                <c:pt idx="1455">
                  <c:v>59.841003000000001</c:v>
                </c:pt>
                <c:pt idx="1456">
                  <c:v>59.841003000000001</c:v>
                </c:pt>
                <c:pt idx="1457">
                  <c:v>59.841003000000001</c:v>
                </c:pt>
                <c:pt idx="1458">
                  <c:v>59.841003000000001</c:v>
                </c:pt>
                <c:pt idx="1459">
                  <c:v>59.840003000000003</c:v>
                </c:pt>
                <c:pt idx="1460">
                  <c:v>59.841003000000001</c:v>
                </c:pt>
                <c:pt idx="1461">
                  <c:v>59.841003000000001</c:v>
                </c:pt>
                <c:pt idx="1462">
                  <c:v>59.841003000000001</c:v>
                </c:pt>
                <c:pt idx="1463">
                  <c:v>59.841003000000001</c:v>
                </c:pt>
                <c:pt idx="1464">
                  <c:v>59.841003000000001</c:v>
                </c:pt>
                <c:pt idx="1465">
                  <c:v>59.840003000000003</c:v>
                </c:pt>
                <c:pt idx="1466">
                  <c:v>59.840003000000003</c:v>
                </c:pt>
                <c:pt idx="1467">
                  <c:v>59.840003000000003</c:v>
                </c:pt>
                <c:pt idx="1468">
                  <c:v>59.840003000000003</c:v>
                </c:pt>
                <c:pt idx="1469">
                  <c:v>59.840003000000003</c:v>
                </c:pt>
                <c:pt idx="1470">
                  <c:v>59.841003000000001</c:v>
                </c:pt>
                <c:pt idx="1471">
                  <c:v>59.842002999999998</c:v>
                </c:pt>
                <c:pt idx="1472">
                  <c:v>59.842002999999998</c:v>
                </c:pt>
                <c:pt idx="1473">
                  <c:v>59.843003000000003</c:v>
                </c:pt>
                <c:pt idx="1474">
                  <c:v>59.843003000000003</c:v>
                </c:pt>
                <c:pt idx="1475">
                  <c:v>59.843003000000003</c:v>
                </c:pt>
                <c:pt idx="1476">
                  <c:v>59.843003000000003</c:v>
                </c:pt>
                <c:pt idx="1477">
                  <c:v>59.842002999999998</c:v>
                </c:pt>
                <c:pt idx="1478">
                  <c:v>59.841003000000001</c:v>
                </c:pt>
                <c:pt idx="1479">
                  <c:v>59.841003000000001</c:v>
                </c:pt>
                <c:pt idx="1480">
                  <c:v>59.841003000000001</c:v>
                </c:pt>
                <c:pt idx="1481">
                  <c:v>59.840003000000003</c:v>
                </c:pt>
                <c:pt idx="1482">
                  <c:v>59.840003000000003</c:v>
                </c:pt>
                <c:pt idx="1483">
                  <c:v>59.841003000000001</c:v>
                </c:pt>
                <c:pt idx="1484">
                  <c:v>59.841003000000001</c:v>
                </c:pt>
                <c:pt idx="1485">
                  <c:v>59.841003000000001</c:v>
                </c:pt>
                <c:pt idx="1486">
                  <c:v>59.841003000000001</c:v>
                </c:pt>
                <c:pt idx="1487">
                  <c:v>59.841003000000001</c:v>
                </c:pt>
                <c:pt idx="1488">
                  <c:v>59.841003000000001</c:v>
                </c:pt>
                <c:pt idx="1489">
                  <c:v>59.841003000000001</c:v>
                </c:pt>
                <c:pt idx="1490">
                  <c:v>59.841003000000001</c:v>
                </c:pt>
                <c:pt idx="1491">
                  <c:v>59.841003000000001</c:v>
                </c:pt>
                <c:pt idx="1492">
                  <c:v>59.842002999999998</c:v>
                </c:pt>
                <c:pt idx="1493">
                  <c:v>59.843003000000003</c:v>
                </c:pt>
                <c:pt idx="1494">
                  <c:v>59.843003000000003</c:v>
                </c:pt>
                <c:pt idx="1495">
                  <c:v>59.844003000000001</c:v>
                </c:pt>
                <c:pt idx="1496">
                  <c:v>59.844003000000001</c:v>
                </c:pt>
                <c:pt idx="1497">
                  <c:v>59.844003000000001</c:v>
                </c:pt>
                <c:pt idx="1498">
                  <c:v>59.843003000000003</c:v>
                </c:pt>
                <c:pt idx="1499">
                  <c:v>59.843003000000003</c:v>
                </c:pt>
                <c:pt idx="1500">
                  <c:v>59.843003000000003</c:v>
                </c:pt>
                <c:pt idx="1501">
                  <c:v>59.843003000000003</c:v>
                </c:pt>
                <c:pt idx="1502">
                  <c:v>59.843003000000003</c:v>
                </c:pt>
                <c:pt idx="1503">
                  <c:v>59.842002999999998</c:v>
                </c:pt>
                <c:pt idx="1504">
                  <c:v>59.842002999999998</c:v>
                </c:pt>
                <c:pt idx="1505">
                  <c:v>59.842002999999998</c:v>
                </c:pt>
                <c:pt idx="1506">
                  <c:v>59.842002999999998</c:v>
                </c:pt>
                <c:pt idx="1507">
                  <c:v>59.843003000000003</c:v>
                </c:pt>
                <c:pt idx="1508">
                  <c:v>59.843003000000003</c:v>
                </c:pt>
                <c:pt idx="1509">
                  <c:v>59.843003000000003</c:v>
                </c:pt>
                <c:pt idx="1510">
                  <c:v>59.843003000000003</c:v>
                </c:pt>
                <c:pt idx="1511">
                  <c:v>59.843003000000003</c:v>
                </c:pt>
                <c:pt idx="1512">
                  <c:v>59.844003000000001</c:v>
                </c:pt>
                <c:pt idx="1513">
                  <c:v>59.844003000000001</c:v>
                </c:pt>
                <c:pt idx="1514">
                  <c:v>59.844003000000001</c:v>
                </c:pt>
                <c:pt idx="1515">
                  <c:v>59.844003000000001</c:v>
                </c:pt>
                <c:pt idx="1516">
                  <c:v>59.844003000000001</c:v>
                </c:pt>
                <c:pt idx="1517">
                  <c:v>59.843003000000003</c:v>
                </c:pt>
                <c:pt idx="1518">
                  <c:v>59.843003000000003</c:v>
                </c:pt>
                <c:pt idx="1519">
                  <c:v>59.843003000000003</c:v>
                </c:pt>
                <c:pt idx="1520">
                  <c:v>59.843003000000003</c:v>
                </c:pt>
                <c:pt idx="1521">
                  <c:v>59.843003000000003</c:v>
                </c:pt>
                <c:pt idx="1522">
                  <c:v>59.843003000000003</c:v>
                </c:pt>
                <c:pt idx="1523">
                  <c:v>59.843003000000003</c:v>
                </c:pt>
                <c:pt idx="1524">
                  <c:v>59.843003000000003</c:v>
                </c:pt>
                <c:pt idx="1525">
                  <c:v>59.843003000000003</c:v>
                </c:pt>
                <c:pt idx="1526">
                  <c:v>59.843003000000003</c:v>
                </c:pt>
                <c:pt idx="1527">
                  <c:v>59.843003000000003</c:v>
                </c:pt>
                <c:pt idx="1528">
                  <c:v>59.843003000000003</c:v>
                </c:pt>
                <c:pt idx="1529">
                  <c:v>59.844003000000001</c:v>
                </c:pt>
                <c:pt idx="1530">
                  <c:v>59.844003000000001</c:v>
                </c:pt>
                <c:pt idx="1531">
                  <c:v>59.844003000000001</c:v>
                </c:pt>
                <c:pt idx="1532">
                  <c:v>59.844003000000001</c:v>
                </c:pt>
                <c:pt idx="1533">
                  <c:v>59.844003000000001</c:v>
                </c:pt>
                <c:pt idx="1534">
                  <c:v>59.844003000000001</c:v>
                </c:pt>
                <c:pt idx="1535">
                  <c:v>59.845002999999998</c:v>
                </c:pt>
                <c:pt idx="1536">
                  <c:v>59.845002999999998</c:v>
                </c:pt>
                <c:pt idx="1537">
                  <c:v>59.845002999999998</c:v>
                </c:pt>
                <c:pt idx="1538">
                  <c:v>59.845002999999998</c:v>
                </c:pt>
                <c:pt idx="1539">
                  <c:v>59.845002999999998</c:v>
                </c:pt>
                <c:pt idx="1540">
                  <c:v>59.845002999999998</c:v>
                </c:pt>
                <c:pt idx="1541">
                  <c:v>59.844003000000001</c:v>
                </c:pt>
                <c:pt idx="1542">
                  <c:v>59.844003000000001</c:v>
                </c:pt>
                <c:pt idx="1543">
                  <c:v>59.844003000000001</c:v>
                </c:pt>
                <c:pt idx="1544">
                  <c:v>59.844003000000001</c:v>
                </c:pt>
                <c:pt idx="1545">
                  <c:v>59.845002999999998</c:v>
                </c:pt>
                <c:pt idx="1546">
                  <c:v>59.845002999999998</c:v>
                </c:pt>
                <c:pt idx="1547">
                  <c:v>59.845002999999998</c:v>
                </c:pt>
                <c:pt idx="1548">
                  <c:v>59.846003000000003</c:v>
                </c:pt>
                <c:pt idx="1549">
                  <c:v>59.846003000000003</c:v>
                </c:pt>
                <c:pt idx="1550">
                  <c:v>59.846003000000003</c:v>
                </c:pt>
                <c:pt idx="1551">
                  <c:v>59.846003000000003</c:v>
                </c:pt>
                <c:pt idx="1552">
                  <c:v>59.845002999999998</c:v>
                </c:pt>
                <c:pt idx="1553">
                  <c:v>59.845002999999998</c:v>
                </c:pt>
                <c:pt idx="1554">
                  <c:v>59.845002999999998</c:v>
                </c:pt>
                <c:pt idx="1555">
                  <c:v>59.845002999999998</c:v>
                </c:pt>
                <c:pt idx="1556">
                  <c:v>59.845002999999998</c:v>
                </c:pt>
                <c:pt idx="1557">
                  <c:v>59.846003000000003</c:v>
                </c:pt>
                <c:pt idx="1558">
                  <c:v>59.846003000000003</c:v>
                </c:pt>
                <c:pt idx="1559">
                  <c:v>59.846003000000003</c:v>
                </c:pt>
                <c:pt idx="1560">
                  <c:v>59.846003000000003</c:v>
                </c:pt>
                <c:pt idx="1561">
                  <c:v>59.846003000000003</c:v>
                </c:pt>
                <c:pt idx="1562">
                  <c:v>59.846003000000003</c:v>
                </c:pt>
                <c:pt idx="1563">
                  <c:v>59.846003000000003</c:v>
                </c:pt>
                <c:pt idx="1564">
                  <c:v>59.847003000000001</c:v>
                </c:pt>
                <c:pt idx="1565">
                  <c:v>59.846003000000003</c:v>
                </c:pt>
                <c:pt idx="1566">
                  <c:v>59.846003000000003</c:v>
                </c:pt>
                <c:pt idx="1567">
                  <c:v>59.846003000000003</c:v>
                </c:pt>
                <c:pt idx="1568">
                  <c:v>59.846003000000003</c:v>
                </c:pt>
                <c:pt idx="1569">
                  <c:v>59.846003000000003</c:v>
                </c:pt>
                <c:pt idx="1570">
                  <c:v>59.846003000000003</c:v>
                </c:pt>
                <c:pt idx="1571">
                  <c:v>59.846003000000003</c:v>
                </c:pt>
                <c:pt idx="1572">
                  <c:v>59.846003000000003</c:v>
                </c:pt>
                <c:pt idx="1573">
                  <c:v>59.846003000000003</c:v>
                </c:pt>
                <c:pt idx="1574">
                  <c:v>59.846003000000003</c:v>
                </c:pt>
                <c:pt idx="1575">
                  <c:v>59.846003000000003</c:v>
                </c:pt>
                <c:pt idx="1576">
                  <c:v>59.846003000000003</c:v>
                </c:pt>
                <c:pt idx="1577">
                  <c:v>59.847003000000001</c:v>
                </c:pt>
                <c:pt idx="1578">
                  <c:v>59.847003000000001</c:v>
                </c:pt>
                <c:pt idx="1579">
                  <c:v>59.847003000000001</c:v>
                </c:pt>
                <c:pt idx="1580">
                  <c:v>59.847003000000001</c:v>
                </c:pt>
                <c:pt idx="1581">
                  <c:v>59.847003000000001</c:v>
                </c:pt>
                <c:pt idx="1582">
                  <c:v>59.847003000000001</c:v>
                </c:pt>
                <c:pt idx="1583">
                  <c:v>59.847003000000001</c:v>
                </c:pt>
                <c:pt idx="1584">
                  <c:v>59.847003000000001</c:v>
                </c:pt>
                <c:pt idx="1585">
                  <c:v>59.846003000000003</c:v>
                </c:pt>
                <c:pt idx="1586">
                  <c:v>59.846003000000003</c:v>
                </c:pt>
                <c:pt idx="1587">
                  <c:v>59.846003000000003</c:v>
                </c:pt>
                <c:pt idx="1588">
                  <c:v>59.847003000000001</c:v>
                </c:pt>
                <c:pt idx="1589">
                  <c:v>59.847003000000001</c:v>
                </c:pt>
                <c:pt idx="1590">
                  <c:v>59.848002999999999</c:v>
                </c:pt>
                <c:pt idx="1591">
                  <c:v>59.848002999999999</c:v>
                </c:pt>
                <c:pt idx="1592">
                  <c:v>59.848002999999999</c:v>
                </c:pt>
                <c:pt idx="1593">
                  <c:v>59.848002999999999</c:v>
                </c:pt>
                <c:pt idx="1594">
                  <c:v>59.847003000000001</c:v>
                </c:pt>
                <c:pt idx="1595">
                  <c:v>59.847003000000001</c:v>
                </c:pt>
                <c:pt idx="1596">
                  <c:v>59.847003000000001</c:v>
                </c:pt>
                <c:pt idx="1597">
                  <c:v>59.847003000000001</c:v>
                </c:pt>
                <c:pt idx="1598">
                  <c:v>59.847003000000001</c:v>
                </c:pt>
                <c:pt idx="1599">
                  <c:v>59.847003000000001</c:v>
                </c:pt>
                <c:pt idx="1600">
                  <c:v>59.847003000000001</c:v>
                </c:pt>
                <c:pt idx="1601">
                  <c:v>59.847003000000001</c:v>
                </c:pt>
                <c:pt idx="1602">
                  <c:v>59.847003000000001</c:v>
                </c:pt>
                <c:pt idx="1603">
                  <c:v>59.847003000000001</c:v>
                </c:pt>
                <c:pt idx="1604">
                  <c:v>59.847003000000001</c:v>
                </c:pt>
                <c:pt idx="1605">
                  <c:v>59.847003000000001</c:v>
                </c:pt>
                <c:pt idx="1606">
                  <c:v>59.847003000000001</c:v>
                </c:pt>
                <c:pt idx="1607">
                  <c:v>59.847003000000001</c:v>
                </c:pt>
                <c:pt idx="1608">
                  <c:v>59.847003000000001</c:v>
                </c:pt>
                <c:pt idx="1609">
                  <c:v>59.847003000000001</c:v>
                </c:pt>
                <c:pt idx="1610">
                  <c:v>59.847003000000001</c:v>
                </c:pt>
                <c:pt idx="1611">
                  <c:v>59.847003000000001</c:v>
                </c:pt>
                <c:pt idx="1612">
                  <c:v>59.847003000000001</c:v>
                </c:pt>
                <c:pt idx="1613">
                  <c:v>59.847003000000001</c:v>
                </c:pt>
                <c:pt idx="1614">
                  <c:v>59.847003000000001</c:v>
                </c:pt>
                <c:pt idx="1615">
                  <c:v>59.847003000000001</c:v>
                </c:pt>
                <c:pt idx="1616">
                  <c:v>59.847003000000001</c:v>
                </c:pt>
                <c:pt idx="1617">
                  <c:v>59.848002999999999</c:v>
                </c:pt>
                <c:pt idx="1618">
                  <c:v>59.848002999999999</c:v>
                </c:pt>
                <c:pt idx="1619">
                  <c:v>59.848002999999999</c:v>
                </c:pt>
                <c:pt idx="1620">
                  <c:v>59.848002999999999</c:v>
                </c:pt>
                <c:pt idx="1621">
                  <c:v>59.848002999999999</c:v>
                </c:pt>
                <c:pt idx="1622">
                  <c:v>59.848002999999999</c:v>
                </c:pt>
                <c:pt idx="1623">
                  <c:v>59.848002999999999</c:v>
                </c:pt>
                <c:pt idx="1624">
                  <c:v>59.848002999999999</c:v>
                </c:pt>
                <c:pt idx="1625">
                  <c:v>59.848002999999999</c:v>
                </c:pt>
                <c:pt idx="1626">
                  <c:v>59.848002999999999</c:v>
                </c:pt>
                <c:pt idx="1627">
                  <c:v>59.848002999999999</c:v>
                </c:pt>
                <c:pt idx="1628">
                  <c:v>59.848002999999999</c:v>
                </c:pt>
                <c:pt idx="1629">
                  <c:v>59.849003000000003</c:v>
                </c:pt>
                <c:pt idx="1630">
                  <c:v>59.849003000000003</c:v>
                </c:pt>
                <c:pt idx="1631">
                  <c:v>59.849003000000003</c:v>
                </c:pt>
                <c:pt idx="1632">
                  <c:v>59.849003000000003</c:v>
                </c:pt>
                <c:pt idx="1633">
                  <c:v>59.849003000000003</c:v>
                </c:pt>
                <c:pt idx="1634">
                  <c:v>59.849003000000003</c:v>
                </c:pt>
                <c:pt idx="1635">
                  <c:v>59.849003000000003</c:v>
                </c:pt>
                <c:pt idx="1636">
                  <c:v>59.849003000000003</c:v>
                </c:pt>
                <c:pt idx="1637">
                  <c:v>59.849003000000003</c:v>
                </c:pt>
                <c:pt idx="1638">
                  <c:v>59.849003000000003</c:v>
                </c:pt>
                <c:pt idx="1639">
                  <c:v>59.849003000000003</c:v>
                </c:pt>
                <c:pt idx="1640">
                  <c:v>59.848002999999999</c:v>
                </c:pt>
                <c:pt idx="1641">
                  <c:v>59.848002999999999</c:v>
                </c:pt>
                <c:pt idx="1642">
                  <c:v>59.848002999999999</c:v>
                </c:pt>
                <c:pt idx="1643">
                  <c:v>59.847003000000001</c:v>
                </c:pt>
                <c:pt idx="1644">
                  <c:v>59.847003000000001</c:v>
                </c:pt>
                <c:pt idx="1645">
                  <c:v>59.847003000000001</c:v>
                </c:pt>
                <c:pt idx="1646">
                  <c:v>59.847003000000001</c:v>
                </c:pt>
                <c:pt idx="1647">
                  <c:v>59.848002999999999</c:v>
                </c:pt>
                <c:pt idx="1648">
                  <c:v>59.848002999999999</c:v>
                </c:pt>
                <c:pt idx="1649">
                  <c:v>59.849003000000003</c:v>
                </c:pt>
                <c:pt idx="1650">
                  <c:v>59.849003000000003</c:v>
                </c:pt>
                <c:pt idx="1651">
                  <c:v>59.849003000000003</c:v>
                </c:pt>
                <c:pt idx="1652">
                  <c:v>59.849003000000003</c:v>
                </c:pt>
                <c:pt idx="1653">
                  <c:v>59.849003000000003</c:v>
                </c:pt>
                <c:pt idx="1654">
                  <c:v>59.849003000000003</c:v>
                </c:pt>
                <c:pt idx="1655">
                  <c:v>59.849003000000003</c:v>
                </c:pt>
                <c:pt idx="1656">
                  <c:v>59.849003000000003</c:v>
                </c:pt>
                <c:pt idx="1657">
                  <c:v>59.849003000000003</c:v>
                </c:pt>
                <c:pt idx="1658">
                  <c:v>59.849003000000003</c:v>
                </c:pt>
                <c:pt idx="1659">
                  <c:v>59.849003000000003</c:v>
                </c:pt>
                <c:pt idx="1660">
                  <c:v>59.849003000000003</c:v>
                </c:pt>
                <c:pt idx="1661">
                  <c:v>59.849003000000003</c:v>
                </c:pt>
                <c:pt idx="1662">
                  <c:v>59.849003000000003</c:v>
                </c:pt>
                <c:pt idx="1663">
                  <c:v>59.849003000000003</c:v>
                </c:pt>
                <c:pt idx="1664">
                  <c:v>59.849003000000003</c:v>
                </c:pt>
                <c:pt idx="1665">
                  <c:v>59.849003000000003</c:v>
                </c:pt>
                <c:pt idx="1666">
                  <c:v>59.849003000000003</c:v>
                </c:pt>
                <c:pt idx="1667">
                  <c:v>59.849003000000003</c:v>
                </c:pt>
                <c:pt idx="1668">
                  <c:v>59.849003000000003</c:v>
                </c:pt>
                <c:pt idx="1669">
                  <c:v>59.849003000000003</c:v>
                </c:pt>
                <c:pt idx="1670">
                  <c:v>59.849003000000003</c:v>
                </c:pt>
                <c:pt idx="1671">
                  <c:v>59.849003000000003</c:v>
                </c:pt>
                <c:pt idx="1672">
                  <c:v>59.849003000000003</c:v>
                </c:pt>
                <c:pt idx="1673">
                  <c:v>59.850003000000001</c:v>
                </c:pt>
                <c:pt idx="1674">
                  <c:v>59.850003000000001</c:v>
                </c:pt>
                <c:pt idx="1675">
                  <c:v>59.850003000000001</c:v>
                </c:pt>
                <c:pt idx="1676">
                  <c:v>59.850003000000001</c:v>
                </c:pt>
                <c:pt idx="1677">
                  <c:v>59.850003000000001</c:v>
                </c:pt>
                <c:pt idx="1678">
                  <c:v>59.850003000000001</c:v>
                </c:pt>
                <c:pt idx="1679">
                  <c:v>59.850003000000001</c:v>
                </c:pt>
                <c:pt idx="1680">
                  <c:v>59.850003000000001</c:v>
                </c:pt>
                <c:pt idx="1681">
                  <c:v>59.850003000000001</c:v>
                </c:pt>
                <c:pt idx="1682">
                  <c:v>59.850003000000001</c:v>
                </c:pt>
                <c:pt idx="1683">
                  <c:v>59.851002999999999</c:v>
                </c:pt>
                <c:pt idx="1684">
                  <c:v>59.851002999999999</c:v>
                </c:pt>
                <c:pt idx="1685">
                  <c:v>59.851002999999999</c:v>
                </c:pt>
                <c:pt idx="1686">
                  <c:v>59.851002999999999</c:v>
                </c:pt>
                <c:pt idx="1687">
                  <c:v>59.851002999999999</c:v>
                </c:pt>
                <c:pt idx="1688">
                  <c:v>59.851002999999999</c:v>
                </c:pt>
                <c:pt idx="1689">
                  <c:v>59.851002999999999</c:v>
                </c:pt>
                <c:pt idx="1690">
                  <c:v>59.851002999999999</c:v>
                </c:pt>
                <c:pt idx="1691">
                  <c:v>59.850003000000001</c:v>
                </c:pt>
                <c:pt idx="1692">
                  <c:v>59.850003000000001</c:v>
                </c:pt>
                <c:pt idx="1693">
                  <c:v>59.850003000000001</c:v>
                </c:pt>
                <c:pt idx="1694">
                  <c:v>59.850003000000001</c:v>
                </c:pt>
                <c:pt idx="1695">
                  <c:v>59.850003000000001</c:v>
                </c:pt>
                <c:pt idx="1696">
                  <c:v>59.850003000000001</c:v>
                </c:pt>
                <c:pt idx="1697">
                  <c:v>59.851002999999999</c:v>
                </c:pt>
                <c:pt idx="1698">
                  <c:v>59.851002999999999</c:v>
                </c:pt>
                <c:pt idx="1699">
                  <c:v>59.851002999999999</c:v>
                </c:pt>
                <c:pt idx="1700">
                  <c:v>59.851002999999999</c:v>
                </c:pt>
                <c:pt idx="1701">
                  <c:v>59.851002999999999</c:v>
                </c:pt>
                <c:pt idx="1702">
                  <c:v>59.851002999999999</c:v>
                </c:pt>
                <c:pt idx="1703">
                  <c:v>59.851002999999999</c:v>
                </c:pt>
                <c:pt idx="1704">
                  <c:v>59.851002999999999</c:v>
                </c:pt>
                <c:pt idx="1705">
                  <c:v>59.851002999999999</c:v>
                </c:pt>
                <c:pt idx="1706">
                  <c:v>59.851002999999999</c:v>
                </c:pt>
                <c:pt idx="1707">
                  <c:v>59.851002999999999</c:v>
                </c:pt>
                <c:pt idx="1708">
                  <c:v>59.851002999999999</c:v>
                </c:pt>
                <c:pt idx="1709">
                  <c:v>59.851002999999999</c:v>
                </c:pt>
                <c:pt idx="1710">
                  <c:v>59.851002999999999</c:v>
                </c:pt>
                <c:pt idx="1711">
                  <c:v>59.851002999999999</c:v>
                </c:pt>
                <c:pt idx="1712">
                  <c:v>59.851002999999999</c:v>
                </c:pt>
                <c:pt idx="1713">
                  <c:v>59.851002999999999</c:v>
                </c:pt>
                <c:pt idx="1714">
                  <c:v>59.851002999999999</c:v>
                </c:pt>
                <c:pt idx="1715">
                  <c:v>59.851002999999999</c:v>
                </c:pt>
                <c:pt idx="1716">
                  <c:v>59.852003000000003</c:v>
                </c:pt>
                <c:pt idx="1717">
                  <c:v>59.852003000000003</c:v>
                </c:pt>
                <c:pt idx="1718">
                  <c:v>59.852003000000003</c:v>
                </c:pt>
                <c:pt idx="1719">
                  <c:v>59.853003000000001</c:v>
                </c:pt>
                <c:pt idx="1720">
                  <c:v>59.853003000000001</c:v>
                </c:pt>
                <c:pt idx="1721">
                  <c:v>59.853003000000001</c:v>
                </c:pt>
                <c:pt idx="1722">
                  <c:v>59.853003000000001</c:v>
                </c:pt>
                <c:pt idx="1723">
                  <c:v>59.853003000000001</c:v>
                </c:pt>
                <c:pt idx="1724">
                  <c:v>59.853003000000001</c:v>
                </c:pt>
                <c:pt idx="1725">
                  <c:v>59.853003000000001</c:v>
                </c:pt>
                <c:pt idx="1726">
                  <c:v>59.853003000000001</c:v>
                </c:pt>
                <c:pt idx="1727">
                  <c:v>59.853003000000001</c:v>
                </c:pt>
                <c:pt idx="1728">
                  <c:v>59.853003000000001</c:v>
                </c:pt>
                <c:pt idx="1729">
                  <c:v>59.853003000000001</c:v>
                </c:pt>
                <c:pt idx="1730">
                  <c:v>59.853003000000001</c:v>
                </c:pt>
                <c:pt idx="1731">
                  <c:v>59.853003000000001</c:v>
                </c:pt>
                <c:pt idx="1732">
                  <c:v>59.853003000000001</c:v>
                </c:pt>
                <c:pt idx="1733">
                  <c:v>59.853003000000001</c:v>
                </c:pt>
                <c:pt idx="1734">
                  <c:v>59.852003000000003</c:v>
                </c:pt>
                <c:pt idx="1735">
                  <c:v>59.852003000000003</c:v>
                </c:pt>
                <c:pt idx="1736">
                  <c:v>59.851002999999999</c:v>
                </c:pt>
                <c:pt idx="1737">
                  <c:v>59.851002999999999</c:v>
                </c:pt>
                <c:pt idx="1738">
                  <c:v>59.851002999999999</c:v>
                </c:pt>
                <c:pt idx="1739">
                  <c:v>59.851002999999999</c:v>
                </c:pt>
                <c:pt idx="1740">
                  <c:v>59.851002999999999</c:v>
                </c:pt>
                <c:pt idx="1741">
                  <c:v>59.852003000000003</c:v>
                </c:pt>
                <c:pt idx="1742">
                  <c:v>59.852003000000003</c:v>
                </c:pt>
                <c:pt idx="1743">
                  <c:v>59.853003000000001</c:v>
                </c:pt>
                <c:pt idx="1744">
                  <c:v>59.853003000000001</c:v>
                </c:pt>
                <c:pt idx="1745">
                  <c:v>59.854002999999999</c:v>
                </c:pt>
                <c:pt idx="1746">
                  <c:v>59.854002999999999</c:v>
                </c:pt>
                <c:pt idx="1747">
                  <c:v>59.853003000000001</c:v>
                </c:pt>
                <c:pt idx="1748">
                  <c:v>59.853003000000001</c:v>
                </c:pt>
                <c:pt idx="1749">
                  <c:v>59.853003000000001</c:v>
                </c:pt>
                <c:pt idx="1750">
                  <c:v>59.853003000000001</c:v>
                </c:pt>
                <c:pt idx="1751">
                  <c:v>59.853003000000001</c:v>
                </c:pt>
                <c:pt idx="1752">
                  <c:v>59.853003000000001</c:v>
                </c:pt>
                <c:pt idx="1753">
                  <c:v>59.853003000000001</c:v>
                </c:pt>
                <c:pt idx="1754">
                  <c:v>59.854002999999999</c:v>
                </c:pt>
                <c:pt idx="1755">
                  <c:v>59.855003000000004</c:v>
                </c:pt>
                <c:pt idx="1756">
                  <c:v>59.855003000000004</c:v>
                </c:pt>
                <c:pt idx="1757">
                  <c:v>59.855003000000004</c:v>
                </c:pt>
                <c:pt idx="1758">
                  <c:v>59.855003000000004</c:v>
                </c:pt>
                <c:pt idx="1759">
                  <c:v>59.855003000000004</c:v>
                </c:pt>
                <c:pt idx="1760">
                  <c:v>59.855003000000004</c:v>
                </c:pt>
                <c:pt idx="1761">
                  <c:v>59.855003000000004</c:v>
                </c:pt>
                <c:pt idx="1762">
                  <c:v>59.854002999999999</c:v>
                </c:pt>
                <c:pt idx="1763">
                  <c:v>59.854002999999999</c:v>
                </c:pt>
                <c:pt idx="1764">
                  <c:v>59.854002999999999</c:v>
                </c:pt>
                <c:pt idx="1765">
                  <c:v>59.854002999999999</c:v>
                </c:pt>
                <c:pt idx="1766">
                  <c:v>59.853003000000001</c:v>
                </c:pt>
                <c:pt idx="1767">
                  <c:v>59.853003000000001</c:v>
                </c:pt>
                <c:pt idx="1768">
                  <c:v>59.852003000000003</c:v>
                </c:pt>
                <c:pt idx="1769">
                  <c:v>59.852003000000003</c:v>
                </c:pt>
                <c:pt idx="1770">
                  <c:v>59.853003000000001</c:v>
                </c:pt>
                <c:pt idx="1771">
                  <c:v>59.853003000000001</c:v>
                </c:pt>
                <c:pt idx="1772">
                  <c:v>59.853003000000001</c:v>
                </c:pt>
                <c:pt idx="1773">
                  <c:v>59.853003000000001</c:v>
                </c:pt>
                <c:pt idx="1774">
                  <c:v>59.854002999999999</c:v>
                </c:pt>
                <c:pt idx="1775">
                  <c:v>59.854002999999999</c:v>
                </c:pt>
                <c:pt idx="1776">
                  <c:v>59.854002999999999</c:v>
                </c:pt>
                <c:pt idx="1777">
                  <c:v>59.854002999999999</c:v>
                </c:pt>
                <c:pt idx="1778">
                  <c:v>59.855003000000004</c:v>
                </c:pt>
                <c:pt idx="1779">
                  <c:v>59.855003000000004</c:v>
                </c:pt>
                <c:pt idx="1780">
                  <c:v>59.855003000000004</c:v>
                </c:pt>
                <c:pt idx="1781">
                  <c:v>59.855003000000004</c:v>
                </c:pt>
                <c:pt idx="1782">
                  <c:v>59.856003000000001</c:v>
                </c:pt>
                <c:pt idx="1783">
                  <c:v>59.856003000000001</c:v>
                </c:pt>
                <c:pt idx="1784">
                  <c:v>59.856003000000001</c:v>
                </c:pt>
                <c:pt idx="1785">
                  <c:v>59.856003000000001</c:v>
                </c:pt>
                <c:pt idx="1786">
                  <c:v>59.855003000000004</c:v>
                </c:pt>
                <c:pt idx="1787">
                  <c:v>59.855003000000004</c:v>
                </c:pt>
                <c:pt idx="1788">
                  <c:v>59.855003000000004</c:v>
                </c:pt>
                <c:pt idx="1789">
                  <c:v>59.854002999999999</c:v>
                </c:pt>
                <c:pt idx="1790">
                  <c:v>59.854002999999999</c:v>
                </c:pt>
                <c:pt idx="1791">
                  <c:v>59.854002999999999</c:v>
                </c:pt>
                <c:pt idx="1792">
                  <c:v>59.854002999999999</c:v>
                </c:pt>
                <c:pt idx="1793">
                  <c:v>59.855003000000004</c:v>
                </c:pt>
                <c:pt idx="1794">
                  <c:v>59.855003000000004</c:v>
                </c:pt>
                <c:pt idx="1795">
                  <c:v>59.855003000000004</c:v>
                </c:pt>
                <c:pt idx="1796">
                  <c:v>59.855003000000004</c:v>
                </c:pt>
                <c:pt idx="1797">
                  <c:v>59.855003000000004</c:v>
                </c:pt>
                <c:pt idx="1798">
                  <c:v>59.855003000000004</c:v>
                </c:pt>
                <c:pt idx="1799">
                  <c:v>59.855003000000004</c:v>
                </c:pt>
                <c:pt idx="1800">
                  <c:v>59.855003000000004</c:v>
                </c:pt>
                <c:pt idx="1801">
                  <c:v>59.855003000000004</c:v>
                </c:pt>
                <c:pt idx="1802">
                  <c:v>59.855003000000004</c:v>
                </c:pt>
                <c:pt idx="1803">
                  <c:v>59.855003000000004</c:v>
                </c:pt>
                <c:pt idx="1804">
                  <c:v>59.855003000000004</c:v>
                </c:pt>
                <c:pt idx="1805">
                  <c:v>59.855003000000004</c:v>
                </c:pt>
                <c:pt idx="1806">
                  <c:v>59.855003000000004</c:v>
                </c:pt>
                <c:pt idx="1807">
                  <c:v>59.855003000000004</c:v>
                </c:pt>
                <c:pt idx="1808">
                  <c:v>59.855003000000004</c:v>
                </c:pt>
                <c:pt idx="1809">
                  <c:v>59.855003000000004</c:v>
                </c:pt>
                <c:pt idx="1810">
                  <c:v>59.855003000000004</c:v>
                </c:pt>
                <c:pt idx="1811">
                  <c:v>59.855003000000004</c:v>
                </c:pt>
                <c:pt idx="1812">
                  <c:v>59.855003000000004</c:v>
                </c:pt>
                <c:pt idx="1813">
                  <c:v>59.855003000000004</c:v>
                </c:pt>
                <c:pt idx="1814">
                  <c:v>59.855003000000004</c:v>
                </c:pt>
                <c:pt idx="1815">
                  <c:v>59.856003000000001</c:v>
                </c:pt>
                <c:pt idx="1816">
                  <c:v>59.856003000000001</c:v>
                </c:pt>
                <c:pt idx="1817">
                  <c:v>59.856003000000001</c:v>
                </c:pt>
                <c:pt idx="1818">
                  <c:v>59.857002999999999</c:v>
                </c:pt>
                <c:pt idx="1819">
                  <c:v>59.857002999999999</c:v>
                </c:pt>
                <c:pt idx="1820">
                  <c:v>59.857002999999999</c:v>
                </c:pt>
                <c:pt idx="1821">
                  <c:v>59.857002999999999</c:v>
                </c:pt>
                <c:pt idx="1822">
                  <c:v>59.857002999999999</c:v>
                </c:pt>
                <c:pt idx="1823">
                  <c:v>59.857002999999999</c:v>
                </c:pt>
                <c:pt idx="1824">
                  <c:v>59.857002999999999</c:v>
                </c:pt>
                <c:pt idx="1825">
                  <c:v>59.857002999999999</c:v>
                </c:pt>
                <c:pt idx="1826">
                  <c:v>59.857002999999999</c:v>
                </c:pt>
                <c:pt idx="1827">
                  <c:v>59.857002999999999</c:v>
                </c:pt>
                <c:pt idx="1828">
                  <c:v>59.857002999999999</c:v>
                </c:pt>
                <c:pt idx="1829">
                  <c:v>59.857002999999999</c:v>
                </c:pt>
                <c:pt idx="1830">
                  <c:v>59.857002999999999</c:v>
                </c:pt>
                <c:pt idx="1831">
                  <c:v>59.857002999999999</c:v>
                </c:pt>
                <c:pt idx="1832">
                  <c:v>59.857002999999999</c:v>
                </c:pt>
                <c:pt idx="1833">
                  <c:v>59.857002999999999</c:v>
                </c:pt>
                <c:pt idx="1834">
                  <c:v>59.857002999999999</c:v>
                </c:pt>
                <c:pt idx="1835">
                  <c:v>59.857002999999999</c:v>
                </c:pt>
                <c:pt idx="1836">
                  <c:v>59.857002999999999</c:v>
                </c:pt>
                <c:pt idx="1837">
                  <c:v>59.857002999999999</c:v>
                </c:pt>
                <c:pt idx="1838">
                  <c:v>59.857002999999999</c:v>
                </c:pt>
                <c:pt idx="1839">
                  <c:v>59.857002999999999</c:v>
                </c:pt>
                <c:pt idx="1840">
                  <c:v>59.857002999999999</c:v>
                </c:pt>
                <c:pt idx="1841">
                  <c:v>59.857002999999999</c:v>
                </c:pt>
                <c:pt idx="1842">
                  <c:v>59.857002999999999</c:v>
                </c:pt>
                <c:pt idx="1843">
                  <c:v>59.857002999999999</c:v>
                </c:pt>
                <c:pt idx="1844">
                  <c:v>59.857002999999999</c:v>
                </c:pt>
                <c:pt idx="1845">
                  <c:v>59.858002999999997</c:v>
                </c:pt>
                <c:pt idx="1846">
                  <c:v>59.858002999999997</c:v>
                </c:pt>
                <c:pt idx="1847">
                  <c:v>59.858002999999997</c:v>
                </c:pt>
                <c:pt idx="1848">
                  <c:v>59.858002999999997</c:v>
                </c:pt>
                <c:pt idx="1849">
                  <c:v>59.858002999999997</c:v>
                </c:pt>
                <c:pt idx="1850">
                  <c:v>59.858002999999997</c:v>
                </c:pt>
                <c:pt idx="1851">
                  <c:v>59.858002999999997</c:v>
                </c:pt>
                <c:pt idx="1852">
                  <c:v>59.858002999999997</c:v>
                </c:pt>
                <c:pt idx="1853">
                  <c:v>59.858002999999997</c:v>
                </c:pt>
                <c:pt idx="1854">
                  <c:v>59.858002999999997</c:v>
                </c:pt>
                <c:pt idx="1855">
                  <c:v>59.858002999999997</c:v>
                </c:pt>
                <c:pt idx="1856">
                  <c:v>59.858002999999997</c:v>
                </c:pt>
                <c:pt idx="1857">
                  <c:v>59.857002999999999</c:v>
                </c:pt>
                <c:pt idx="1858">
                  <c:v>59.857002999999999</c:v>
                </c:pt>
                <c:pt idx="1859">
                  <c:v>59.857002999999999</c:v>
                </c:pt>
                <c:pt idx="1860">
                  <c:v>59.858002999999997</c:v>
                </c:pt>
                <c:pt idx="1861">
                  <c:v>59.858002999999997</c:v>
                </c:pt>
                <c:pt idx="1862">
                  <c:v>59.858002999999997</c:v>
                </c:pt>
                <c:pt idx="1863">
                  <c:v>59.858002999999997</c:v>
                </c:pt>
                <c:pt idx="1864">
                  <c:v>59.858002999999997</c:v>
                </c:pt>
                <c:pt idx="1865">
                  <c:v>59.858002999999997</c:v>
                </c:pt>
                <c:pt idx="1866">
                  <c:v>59.858002999999997</c:v>
                </c:pt>
                <c:pt idx="1867">
                  <c:v>59.858002999999997</c:v>
                </c:pt>
                <c:pt idx="1868">
                  <c:v>59.858002999999997</c:v>
                </c:pt>
                <c:pt idx="1869">
                  <c:v>59.858002999999997</c:v>
                </c:pt>
                <c:pt idx="1870">
                  <c:v>59.857002999999999</c:v>
                </c:pt>
                <c:pt idx="1871">
                  <c:v>59.857002999999999</c:v>
                </c:pt>
                <c:pt idx="1872">
                  <c:v>59.857002999999999</c:v>
                </c:pt>
                <c:pt idx="1873">
                  <c:v>59.857002999999999</c:v>
                </c:pt>
                <c:pt idx="1874">
                  <c:v>59.857002999999999</c:v>
                </c:pt>
                <c:pt idx="1875">
                  <c:v>59.857002999999999</c:v>
                </c:pt>
                <c:pt idx="1876">
                  <c:v>59.857002999999999</c:v>
                </c:pt>
                <c:pt idx="1877">
                  <c:v>59.858002999999997</c:v>
                </c:pt>
                <c:pt idx="1878">
                  <c:v>59.858002999999997</c:v>
                </c:pt>
                <c:pt idx="1879">
                  <c:v>59.858002999999997</c:v>
                </c:pt>
                <c:pt idx="1880">
                  <c:v>59.858002999999997</c:v>
                </c:pt>
                <c:pt idx="1881">
                  <c:v>59.858002999999997</c:v>
                </c:pt>
                <c:pt idx="1882">
                  <c:v>59.858002999999997</c:v>
                </c:pt>
                <c:pt idx="1883">
                  <c:v>59.858002999999997</c:v>
                </c:pt>
                <c:pt idx="1884">
                  <c:v>59.859003000000001</c:v>
                </c:pt>
                <c:pt idx="1885">
                  <c:v>59.859003000000001</c:v>
                </c:pt>
                <c:pt idx="1886">
                  <c:v>59.859003000000001</c:v>
                </c:pt>
                <c:pt idx="1887">
                  <c:v>59.860002999999999</c:v>
                </c:pt>
                <c:pt idx="1888">
                  <c:v>59.860002999999999</c:v>
                </c:pt>
                <c:pt idx="1889">
                  <c:v>59.860002999999999</c:v>
                </c:pt>
                <c:pt idx="1890">
                  <c:v>59.860002999999999</c:v>
                </c:pt>
                <c:pt idx="1891">
                  <c:v>59.860002999999999</c:v>
                </c:pt>
                <c:pt idx="1892">
                  <c:v>59.860002999999999</c:v>
                </c:pt>
                <c:pt idx="1893">
                  <c:v>59.860002999999999</c:v>
                </c:pt>
                <c:pt idx="1894">
                  <c:v>59.860002999999999</c:v>
                </c:pt>
                <c:pt idx="1895">
                  <c:v>59.859003000000001</c:v>
                </c:pt>
                <c:pt idx="1896">
                  <c:v>59.859003000000001</c:v>
                </c:pt>
                <c:pt idx="1897">
                  <c:v>59.859003000000001</c:v>
                </c:pt>
                <c:pt idx="1898">
                  <c:v>59.859003000000001</c:v>
                </c:pt>
                <c:pt idx="1899">
                  <c:v>59.859003000000001</c:v>
                </c:pt>
                <c:pt idx="1900">
                  <c:v>59.859003000000001</c:v>
                </c:pt>
                <c:pt idx="1901">
                  <c:v>59.859003000000001</c:v>
                </c:pt>
                <c:pt idx="1902">
                  <c:v>59.859003000000001</c:v>
                </c:pt>
                <c:pt idx="1903">
                  <c:v>59.859003000000001</c:v>
                </c:pt>
                <c:pt idx="1904">
                  <c:v>59.859003000000001</c:v>
                </c:pt>
                <c:pt idx="1905">
                  <c:v>59.859003000000001</c:v>
                </c:pt>
                <c:pt idx="1906">
                  <c:v>59.859003000000001</c:v>
                </c:pt>
                <c:pt idx="1907">
                  <c:v>59.860002999999999</c:v>
                </c:pt>
                <c:pt idx="1908">
                  <c:v>59.860002999999999</c:v>
                </c:pt>
                <c:pt idx="1909">
                  <c:v>59.860002999999999</c:v>
                </c:pt>
                <c:pt idx="1910">
                  <c:v>59.859003000000001</c:v>
                </c:pt>
                <c:pt idx="1911">
                  <c:v>59.859003000000001</c:v>
                </c:pt>
                <c:pt idx="1912">
                  <c:v>59.859003000000001</c:v>
                </c:pt>
                <c:pt idx="1913">
                  <c:v>59.859003000000001</c:v>
                </c:pt>
                <c:pt idx="1914">
                  <c:v>59.859003000000001</c:v>
                </c:pt>
                <c:pt idx="1915">
                  <c:v>59.859003000000001</c:v>
                </c:pt>
                <c:pt idx="1916">
                  <c:v>59.860002999999999</c:v>
                </c:pt>
                <c:pt idx="1917">
                  <c:v>59.860002999999999</c:v>
                </c:pt>
                <c:pt idx="1918">
                  <c:v>59.860002999999999</c:v>
                </c:pt>
                <c:pt idx="1919">
                  <c:v>59.860002999999999</c:v>
                </c:pt>
                <c:pt idx="1920">
                  <c:v>59.860002999999999</c:v>
                </c:pt>
                <c:pt idx="1921">
                  <c:v>59.860002999999999</c:v>
                </c:pt>
                <c:pt idx="1922">
                  <c:v>59.860002999999999</c:v>
                </c:pt>
                <c:pt idx="1923">
                  <c:v>59.860002999999999</c:v>
                </c:pt>
                <c:pt idx="1924">
                  <c:v>59.860002999999999</c:v>
                </c:pt>
                <c:pt idx="1925">
                  <c:v>59.860002999999999</c:v>
                </c:pt>
                <c:pt idx="1926">
                  <c:v>59.860002999999999</c:v>
                </c:pt>
                <c:pt idx="1927">
                  <c:v>59.860002999999999</c:v>
                </c:pt>
                <c:pt idx="1928">
                  <c:v>59.860002999999999</c:v>
                </c:pt>
                <c:pt idx="1929">
                  <c:v>59.860002999999999</c:v>
                </c:pt>
                <c:pt idx="1930">
                  <c:v>59.860002999999999</c:v>
                </c:pt>
                <c:pt idx="1931">
                  <c:v>59.860002999999999</c:v>
                </c:pt>
                <c:pt idx="1932">
                  <c:v>59.860002999999999</c:v>
                </c:pt>
                <c:pt idx="1933">
                  <c:v>59.861002999999997</c:v>
                </c:pt>
                <c:pt idx="1934">
                  <c:v>59.861002999999997</c:v>
                </c:pt>
                <c:pt idx="1935">
                  <c:v>59.861002999999997</c:v>
                </c:pt>
                <c:pt idx="1936">
                  <c:v>59.861002999999997</c:v>
                </c:pt>
                <c:pt idx="1937">
                  <c:v>59.861002999999997</c:v>
                </c:pt>
                <c:pt idx="1938">
                  <c:v>59.860002999999999</c:v>
                </c:pt>
                <c:pt idx="1939">
                  <c:v>59.860002999999999</c:v>
                </c:pt>
                <c:pt idx="1940">
                  <c:v>59.860002999999999</c:v>
                </c:pt>
                <c:pt idx="1941">
                  <c:v>59.860002999999999</c:v>
                </c:pt>
                <c:pt idx="1942">
                  <c:v>59.860002999999999</c:v>
                </c:pt>
                <c:pt idx="1943">
                  <c:v>59.860002999999999</c:v>
                </c:pt>
                <c:pt idx="1944">
                  <c:v>59.860002999999999</c:v>
                </c:pt>
                <c:pt idx="1945">
                  <c:v>59.860002999999999</c:v>
                </c:pt>
                <c:pt idx="1946">
                  <c:v>59.861002999999997</c:v>
                </c:pt>
                <c:pt idx="1947">
                  <c:v>59.861002999999997</c:v>
                </c:pt>
                <c:pt idx="1948">
                  <c:v>59.862003000000001</c:v>
                </c:pt>
                <c:pt idx="1949">
                  <c:v>59.862003000000001</c:v>
                </c:pt>
                <c:pt idx="1950">
                  <c:v>59.862003000000001</c:v>
                </c:pt>
                <c:pt idx="1951">
                  <c:v>59.862003000000001</c:v>
                </c:pt>
                <c:pt idx="1952">
                  <c:v>59.862003000000001</c:v>
                </c:pt>
                <c:pt idx="1953">
                  <c:v>59.861002999999997</c:v>
                </c:pt>
                <c:pt idx="1954">
                  <c:v>59.861002999999997</c:v>
                </c:pt>
                <c:pt idx="1955">
                  <c:v>59.861002999999997</c:v>
                </c:pt>
                <c:pt idx="1956">
                  <c:v>59.861002999999997</c:v>
                </c:pt>
                <c:pt idx="1957">
                  <c:v>59.861002999999997</c:v>
                </c:pt>
                <c:pt idx="1958">
                  <c:v>59.860002999999999</c:v>
                </c:pt>
                <c:pt idx="1959">
                  <c:v>59.860002999999999</c:v>
                </c:pt>
                <c:pt idx="1960">
                  <c:v>59.860002999999999</c:v>
                </c:pt>
                <c:pt idx="1961">
                  <c:v>59.860002999999999</c:v>
                </c:pt>
                <c:pt idx="1962">
                  <c:v>59.861002999999997</c:v>
                </c:pt>
                <c:pt idx="1963">
                  <c:v>59.861002999999997</c:v>
                </c:pt>
                <c:pt idx="1964">
                  <c:v>59.862003000000001</c:v>
                </c:pt>
                <c:pt idx="1965">
                  <c:v>59.862003000000001</c:v>
                </c:pt>
                <c:pt idx="1966">
                  <c:v>59.862003000000001</c:v>
                </c:pt>
                <c:pt idx="1967">
                  <c:v>59.862003000000001</c:v>
                </c:pt>
                <c:pt idx="1968">
                  <c:v>59.862003000000001</c:v>
                </c:pt>
                <c:pt idx="1969">
                  <c:v>59.862003000000001</c:v>
                </c:pt>
                <c:pt idx="1970">
                  <c:v>59.862003000000001</c:v>
                </c:pt>
                <c:pt idx="1971">
                  <c:v>59.862003000000001</c:v>
                </c:pt>
                <c:pt idx="1972">
                  <c:v>59.862003000000001</c:v>
                </c:pt>
                <c:pt idx="1973">
                  <c:v>59.862003000000001</c:v>
                </c:pt>
                <c:pt idx="1974">
                  <c:v>59.862003000000001</c:v>
                </c:pt>
                <c:pt idx="1975">
                  <c:v>59.862003000000001</c:v>
                </c:pt>
                <c:pt idx="1976">
                  <c:v>59.862003000000001</c:v>
                </c:pt>
                <c:pt idx="1977">
                  <c:v>59.862003000000001</c:v>
                </c:pt>
                <c:pt idx="1978">
                  <c:v>59.861002999999997</c:v>
                </c:pt>
                <c:pt idx="1979">
                  <c:v>59.861002999999997</c:v>
                </c:pt>
                <c:pt idx="1980">
                  <c:v>59.861002999999997</c:v>
                </c:pt>
                <c:pt idx="1981">
                  <c:v>59.861002999999997</c:v>
                </c:pt>
                <c:pt idx="1982">
                  <c:v>59.861002999999997</c:v>
                </c:pt>
                <c:pt idx="1983">
                  <c:v>59.861002999999997</c:v>
                </c:pt>
                <c:pt idx="1984">
                  <c:v>59.862003000000001</c:v>
                </c:pt>
                <c:pt idx="1985">
                  <c:v>59.862003000000001</c:v>
                </c:pt>
                <c:pt idx="1986">
                  <c:v>59.862003000000001</c:v>
                </c:pt>
                <c:pt idx="1987">
                  <c:v>59.862003000000001</c:v>
                </c:pt>
                <c:pt idx="1988">
                  <c:v>59.862003000000001</c:v>
                </c:pt>
                <c:pt idx="1989">
                  <c:v>59.862003000000001</c:v>
                </c:pt>
                <c:pt idx="1990">
                  <c:v>59.862003000000001</c:v>
                </c:pt>
                <c:pt idx="1991">
                  <c:v>59.862003000000001</c:v>
                </c:pt>
                <c:pt idx="1992">
                  <c:v>59.862003000000001</c:v>
                </c:pt>
                <c:pt idx="1993">
                  <c:v>59.862003000000001</c:v>
                </c:pt>
                <c:pt idx="1994">
                  <c:v>59.862003000000001</c:v>
                </c:pt>
                <c:pt idx="1995">
                  <c:v>59.862003000000001</c:v>
                </c:pt>
                <c:pt idx="1996">
                  <c:v>59.862003000000001</c:v>
                </c:pt>
                <c:pt idx="1997">
                  <c:v>59.862003000000001</c:v>
                </c:pt>
                <c:pt idx="1998">
                  <c:v>59.862003000000001</c:v>
                </c:pt>
                <c:pt idx="1999">
                  <c:v>59.862003000000001</c:v>
                </c:pt>
                <c:pt idx="2000">
                  <c:v>59.862003000000001</c:v>
                </c:pt>
                <c:pt idx="2001">
                  <c:v>59.862003000000001</c:v>
                </c:pt>
                <c:pt idx="2002">
                  <c:v>59.863002999999999</c:v>
                </c:pt>
                <c:pt idx="2003">
                  <c:v>59.863002999999999</c:v>
                </c:pt>
                <c:pt idx="2004">
                  <c:v>59.863002999999999</c:v>
                </c:pt>
                <c:pt idx="2005">
                  <c:v>59.863002999999999</c:v>
                </c:pt>
                <c:pt idx="2006">
                  <c:v>59.864002999999997</c:v>
                </c:pt>
                <c:pt idx="2007">
                  <c:v>59.864002999999997</c:v>
                </c:pt>
                <c:pt idx="2008">
                  <c:v>59.865003000000002</c:v>
                </c:pt>
                <c:pt idx="2009">
                  <c:v>59.864002999999997</c:v>
                </c:pt>
                <c:pt idx="2010">
                  <c:v>59.864002999999997</c:v>
                </c:pt>
                <c:pt idx="2011">
                  <c:v>59.864002999999997</c:v>
                </c:pt>
                <c:pt idx="2012">
                  <c:v>59.863002999999999</c:v>
                </c:pt>
                <c:pt idx="2013">
                  <c:v>59.863002999999999</c:v>
                </c:pt>
                <c:pt idx="2014">
                  <c:v>59.863002999999999</c:v>
                </c:pt>
                <c:pt idx="2015">
                  <c:v>59.863002999999999</c:v>
                </c:pt>
                <c:pt idx="2016">
                  <c:v>59.862003000000001</c:v>
                </c:pt>
                <c:pt idx="2017">
                  <c:v>59.862003000000001</c:v>
                </c:pt>
                <c:pt idx="2018">
                  <c:v>59.863002999999999</c:v>
                </c:pt>
                <c:pt idx="2019">
                  <c:v>59.863002999999999</c:v>
                </c:pt>
                <c:pt idx="2020">
                  <c:v>59.863002999999999</c:v>
                </c:pt>
                <c:pt idx="2021">
                  <c:v>59.864002999999997</c:v>
                </c:pt>
                <c:pt idx="2022">
                  <c:v>59.864002999999997</c:v>
                </c:pt>
                <c:pt idx="2023">
                  <c:v>59.863002999999999</c:v>
                </c:pt>
                <c:pt idx="2024">
                  <c:v>59.863002999999999</c:v>
                </c:pt>
                <c:pt idx="2025">
                  <c:v>59.863002999999999</c:v>
                </c:pt>
                <c:pt idx="2026">
                  <c:v>59.863002999999999</c:v>
                </c:pt>
                <c:pt idx="2027">
                  <c:v>59.863002999999999</c:v>
                </c:pt>
                <c:pt idx="2028">
                  <c:v>59.863002999999999</c:v>
                </c:pt>
                <c:pt idx="2029">
                  <c:v>59.863002999999999</c:v>
                </c:pt>
                <c:pt idx="2030">
                  <c:v>59.863002999999999</c:v>
                </c:pt>
                <c:pt idx="2031">
                  <c:v>59.864002999999997</c:v>
                </c:pt>
                <c:pt idx="2032">
                  <c:v>59.864002999999997</c:v>
                </c:pt>
                <c:pt idx="2033">
                  <c:v>59.864002999999997</c:v>
                </c:pt>
                <c:pt idx="2034">
                  <c:v>59.865003000000002</c:v>
                </c:pt>
                <c:pt idx="2035">
                  <c:v>59.865003000000002</c:v>
                </c:pt>
                <c:pt idx="2036">
                  <c:v>59.865003000000002</c:v>
                </c:pt>
                <c:pt idx="2037">
                  <c:v>59.864002999999997</c:v>
                </c:pt>
                <c:pt idx="2038">
                  <c:v>59.864002999999997</c:v>
                </c:pt>
                <c:pt idx="2039">
                  <c:v>59.864002999999997</c:v>
                </c:pt>
                <c:pt idx="2040">
                  <c:v>59.863002999999999</c:v>
                </c:pt>
                <c:pt idx="2041">
                  <c:v>59.863002999999999</c:v>
                </c:pt>
                <c:pt idx="2042">
                  <c:v>59.863002999999999</c:v>
                </c:pt>
                <c:pt idx="2043">
                  <c:v>59.863002999999999</c:v>
                </c:pt>
                <c:pt idx="2044">
                  <c:v>59.863002999999999</c:v>
                </c:pt>
                <c:pt idx="2045">
                  <c:v>59.863002999999999</c:v>
                </c:pt>
                <c:pt idx="2046">
                  <c:v>59.864002999999997</c:v>
                </c:pt>
                <c:pt idx="2047">
                  <c:v>59.864002999999997</c:v>
                </c:pt>
                <c:pt idx="2048">
                  <c:v>59.865003000000002</c:v>
                </c:pt>
                <c:pt idx="2049">
                  <c:v>59.865003000000002</c:v>
                </c:pt>
                <c:pt idx="2050">
                  <c:v>59.866002999999999</c:v>
                </c:pt>
                <c:pt idx="2051">
                  <c:v>59.866002999999999</c:v>
                </c:pt>
                <c:pt idx="2052">
                  <c:v>59.866002999999999</c:v>
                </c:pt>
                <c:pt idx="2053">
                  <c:v>59.866002999999999</c:v>
                </c:pt>
                <c:pt idx="2054">
                  <c:v>59.866002999999999</c:v>
                </c:pt>
                <c:pt idx="2055">
                  <c:v>59.866002999999999</c:v>
                </c:pt>
                <c:pt idx="2056">
                  <c:v>59.866002999999999</c:v>
                </c:pt>
                <c:pt idx="2057">
                  <c:v>59.866002999999999</c:v>
                </c:pt>
                <c:pt idx="2058">
                  <c:v>59.865003000000002</c:v>
                </c:pt>
                <c:pt idx="2059">
                  <c:v>59.865003000000002</c:v>
                </c:pt>
                <c:pt idx="2060">
                  <c:v>59.865003000000002</c:v>
                </c:pt>
                <c:pt idx="2061">
                  <c:v>59.865003000000002</c:v>
                </c:pt>
                <c:pt idx="2062">
                  <c:v>59.865003000000002</c:v>
                </c:pt>
                <c:pt idx="2063">
                  <c:v>59.865003000000002</c:v>
                </c:pt>
                <c:pt idx="2064">
                  <c:v>59.865003000000002</c:v>
                </c:pt>
                <c:pt idx="2065">
                  <c:v>59.865003000000002</c:v>
                </c:pt>
                <c:pt idx="2066">
                  <c:v>59.865003000000002</c:v>
                </c:pt>
                <c:pt idx="2067">
                  <c:v>59.866002999999999</c:v>
                </c:pt>
                <c:pt idx="2068">
                  <c:v>59.866002999999999</c:v>
                </c:pt>
                <c:pt idx="2069">
                  <c:v>59.866002999999999</c:v>
                </c:pt>
                <c:pt idx="2070">
                  <c:v>59.866002999999999</c:v>
                </c:pt>
                <c:pt idx="2071">
                  <c:v>59.866002999999999</c:v>
                </c:pt>
                <c:pt idx="2072">
                  <c:v>59.866002999999999</c:v>
                </c:pt>
                <c:pt idx="2073">
                  <c:v>59.865003000000002</c:v>
                </c:pt>
                <c:pt idx="2074">
                  <c:v>59.865003000000002</c:v>
                </c:pt>
                <c:pt idx="2075">
                  <c:v>59.865003000000002</c:v>
                </c:pt>
                <c:pt idx="2076">
                  <c:v>59.865003000000002</c:v>
                </c:pt>
                <c:pt idx="2077">
                  <c:v>59.865003000000002</c:v>
                </c:pt>
                <c:pt idx="2078">
                  <c:v>59.866002999999999</c:v>
                </c:pt>
                <c:pt idx="2079">
                  <c:v>59.866002999999999</c:v>
                </c:pt>
                <c:pt idx="2080">
                  <c:v>59.866002999999999</c:v>
                </c:pt>
                <c:pt idx="2081">
                  <c:v>59.866002999999999</c:v>
                </c:pt>
                <c:pt idx="2082">
                  <c:v>59.866002999999999</c:v>
                </c:pt>
                <c:pt idx="2083">
                  <c:v>59.866002999999999</c:v>
                </c:pt>
                <c:pt idx="2084">
                  <c:v>59.866002999999999</c:v>
                </c:pt>
                <c:pt idx="2085">
                  <c:v>59.866002999999999</c:v>
                </c:pt>
                <c:pt idx="2086">
                  <c:v>59.865003000000002</c:v>
                </c:pt>
                <c:pt idx="2087">
                  <c:v>59.866002999999999</c:v>
                </c:pt>
                <c:pt idx="2088">
                  <c:v>59.866002999999999</c:v>
                </c:pt>
                <c:pt idx="2089">
                  <c:v>59.866002999999999</c:v>
                </c:pt>
                <c:pt idx="2090">
                  <c:v>59.866002999999999</c:v>
                </c:pt>
                <c:pt idx="2091">
                  <c:v>59.866002999999999</c:v>
                </c:pt>
                <c:pt idx="2092">
                  <c:v>59.866002999999999</c:v>
                </c:pt>
                <c:pt idx="2093">
                  <c:v>59.866002999999999</c:v>
                </c:pt>
                <c:pt idx="2094">
                  <c:v>59.866002999999999</c:v>
                </c:pt>
                <c:pt idx="2095">
                  <c:v>59.866002999999999</c:v>
                </c:pt>
                <c:pt idx="2096">
                  <c:v>59.866002999999999</c:v>
                </c:pt>
                <c:pt idx="2097">
                  <c:v>59.866002999999999</c:v>
                </c:pt>
                <c:pt idx="2098">
                  <c:v>59.866002999999999</c:v>
                </c:pt>
                <c:pt idx="2099">
                  <c:v>59.866002999999999</c:v>
                </c:pt>
                <c:pt idx="2100">
                  <c:v>59.867002999999997</c:v>
                </c:pt>
                <c:pt idx="2101">
                  <c:v>59.867002999999997</c:v>
                </c:pt>
                <c:pt idx="2102">
                  <c:v>59.866002999999999</c:v>
                </c:pt>
                <c:pt idx="2103">
                  <c:v>59.866002999999999</c:v>
                </c:pt>
                <c:pt idx="2104">
                  <c:v>59.866002999999999</c:v>
                </c:pt>
                <c:pt idx="2105">
                  <c:v>59.866002999999999</c:v>
                </c:pt>
                <c:pt idx="2106">
                  <c:v>59.866002999999999</c:v>
                </c:pt>
                <c:pt idx="2107">
                  <c:v>59.866002999999999</c:v>
                </c:pt>
                <c:pt idx="2108">
                  <c:v>59.866002999999999</c:v>
                </c:pt>
                <c:pt idx="2109">
                  <c:v>59.866002999999999</c:v>
                </c:pt>
                <c:pt idx="2110">
                  <c:v>59.866002999999999</c:v>
                </c:pt>
                <c:pt idx="2111">
                  <c:v>59.866002999999999</c:v>
                </c:pt>
                <c:pt idx="2112">
                  <c:v>59.866002999999999</c:v>
                </c:pt>
                <c:pt idx="2113">
                  <c:v>59.867002999999997</c:v>
                </c:pt>
                <c:pt idx="2114">
                  <c:v>59.867002999999997</c:v>
                </c:pt>
                <c:pt idx="2115">
                  <c:v>59.868003000000002</c:v>
                </c:pt>
                <c:pt idx="2116">
                  <c:v>59.868003000000002</c:v>
                </c:pt>
                <c:pt idx="2117">
                  <c:v>59.868003000000002</c:v>
                </c:pt>
                <c:pt idx="2118">
                  <c:v>59.868003000000002</c:v>
                </c:pt>
                <c:pt idx="2119">
                  <c:v>59.868003000000002</c:v>
                </c:pt>
                <c:pt idx="2120">
                  <c:v>59.868003000000002</c:v>
                </c:pt>
                <c:pt idx="2121">
                  <c:v>59.868003000000002</c:v>
                </c:pt>
                <c:pt idx="2122">
                  <c:v>59.868003000000002</c:v>
                </c:pt>
                <c:pt idx="2123">
                  <c:v>59.868003000000002</c:v>
                </c:pt>
                <c:pt idx="2124">
                  <c:v>59.868003000000002</c:v>
                </c:pt>
                <c:pt idx="2125">
                  <c:v>59.868003000000002</c:v>
                </c:pt>
                <c:pt idx="2126">
                  <c:v>59.868003000000002</c:v>
                </c:pt>
                <c:pt idx="2127">
                  <c:v>59.868003000000002</c:v>
                </c:pt>
                <c:pt idx="2128">
                  <c:v>59.868003000000002</c:v>
                </c:pt>
                <c:pt idx="2129">
                  <c:v>59.868003000000002</c:v>
                </c:pt>
                <c:pt idx="2130">
                  <c:v>59.868003000000002</c:v>
                </c:pt>
                <c:pt idx="2131">
                  <c:v>59.868003000000002</c:v>
                </c:pt>
                <c:pt idx="2132">
                  <c:v>59.868003000000002</c:v>
                </c:pt>
                <c:pt idx="2133">
                  <c:v>59.868003000000002</c:v>
                </c:pt>
                <c:pt idx="2134">
                  <c:v>59.868003000000002</c:v>
                </c:pt>
                <c:pt idx="2135">
                  <c:v>59.868003000000002</c:v>
                </c:pt>
                <c:pt idx="2136">
                  <c:v>59.868003000000002</c:v>
                </c:pt>
                <c:pt idx="2137">
                  <c:v>59.868003000000002</c:v>
                </c:pt>
                <c:pt idx="2138">
                  <c:v>59.868003000000002</c:v>
                </c:pt>
                <c:pt idx="2139">
                  <c:v>59.868003000000002</c:v>
                </c:pt>
                <c:pt idx="2140">
                  <c:v>59.868003000000002</c:v>
                </c:pt>
                <c:pt idx="2141">
                  <c:v>59.868003000000002</c:v>
                </c:pt>
                <c:pt idx="2142">
                  <c:v>59.868003000000002</c:v>
                </c:pt>
                <c:pt idx="2143">
                  <c:v>59.868003000000002</c:v>
                </c:pt>
                <c:pt idx="2144">
                  <c:v>59.868003000000002</c:v>
                </c:pt>
                <c:pt idx="2145">
                  <c:v>59.868003000000002</c:v>
                </c:pt>
                <c:pt idx="2146">
                  <c:v>59.868003000000002</c:v>
                </c:pt>
                <c:pt idx="2147">
                  <c:v>59.868003000000002</c:v>
                </c:pt>
                <c:pt idx="2148">
                  <c:v>59.868003000000002</c:v>
                </c:pt>
                <c:pt idx="2149">
                  <c:v>59.867002999999997</c:v>
                </c:pt>
                <c:pt idx="2150">
                  <c:v>59.868003000000002</c:v>
                </c:pt>
                <c:pt idx="2151">
                  <c:v>59.868003000000002</c:v>
                </c:pt>
                <c:pt idx="2152">
                  <c:v>59.868003000000002</c:v>
                </c:pt>
                <c:pt idx="2153">
                  <c:v>59.868003000000002</c:v>
                </c:pt>
                <c:pt idx="2154">
                  <c:v>59.868003000000002</c:v>
                </c:pt>
                <c:pt idx="2155">
                  <c:v>59.868003000000002</c:v>
                </c:pt>
                <c:pt idx="2156">
                  <c:v>59.868003000000002</c:v>
                </c:pt>
                <c:pt idx="2157">
                  <c:v>59.868003000000002</c:v>
                </c:pt>
                <c:pt idx="2158">
                  <c:v>59.868003000000002</c:v>
                </c:pt>
                <c:pt idx="2159">
                  <c:v>59.868003000000002</c:v>
                </c:pt>
                <c:pt idx="2160">
                  <c:v>59.868003000000002</c:v>
                </c:pt>
                <c:pt idx="2161">
                  <c:v>59.868003000000002</c:v>
                </c:pt>
                <c:pt idx="2162">
                  <c:v>59.868003000000002</c:v>
                </c:pt>
                <c:pt idx="2163">
                  <c:v>59.868003000000002</c:v>
                </c:pt>
                <c:pt idx="2164">
                  <c:v>59.868003000000002</c:v>
                </c:pt>
                <c:pt idx="2165">
                  <c:v>59.868003000000002</c:v>
                </c:pt>
                <c:pt idx="2166">
                  <c:v>59.868003000000002</c:v>
                </c:pt>
                <c:pt idx="2167">
                  <c:v>59.868003000000002</c:v>
                </c:pt>
                <c:pt idx="2168">
                  <c:v>59.868003000000002</c:v>
                </c:pt>
                <c:pt idx="2169">
                  <c:v>59.868003000000002</c:v>
                </c:pt>
                <c:pt idx="2170">
                  <c:v>59.868003000000002</c:v>
                </c:pt>
                <c:pt idx="2171">
                  <c:v>59.868003000000002</c:v>
                </c:pt>
                <c:pt idx="2172">
                  <c:v>59.868003000000002</c:v>
                </c:pt>
                <c:pt idx="2173">
                  <c:v>59.868003000000002</c:v>
                </c:pt>
                <c:pt idx="2174">
                  <c:v>59.868003000000002</c:v>
                </c:pt>
                <c:pt idx="2175">
                  <c:v>59.868003000000002</c:v>
                </c:pt>
                <c:pt idx="2176">
                  <c:v>59.868003000000002</c:v>
                </c:pt>
                <c:pt idx="2177">
                  <c:v>59.868003000000002</c:v>
                </c:pt>
                <c:pt idx="2178">
                  <c:v>59.868003000000002</c:v>
                </c:pt>
                <c:pt idx="2179">
                  <c:v>59.868003000000002</c:v>
                </c:pt>
                <c:pt idx="2180">
                  <c:v>59.869002999999999</c:v>
                </c:pt>
                <c:pt idx="2181">
                  <c:v>59.869002999999999</c:v>
                </c:pt>
                <c:pt idx="2182">
                  <c:v>59.868003000000002</c:v>
                </c:pt>
                <c:pt idx="2183">
                  <c:v>59.868003000000002</c:v>
                </c:pt>
                <c:pt idx="2184">
                  <c:v>59.868003000000002</c:v>
                </c:pt>
                <c:pt idx="2185">
                  <c:v>59.868003000000002</c:v>
                </c:pt>
                <c:pt idx="2186">
                  <c:v>59.868003000000002</c:v>
                </c:pt>
                <c:pt idx="2187">
                  <c:v>59.868003000000002</c:v>
                </c:pt>
                <c:pt idx="2188">
                  <c:v>59.868003000000002</c:v>
                </c:pt>
                <c:pt idx="2189">
                  <c:v>59.869002999999999</c:v>
                </c:pt>
                <c:pt idx="2190">
                  <c:v>59.869002999999999</c:v>
                </c:pt>
                <c:pt idx="2191">
                  <c:v>59.869002999999999</c:v>
                </c:pt>
                <c:pt idx="2192">
                  <c:v>59.869002999999999</c:v>
                </c:pt>
                <c:pt idx="2193">
                  <c:v>59.869002999999999</c:v>
                </c:pt>
                <c:pt idx="2194">
                  <c:v>59.869002999999999</c:v>
                </c:pt>
                <c:pt idx="2195">
                  <c:v>59.869002999999999</c:v>
                </c:pt>
                <c:pt idx="2196">
                  <c:v>59.869002999999999</c:v>
                </c:pt>
                <c:pt idx="2197">
                  <c:v>59.869002999999999</c:v>
                </c:pt>
                <c:pt idx="2198">
                  <c:v>59.869002999999999</c:v>
                </c:pt>
                <c:pt idx="2199">
                  <c:v>59.869002999999999</c:v>
                </c:pt>
                <c:pt idx="2200">
                  <c:v>59.869002999999999</c:v>
                </c:pt>
                <c:pt idx="2201">
                  <c:v>59.868003000000002</c:v>
                </c:pt>
                <c:pt idx="2202">
                  <c:v>59.868003000000002</c:v>
                </c:pt>
                <c:pt idx="2203">
                  <c:v>59.868003000000002</c:v>
                </c:pt>
                <c:pt idx="2204">
                  <c:v>59.868003000000002</c:v>
                </c:pt>
                <c:pt idx="2205">
                  <c:v>59.868003000000002</c:v>
                </c:pt>
                <c:pt idx="2206">
                  <c:v>59.868003000000002</c:v>
                </c:pt>
                <c:pt idx="2207">
                  <c:v>59.868003000000002</c:v>
                </c:pt>
                <c:pt idx="2208">
                  <c:v>59.868003000000002</c:v>
                </c:pt>
                <c:pt idx="2209">
                  <c:v>59.868003000000002</c:v>
                </c:pt>
                <c:pt idx="2210">
                  <c:v>59.868003000000002</c:v>
                </c:pt>
                <c:pt idx="2211">
                  <c:v>59.868003000000002</c:v>
                </c:pt>
                <c:pt idx="2212">
                  <c:v>59.869002999999999</c:v>
                </c:pt>
                <c:pt idx="2213">
                  <c:v>59.869002999999999</c:v>
                </c:pt>
                <c:pt idx="2214">
                  <c:v>59.869002999999999</c:v>
                </c:pt>
                <c:pt idx="2215">
                  <c:v>59.869002999999999</c:v>
                </c:pt>
                <c:pt idx="2216">
                  <c:v>59.869002999999999</c:v>
                </c:pt>
                <c:pt idx="2217">
                  <c:v>59.870002999999997</c:v>
                </c:pt>
                <c:pt idx="2218">
                  <c:v>59.870002999999997</c:v>
                </c:pt>
                <c:pt idx="2219">
                  <c:v>59.870002999999997</c:v>
                </c:pt>
                <c:pt idx="2220">
                  <c:v>59.870002999999997</c:v>
                </c:pt>
                <c:pt idx="2221">
                  <c:v>59.870002999999997</c:v>
                </c:pt>
                <c:pt idx="2222">
                  <c:v>59.869002999999999</c:v>
                </c:pt>
                <c:pt idx="2223">
                  <c:v>59.869002999999999</c:v>
                </c:pt>
                <c:pt idx="2224">
                  <c:v>59.869002999999999</c:v>
                </c:pt>
                <c:pt idx="2225">
                  <c:v>59.869002999999999</c:v>
                </c:pt>
                <c:pt idx="2226">
                  <c:v>59.869002999999999</c:v>
                </c:pt>
                <c:pt idx="2227">
                  <c:v>59.869002999999999</c:v>
                </c:pt>
                <c:pt idx="2228">
                  <c:v>59.869002999999999</c:v>
                </c:pt>
                <c:pt idx="2229">
                  <c:v>59.869002999999999</c:v>
                </c:pt>
                <c:pt idx="2230">
                  <c:v>59.869002999999999</c:v>
                </c:pt>
                <c:pt idx="2231">
                  <c:v>59.869002999999999</c:v>
                </c:pt>
                <c:pt idx="2232">
                  <c:v>59.869002999999999</c:v>
                </c:pt>
                <c:pt idx="2233">
                  <c:v>59.869002999999999</c:v>
                </c:pt>
                <c:pt idx="2234">
                  <c:v>59.869002999999999</c:v>
                </c:pt>
                <c:pt idx="2235">
                  <c:v>59.869002999999999</c:v>
                </c:pt>
                <c:pt idx="2236">
                  <c:v>59.869002999999999</c:v>
                </c:pt>
                <c:pt idx="2237">
                  <c:v>59.869002999999999</c:v>
                </c:pt>
                <c:pt idx="2238">
                  <c:v>59.869002999999999</c:v>
                </c:pt>
                <c:pt idx="2239">
                  <c:v>59.869002999999999</c:v>
                </c:pt>
                <c:pt idx="2240">
                  <c:v>59.869002999999999</c:v>
                </c:pt>
                <c:pt idx="2241">
                  <c:v>59.870002999999997</c:v>
                </c:pt>
                <c:pt idx="2242">
                  <c:v>59.870002999999997</c:v>
                </c:pt>
                <c:pt idx="2243">
                  <c:v>59.870002999999997</c:v>
                </c:pt>
                <c:pt idx="2244">
                  <c:v>59.870002999999997</c:v>
                </c:pt>
                <c:pt idx="2245">
                  <c:v>59.870002999999997</c:v>
                </c:pt>
                <c:pt idx="2246">
                  <c:v>59.870002999999997</c:v>
                </c:pt>
                <c:pt idx="2247">
                  <c:v>59.870002999999997</c:v>
                </c:pt>
                <c:pt idx="2248">
                  <c:v>59.869002999999999</c:v>
                </c:pt>
                <c:pt idx="2249">
                  <c:v>59.870002999999997</c:v>
                </c:pt>
                <c:pt idx="2250">
                  <c:v>59.870002999999997</c:v>
                </c:pt>
                <c:pt idx="2251">
                  <c:v>59.870002999999997</c:v>
                </c:pt>
                <c:pt idx="2252">
                  <c:v>59.870002999999997</c:v>
                </c:pt>
                <c:pt idx="2253">
                  <c:v>59.870002999999997</c:v>
                </c:pt>
                <c:pt idx="2254">
                  <c:v>59.870002999999997</c:v>
                </c:pt>
                <c:pt idx="2255">
                  <c:v>59.870002999999997</c:v>
                </c:pt>
                <c:pt idx="2256">
                  <c:v>59.870002999999997</c:v>
                </c:pt>
                <c:pt idx="2257">
                  <c:v>59.870002999999997</c:v>
                </c:pt>
                <c:pt idx="2258">
                  <c:v>59.870002999999997</c:v>
                </c:pt>
                <c:pt idx="2259">
                  <c:v>59.870002999999997</c:v>
                </c:pt>
                <c:pt idx="2260">
                  <c:v>59.871003000000002</c:v>
                </c:pt>
                <c:pt idx="2261">
                  <c:v>59.870002999999997</c:v>
                </c:pt>
                <c:pt idx="2262">
                  <c:v>59.870002999999997</c:v>
                </c:pt>
                <c:pt idx="2263">
                  <c:v>59.870002999999997</c:v>
                </c:pt>
                <c:pt idx="2264">
                  <c:v>59.869002999999999</c:v>
                </c:pt>
                <c:pt idx="2265">
                  <c:v>59.869002999999999</c:v>
                </c:pt>
                <c:pt idx="2266">
                  <c:v>59.869002999999999</c:v>
                </c:pt>
                <c:pt idx="2267">
                  <c:v>59.869002999999999</c:v>
                </c:pt>
                <c:pt idx="2268">
                  <c:v>59.869002999999999</c:v>
                </c:pt>
                <c:pt idx="2269">
                  <c:v>59.869002999999999</c:v>
                </c:pt>
                <c:pt idx="2270">
                  <c:v>59.869002999999999</c:v>
                </c:pt>
                <c:pt idx="2271">
                  <c:v>59.869002999999999</c:v>
                </c:pt>
                <c:pt idx="2272">
                  <c:v>59.869002999999999</c:v>
                </c:pt>
                <c:pt idx="2273">
                  <c:v>59.869002999999999</c:v>
                </c:pt>
                <c:pt idx="2274">
                  <c:v>59.869002999999999</c:v>
                </c:pt>
                <c:pt idx="2275">
                  <c:v>59.869002999999999</c:v>
                </c:pt>
                <c:pt idx="2276">
                  <c:v>59.869002999999999</c:v>
                </c:pt>
                <c:pt idx="2277">
                  <c:v>59.869002999999999</c:v>
                </c:pt>
                <c:pt idx="2278">
                  <c:v>59.869002999999999</c:v>
                </c:pt>
                <c:pt idx="2279">
                  <c:v>59.870002999999997</c:v>
                </c:pt>
                <c:pt idx="2280">
                  <c:v>59.870002999999997</c:v>
                </c:pt>
                <c:pt idx="2281">
                  <c:v>59.870002999999997</c:v>
                </c:pt>
                <c:pt idx="2282">
                  <c:v>59.870002999999997</c:v>
                </c:pt>
                <c:pt idx="2283">
                  <c:v>59.870002999999997</c:v>
                </c:pt>
                <c:pt idx="2284">
                  <c:v>59.871003000000002</c:v>
                </c:pt>
                <c:pt idx="2285">
                  <c:v>59.871003000000002</c:v>
                </c:pt>
                <c:pt idx="2286">
                  <c:v>59.871003000000002</c:v>
                </c:pt>
                <c:pt idx="2287">
                  <c:v>59.871003000000002</c:v>
                </c:pt>
                <c:pt idx="2288">
                  <c:v>59.871003000000002</c:v>
                </c:pt>
                <c:pt idx="2289">
                  <c:v>59.870002999999997</c:v>
                </c:pt>
                <c:pt idx="2290">
                  <c:v>59.870002999999997</c:v>
                </c:pt>
                <c:pt idx="2291">
                  <c:v>59.869002999999999</c:v>
                </c:pt>
                <c:pt idx="2292">
                  <c:v>59.869002999999999</c:v>
                </c:pt>
                <c:pt idx="2293">
                  <c:v>59.870002999999997</c:v>
                </c:pt>
                <c:pt idx="2294">
                  <c:v>59.870002999999997</c:v>
                </c:pt>
                <c:pt idx="2295">
                  <c:v>59.870002999999997</c:v>
                </c:pt>
                <c:pt idx="2296">
                  <c:v>59.870002999999997</c:v>
                </c:pt>
                <c:pt idx="2297">
                  <c:v>59.870002999999997</c:v>
                </c:pt>
                <c:pt idx="2298">
                  <c:v>59.870002999999997</c:v>
                </c:pt>
                <c:pt idx="2299">
                  <c:v>59.870002999999997</c:v>
                </c:pt>
                <c:pt idx="2300">
                  <c:v>59.870002999999997</c:v>
                </c:pt>
                <c:pt idx="2301">
                  <c:v>59.870002999999997</c:v>
                </c:pt>
                <c:pt idx="2302">
                  <c:v>59.870002999999997</c:v>
                </c:pt>
                <c:pt idx="2303">
                  <c:v>59.870002999999997</c:v>
                </c:pt>
                <c:pt idx="2304">
                  <c:v>59.870002999999997</c:v>
                </c:pt>
                <c:pt idx="2305">
                  <c:v>59.870002999999997</c:v>
                </c:pt>
                <c:pt idx="2306">
                  <c:v>59.870002999999997</c:v>
                </c:pt>
                <c:pt idx="2307">
                  <c:v>59.870002999999997</c:v>
                </c:pt>
                <c:pt idx="2308">
                  <c:v>59.870002999999997</c:v>
                </c:pt>
                <c:pt idx="2309">
                  <c:v>59.870002999999997</c:v>
                </c:pt>
                <c:pt idx="2310">
                  <c:v>59.870002999999997</c:v>
                </c:pt>
                <c:pt idx="2311">
                  <c:v>59.870002999999997</c:v>
                </c:pt>
                <c:pt idx="2312">
                  <c:v>59.871003000000002</c:v>
                </c:pt>
                <c:pt idx="2313">
                  <c:v>59.871003000000002</c:v>
                </c:pt>
                <c:pt idx="2314">
                  <c:v>59.870002999999997</c:v>
                </c:pt>
                <c:pt idx="2315">
                  <c:v>59.870002999999997</c:v>
                </c:pt>
                <c:pt idx="2316">
                  <c:v>59.870002999999997</c:v>
                </c:pt>
                <c:pt idx="2317">
                  <c:v>59.870002999999997</c:v>
                </c:pt>
                <c:pt idx="2318">
                  <c:v>59.870002999999997</c:v>
                </c:pt>
                <c:pt idx="2319">
                  <c:v>59.870002999999997</c:v>
                </c:pt>
                <c:pt idx="2320">
                  <c:v>59.870002999999997</c:v>
                </c:pt>
                <c:pt idx="2321">
                  <c:v>59.870002999999997</c:v>
                </c:pt>
                <c:pt idx="2322">
                  <c:v>59.870002999999997</c:v>
                </c:pt>
                <c:pt idx="2323">
                  <c:v>59.870002999999997</c:v>
                </c:pt>
                <c:pt idx="2324">
                  <c:v>59.870002999999997</c:v>
                </c:pt>
                <c:pt idx="2325">
                  <c:v>59.870002999999997</c:v>
                </c:pt>
                <c:pt idx="2326">
                  <c:v>59.870002999999997</c:v>
                </c:pt>
                <c:pt idx="2327">
                  <c:v>59.870002999999997</c:v>
                </c:pt>
                <c:pt idx="2328">
                  <c:v>59.870002999999997</c:v>
                </c:pt>
                <c:pt idx="2329">
                  <c:v>59.870002999999997</c:v>
                </c:pt>
                <c:pt idx="2330">
                  <c:v>59.870002999999997</c:v>
                </c:pt>
                <c:pt idx="2331">
                  <c:v>59.870002999999997</c:v>
                </c:pt>
                <c:pt idx="2332">
                  <c:v>59.870002999999997</c:v>
                </c:pt>
                <c:pt idx="2333">
                  <c:v>59.870002999999997</c:v>
                </c:pt>
                <c:pt idx="2334">
                  <c:v>59.870002999999997</c:v>
                </c:pt>
                <c:pt idx="2335">
                  <c:v>59.871003000000002</c:v>
                </c:pt>
                <c:pt idx="2336">
                  <c:v>59.871003000000002</c:v>
                </c:pt>
                <c:pt idx="2337">
                  <c:v>59.871003000000002</c:v>
                </c:pt>
                <c:pt idx="2338">
                  <c:v>59.871003000000002</c:v>
                </c:pt>
                <c:pt idx="2339">
                  <c:v>59.871003000000002</c:v>
                </c:pt>
                <c:pt idx="2340">
                  <c:v>59.871003000000002</c:v>
                </c:pt>
                <c:pt idx="2341">
                  <c:v>59.871003000000002</c:v>
                </c:pt>
                <c:pt idx="2342">
                  <c:v>59.871003000000002</c:v>
                </c:pt>
                <c:pt idx="2343">
                  <c:v>59.870002999999997</c:v>
                </c:pt>
                <c:pt idx="2344">
                  <c:v>59.870002999999997</c:v>
                </c:pt>
                <c:pt idx="2345">
                  <c:v>59.870002999999997</c:v>
                </c:pt>
                <c:pt idx="2346">
                  <c:v>59.870002999999997</c:v>
                </c:pt>
                <c:pt idx="2347">
                  <c:v>59.871003000000002</c:v>
                </c:pt>
                <c:pt idx="2348">
                  <c:v>59.871003000000002</c:v>
                </c:pt>
                <c:pt idx="2349">
                  <c:v>59.871003000000002</c:v>
                </c:pt>
                <c:pt idx="2350">
                  <c:v>59.871003000000002</c:v>
                </c:pt>
                <c:pt idx="2351">
                  <c:v>59.871003000000002</c:v>
                </c:pt>
                <c:pt idx="2352">
                  <c:v>59.871003000000002</c:v>
                </c:pt>
                <c:pt idx="2353">
                  <c:v>59.871003000000002</c:v>
                </c:pt>
                <c:pt idx="2354">
                  <c:v>59.871003000000002</c:v>
                </c:pt>
                <c:pt idx="2355">
                  <c:v>59.871003000000002</c:v>
                </c:pt>
                <c:pt idx="2356">
                  <c:v>59.871003000000002</c:v>
                </c:pt>
                <c:pt idx="2357">
                  <c:v>59.871003000000002</c:v>
                </c:pt>
                <c:pt idx="2358">
                  <c:v>59.871003000000002</c:v>
                </c:pt>
                <c:pt idx="2359">
                  <c:v>59.872002999999999</c:v>
                </c:pt>
                <c:pt idx="2360">
                  <c:v>59.871003000000002</c:v>
                </c:pt>
                <c:pt idx="2361">
                  <c:v>59.871003000000002</c:v>
                </c:pt>
                <c:pt idx="2362">
                  <c:v>59.871003000000002</c:v>
                </c:pt>
                <c:pt idx="2363">
                  <c:v>59.871003000000002</c:v>
                </c:pt>
                <c:pt idx="2364">
                  <c:v>59.871003000000002</c:v>
                </c:pt>
                <c:pt idx="2365">
                  <c:v>59.871003000000002</c:v>
                </c:pt>
                <c:pt idx="2366">
                  <c:v>59.871003000000002</c:v>
                </c:pt>
                <c:pt idx="2367">
                  <c:v>59.872002999999999</c:v>
                </c:pt>
                <c:pt idx="2368">
                  <c:v>59.871003000000002</c:v>
                </c:pt>
                <c:pt idx="2369">
                  <c:v>59.871003000000002</c:v>
                </c:pt>
                <c:pt idx="2370">
                  <c:v>59.871003000000002</c:v>
                </c:pt>
                <c:pt idx="2371">
                  <c:v>59.870002999999997</c:v>
                </c:pt>
                <c:pt idx="2372">
                  <c:v>59.870002999999997</c:v>
                </c:pt>
                <c:pt idx="2373">
                  <c:v>59.870002999999997</c:v>
                </c:pt>
                <c:pt idx="2374">
                  <c:v>59.871003000000002</c:v>
                </c:pt>
                <c:pt idx="2375">
                  <c:v>59.871003000000002</c:v>
                </c:pt>
                <c:pt idx="2376">
                  <c:v>59.871003000000002</c:v>
                </c:pt>
                <c:pt idx="2377">
                  <c:v>59.871003000000002</c:v>
                </c:pt>
                <c:pt idx="2378">
                  <c:v>59.871003000000002</c:v>
                </c:pt>
                <c:pt idx="2379">
                  <c:v>59.871003000000002</c:v>
                </c:pt>
                <c:pt idx="2380">
                  <c:v>59.871003000000002</c:v>
                </c:pt>
                <c:pt idx="2381">
                  <c:v>59.870002999999997</c:v>
                </c:pt>
              </c:numCache>
            </c:numRef>
          </c:yVal>
          <c:smooth val="1"/>
        </c:ser>
        <c:ser>
          <c:idx val="2"/>
          <c:order val="1"/>
          <c:tx>
            <c:strRef>
              <c:f>Sheet1!$B$1</c:f>
              <c:strCache>
                <c:ptCount val="1"/>
                <c:pt idx="0">
                  <c:v>Simulation (all governors enabled)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Sheet1!$A$2:$A$963</c:f>
              <c:numCache>
                <c:formatCode>General</c:formatCode>
                <c:ptCount val="962"/>
                <c:pt idx="0">
                  <c:v>0</c:v>
                </c:pt>
                <c:pt idx="1">
                  <c:v>2.0833000000000001E-2</c:v>
                </c:pt>
                <c:pt idx="2">
                  <c:v>4.1667000000000003E-2</c:v>
                </c:pt>
                <c:pt idx="3">
                  <c:v>6.25E-2</c:v>
                </c:pt>
                <c:pt idx="4">
                  <c:v>8.3333000000000004E-2</c:v>
                </c:pt>
                <c:pt idx="5">
                  <c:v>0.104167</c:v>
                </c:pt>
                <c:pt idx="6">
                  <c:v>0.125</c:v>
                </c:pt>
                <c:pt idx="7">
                  <c:v>0.14583299999999999</c:v>
                </c:pt>
                <c:pt idx="8">
                  <c:v>0.16666700000000001</c:v>
                </c:pt>
                <c:pt idx="9">
                  <c:v>0.1875</c:v>
                </c:pt>
                <c:pt idx="10">
                  <c:v>0.20833299999999999</c:v>
                </c:pt>
                <c:pt idx="11">
                  <c:v>0.22916700000000001</c:v>
                </c:pt>
                <c:pt idx="12">
                  <c:v>0.25</c:v>
                </c:pt>
                <c:pt idx="13">
                  <c:v>0.27083299999999999</c:v>
                </c:pt>
                <c:pt idx="14">
                  <c:v>0.29166700000000001</c:v>
                </c:pt>
                <c:pt idx="15">
                  <c:v>0.3125</c:v>
                </c:pt>
                <c:pt idx="16">
                  <c:v>0.33333299999999999</c:v>
                </c:pt>
                <c:pt idx="17">
                  <c:v>0.35416700000000001</c:v>
                </c:pt>
                <c:pt idx="18">
                  <c:v>0.375</c:v>
                </c:pt>
                <c:pt idx="19">
                  <c:v>0.39583299999999999</c:v>
                </c:pt>
                <c:pt idx="20">
                  <c:v>0.41666700000000001</c:v>
                </c:pt>
                <c:pt idx="21">
                  <c:v>0.4375</c:v>
                </c:pt>
                <c:pt idx="22">
                  <c:v>0.45833299999999999</c:v>
                </c:pt>
                <c:pt idx="23">
                  <c:v>0.47916700000000001</c:v>
                </c:pt>
                <c:pt idx="24">
                  <c:v>0.5</c:v>
                </c:pt>
                <c:pt idx="25">
                  <c:v>0.5</c:v>
                </c:pt>
                <c:pt idx="26">
                  <c:v>0.52083299999999999</c:v>
                </c:pt>
                <c:pt idx="27">
                  <c:v>0.54166700000000001</c:v>
                </c:pt>
                <c:pt idx="28">
                  <c:v>0.5625</c:v>
                </c:pt>
                <c:pt idx="29">
                  <c:v>0.58333299999999999</c:v>
                </c:pt>
                <c:pt idx="30">
                  <c:v>0.60416700000000001</c:v>
                </c:pt>
                <c:pt idx="31">
                  <c:v>0.625</c:v>
                </c:pt>
                <c:pt idx="32">
                  <c:v>0.64583299999999999</c:v>
                </c:pt>
                <c:pt idx="33">
                  <c:v>0.66666700000000001</c:v>
                </c:pt>
                <c:pt idx="34">
                  <c:v>0.6875</c:v>
                </c:pt>
                <c:pt idx="35">
                  <c:v>0.70833299999999999</c:v>
                </c:pt>
                <c:pt idx="36">
                  <c:v>0.72916700000000001</c:v>
                </c:pt>
                <c:pt idx="37">
                  <c:v>0.75</c:v>
                </c:pt>
                <c:pt idx="38">
                  <c:v>0.77083299999999999</c:v>
                </c:pt>
                <c:pt idx="39">
                  <c:v>0.79166700000000001</c:v>
                </c:pt>
                <c:pt idx="40">
                  <c:v>0.8125</c:v>
                </c:pt>
                <c:pt idx="41">
                  <c:v>0.83333299999999999</c:v>
                </c:pt>
                <c:pt idx="42">
                  <c:v>0.85416700000000001</c:v>
                </c:pt>
                <c:pt idx="43">
                  <c:v>0.875</c:v>
                </c:pt>
                <c:pt idx="44">
                  <c:v>0.89583299999999999</c:v>
                </c:pt>
                <c:pt idx="45">
                  <c:v>0.91666700000000001</c:v>
                </c:pt>
                <c:pt idx="46">
                  <c:v>0.9375</c:v>
                </c:pt>
                <c:pt idx="47">
                  <c:v>0.95833299999999999</c:v>
                </c:pt>
                <c:pt idx="48">
                  <c:v>0.97916700000000001</c:v>
                </c:pt>
                <c:pt idx="49">
                  <c:v>1</c:v>
                </c:pt>
                <c:pt idx="50">
                  <c:v>1.0208330000000001</c:v>
                </c:pt>
                <c:pt idx="51">
                  <c:v>1.0416669999999999</c:v>
                </c:pt>
                <c:pt idx="52">
                  <c:v>1.0625</c:v>
                </c:pt>
                <c:pt idx="53">
                  <c:v>1.0833330000000001</c:v>
                </c:pt>
                <c:pt idx="54">
                  <c:v>1.1041669999999999</c:v>
                </c:pt>
                <c:pt idx="55">
                  <c:v>1.125</c:v>
                </c:pt>
                <c:pt idx="56">
                  <c:v>1.1458330000000001</c:v>
                </c:pt>
                <c:pt idx="57">
                  <c:v>1.1666669999999999</c:v>
                </c:pt>
                <c:pt idx="58">
                  <c:v>1.1875</c:v>
                </c:pt>
                <c:pt idx="59">
                  <c:v>1.2083330000000001</c:v>
                </c:pt>
                <c:pt idx="60">
                  <c:v>1.2291669999999999</c:v>
                </c:pt>
                <c:pt idx="61">
                  <c:v>1.25</c:v>
                </c:pt>
                <c:pt idx="62">
                  <c:v>1.2708330000000001</c:v>
                </c:pt>
                <c:pt idx="63">
                  <c:v>1.2916669999999999</c:v>
                </c:pt>
                <c:pt idx="64">
                  <c:v>1.3125</c:v>
                </c:pt>
                <c:pt idx="65">
                  <c:v>1.3333330000000001</c:v>
                </c:pt>
                <c:pt idx="66">
                  <c:v>1.3541669999999999</c:v>
                </c:pt>
                <c:pt idx="67">
                  <c:v>1.375</c:v>
                </c:pt>
                <c:pt idx="68">
                  <c:v>1.3958330000000001</c:v>
                </c:pt>
                <c:pt idx="69">
                  <c:v>1.4166669999999999</c:v>
                </c:pt>
                <c:pt idx="70">
                  <c:v>1.4375</c:v>
                </c:pt>
                <c:pt idx="71">
                  <c:v>1.4583330000000001</c:v>
                </c:pt>
                <c:pt idx="72">
                  <c:v>1.4791669999999999</c:v>
                </c:pt>
                <c:pt idx="73">
                  <c:v>1.5</c:v>
                </c:pt>
                <c:pt idx="74">
                  <c:v>1.5208330000000001</c:v>
                </c:pt>
                <c:pt idx="75">
                  <c:v>1.5416669999999999</c:v>
                </c:pt>
                <c:pt idx="76">
                  <c:v>1.5625</c:v>
                </c:pt>
                <c:pt idx="77">
                  <c:v>1.5833330000000001</c:v>
                </c:pt>
                <c:pt idx="78">
                  <c:v>1.6041669999999999</c:v>
                </c:pt>
                <c:pt idx="79">
                  <c:v>1.625</c:v>
                </c:pt>
                <c:pt idx="80">
                  <c:v>1.6458330000000001</c:v>
                </c:pt>
                <c:pt idx="81">
                  <c:v>1.6666669999999999</c:v>
                </c:pt>
                <c:pt idx="82">
                  <c:v>1.6875</c:v>
                </c:pt>
                <c:pt idx="83">
                  <c:v>1.7083330000000001</c:v>
                </c:pt>
                <c:pt idx="84">
                  <c:v>1.7291669999999999</c:v>
                </c:pt>
                <c:pt idx="85">
                  <c:v>1.75</c:v>
                </c:pt>
                <c:pt idx="86">
                  <c:v>1.7708330000000001</c:v>
                </c:pt>
                <c:pt idx="87">
                  <c:v>1.7916669999999999</c:v>
                </c:pt>
                <c:pt idx="88">
                  <c:v>1.8125</c:v>
                </c:pt>
                <c:pt idx="89">
                  <c:v>1.8333330000000001</c:v>
                </c:pt>
                <c:pt idx="90">
                  <c:v>1.8541669999999999</c:v>
                </c:pt>
                <c:pt idx="91">
                  <c:v>1.875</c:v>
                </c:pt>
                <c:pt idx="92">
                  <c:v>1.8958330000000001</c:v>
                </c:pt>
                <c:pt idx="93">
                  <c:v>1.9166669999999999</c:v>
                </c:pt>
                <c:pt idx="94">
                  <c:v>1.9375</c:v>
                </c:pt>
                <c:pt idx="95">
                  <c:v>1.9583330000000001</c:v>
                </c:pt>
                <c:pt idx="96">
                  <c:v>1.9791669999999999</c:v>
                </c:pt>
                <c:pt idx="97">
                  <c:v>2</c:v>
                </c:pt>
                <c:pt idx="98">
                  <c:v>2.0208330000000001</c:v>
                </c:pt>
                <c:pt idx="99">
                  <c:v>2.0416669999999999</c:v>
                </c:pt>
                <c:pt idx="100">
                  <c:v>2.0625</c:v>
                </c:pt>
                <c:pt idx="101">
                  <c:v>2.0833330000000001</c:v>
                </c:pt>
                <c:pt idx="102">
                  <c:v>2.1041669999999999</c:v>
                </c:pt>
                <c:pt idx="103">
                  <c:v>2.125</c:v>
                </c:pt>
                <c:pt idx="104">
                  <c:v>2.1458330000000001</c:v>
                </c:pt>
                <c:pt idx="105">
                  <c:v>2.1666669999999999</c:v>
                </c:pt>
                <c:pt idx="106">
                  <c:v>2.1875</c:v>
                </c:pt>
                <c:pt idx="107">
                  <c:v>2.2083330000000001</c:v>
                </c:pt>
                <c:pt idx="108">
                  <c:v>2.2291669999999999</c:v>
                </c:pt>
                <c:pt idx="109">
                  <c:v>2.25</c:v>
                </c:pt>
                <c:pt idx="110">
                  <c:v>2.2708330000000001</c:v>
                </c:pt>
                <c:pt idx="111">
                  <c:v>2.2916669999999999</c:v>
                </c:pt>
                <c:pt idx="112">
                  <c:v>2.3125</c:v>
                </c:pt>
                <c:pt idx="113">
                  <c:v>2.3333330000000001</c:v>
                </c:pt>
                <c:pt idx="114">
                  <c:v>2.3541669999999999</c:v>
                </c:pt>
                <c:pt idx="115">
                  <c:v>2.375</c:v>
                </c:pt>
                <c:pt idx="116">
                  <c:v>2.3958330000000001</c:v>
                </c:pt>
                <c:pt idx="117">
                  <c:v>2.4166669999999999</c:v>
                </c:pt>
                <c:pt idx="118">
                  <c:v>2.4375</c:v>
                </c:pt>
                <c:pt idx="119">
                  <c:v>2.4583330000000001</c:v>
                </c:pt>
                <c:pt idx="120">
                  <c:v>2.4791669999999999</c:v>
                </c:pt>
                <c:pt idx="121">
                  <c:v>2.5</c:v>
                </c:pt>
                <c:pt idx="122">
                  <c:v>2.5208330000000001</c:v>
                </c:pt>
                <c:pt idx="123">
                  <c:v>2.5416669999999999</c:v>
                </c:pt>
                <c:pt idx="124">
                  <c:v>2.5625</c:v>
                </c:pt>
                <c:pt idx="125">
                  <c:v>2.5833330000000001</c:v>
                </c:pt>
                <c:pt idx="126">
                  <c:v>2.6041669999999999</c:v>
                </c:pt>
                <c:pt idx="127">
                  <c:v>2.625</c:v>
                </c:pt>
                <c:pt idx="128">
                  <c:v>2.6458330000000001</c:v>
                </c:pt>
                <c:pt idx="129">
                  <c:v>2.6666669999999999</c:v>
                </c:pt>
                <c:pt idx="130">
                  <c:v>2.6875</c:v>
                </c:pt>
                <c:pt idx="131">
                  <c:v>2.7083330000000001</c:v>
                </c:pt>
                <c:pt idx="132">
                  <c:v>2.7291669999999999</c:v>
                </c:pt>
                <c:pt idx="133">
                  <c:v>2.75</c:v>
                </c:pt>
                <c:pt idx="134">
                  <c:v>2.7708330000000001</c:v>
                </c:pt>
                <c:pt idx="135">
                  <c:v>2.7916669999999999</c:v>
                </c:pt>
                <c:pt idx="136">
                  <c:v>2.8125</c:v>
                </c:pt>
                <c:pt idx="137">
                  <c:v>2.8333330000000001</c:v>
                </c:pt>
                <c:pt idx="138">
                  <c:v>2.8541669999999999</c:v>
                </c:pt>
                <c:pt idx="139">
                  <c:v>2.875</c:v>
                </c:pt>
                <c:pt idx="140">
                  <c:v>2.8958330000000001</c:v>
                </c:pt>
                <c:pt idx="141">
                  <c:v>2.9166669999999999</c:v>
                </c:pt>
                <c:pt idx="142">
                  <c:v>2.9375</c:v>
                </c:pt>
                <c:pt idx="143">
                  <c:v>2.9583330000000001</c:v>
                </c:pt>
                <c:pt idx="144">
                  <c:v>2.9791669999999999</c:v>
                </c:pt>
                <c:pt idx="145">
                  <c:v>3</c:v>
                </c:pt>
                <c:pt idx="146">
                  <c:v>3.0208330000000001</c:v>
                </c:pt>
                <c:pt idx="147">
                  <c:v>3.0416669999999999</c:v>
                </c:pt>
                <c:pt idx="148">
                  <c:v>3.0625</c:v>
                </c:pt>
                <c:pt idx="149">
                  <c:v>3.0833330000000001</c:v>
                </c:pt>
                <c:pt idx="150">
                  <c:v>3.1041669999999999</c:v>
                </c:pt>
                <c:pt idx="151">
                  <c:v>3.125</c:v>
                </c:pt>
                <c:pt idx="152">
                  <c:v>3.1458330000000001</c:v>
                </c:pt>
                <c:pt idx="153">
                  <c:v>3.1666669999999999</c:v>
                </c:pt>
                <c:pt idx="154">
                  <c:v>3.1875</c:v>
                </c:pt>
                <c:pt idx="155">
                  <c:v>3.2083330000000001</c:v>
                </c:pt>
                <c:pt idx="156">
                  <c:v>3.2291669999999999</c:v>
                </c:pt>
                <c:pt idx="157">
                  <c:v>3.25</c:v>
                </c:pt>
                <c:pt idx="158">
                  <c:v>3.2708330000000001</c:v>
                </c:pt>
                <c:pt idx="159">
                  <c:v>3.2916669999999999</c:v>
                </c:pt>
                <c:pt idx="160">
                  <c:v>3.3125</c:v>
                </c:pt>
                <c:pt idx="161">
                  <c:v>3.3333330000000001</c:v>
                </c:pt>
                <c:pt idx="162">
                  <c:v>3.3541669999999999</c:v>
                </c:pt>
                <c:pt idx="163">
                  <c:v>3.375</c:v>
                </c:pt>
                <c:pt idx="164">
                  <c:v>3.3958330000000001</c:v>
                </c:pt>
                <c:pt idx="165">
                  <c:v>3.4166669999999999</c:v>
                </c:pt>
                <c:pt idx="166">
                  <c:v>3.4375</c:v>
                </c:pt>
                <c:pt idx="167">
                  <c:v>3.4583330000000001</c:v>
                </c:pt>
                <c:pt idx="168">
                  <c:v>3.4791669999999999</c:v>
                </c:pt>
                <c:pt idx="169">
                  <c:v>3.5</c:v>
                </c:pt>
                <c:pt idx="170">
                  <c:v>3.5208330000000001</c:v>
                </c:pt>
                <c:pt idx="171">
                  <c:v>3.5416669999999999</c:v>
                </c:pt>
                <c:pt idx="172">
                  <c:v>3.5625</c:v>
                </c:pt>
                <c:pt idx="173">
                  <c:v>3.5833330000000001</c:v>
                </c:pt>
                <c:pt idx="174">
                  <c:v>3.6041669999999999</c:v>
                </c:pt>
                <c:pt idx="175">
                  <c:v>3.625</c:v>
                </c:pt>
                <c:pt idx="176">
                  <c:v>3.6458330000000001</c:v>
                </c:pt>
                <c:pt idx="177">
                  <c:v>3.6666669999999999</c:v>
                </c:pt>
                <c:pt idx="178">
                  <c:v>3.6875</c:v>
                </c:pt>
                <c:pt idx="179">
                  <c:v>3.7083330000000001</c:v>
                </c:pt>
                <c:pt idx="180">
                  <c:v>3.7291669999999999</c:v>
                </c:pt>
                <c:pt idx="181">
                  <c:v>3.75</c:v>
                </c:pt>
                <c:pt idx="182">
                  <c:v>3.7708330000000001</c:v>
                </c:pt>
                <c:pt idx="183">
                  <c:v>3.7916669999999999</c:v>
                </c:pt>
                <c:pt idx="184">
                  <c:v>3.8125</c:v>
                </c:pt>
                <c:pt idx="185">
                  <c:v>3.8333330000000001</c:v>
                </c:pt>
                <c:pt idx="186">
                  <c:v>3.8541669999999999</c:v>
                </c:pt>
                <c:pt idx="187">
                  <c:v>3.875</c:v>
                </c:pt>
                <c:pt idx="188">
                  <c:v>3.8958330000000001</c:v>
                </c:pt>
                <c:pt idx="189">
                  <c:v>3.9166669999999999</c:v>
                </c:pt>
                <c:pt idx="190">
                  <c:v>3.9375</c:v>
                </c:pt>
                <c:pt idx="191">
                  <c:v>3.9583330000000001</c:v>
                </c:pt>
                <c:pt idx="192">
                  <c:v>3.9791669999999999</c:v>
                </c:pt>
                <c:pt idx="193">
                  <c:v>4</c:v>
                </c:pt>
                <c:pt idx="194">
                  <c:v>4.0208329999999997</c:v>
                </c:pt>
                <c:pt idx="195">
                  <c:v>4.0416670000000003</c:v>
                </c:pt>
                <c:pt idx="196">
                  <c:v>4.0625</c:v>
                </c:pt>
                <c:pt idx="197">
                  <c:v>4.0833329999999997</c:v>
                </c:pt>
                <c:pt idx="198">
                  <c:v>4.1041670000000003</c:v>
                </c:pt>
                <c:pt idx="199">
                  <c:v>4.125</c:v>
                </c:pt>
                <c:pt idx="200">
                  <c:v>4.1458329999999997</c:v>
                </c:pt>
                <c:pt idx="201">
                  <c:v>4.1666670000000003</c:v>
                </c:pt>
                <c:pt idx="202">
                  <c:v>4.1875</c:v>
                </c:pt>
                <c:pt idx="203">
                  <c:v>4.2083329999999997</c:v>
                </c:pt>
                <c:pt idx="204">
                  <c:v>4.2291670000000003</c:v>
                </c:pt>
                <c:pt idx="205">
                  <c:v>4.25</c:v>
                </c:pt>
                <c:pt idx="206">
                  <c:v>4.2708329999999997</c:v>
                </c:pt>
                <c:pt idx="207">
                  <c:v>4.2916670000000003</c:v>
                </c:pt>
                <c:pt idx="208">
                  <c:v>4.3125</c:v>
                </c:pt>
                <c:pt idx="209">
                  <c:v>4.3333329999999997</c:v>
                </c:pt>
                <c:pt idx="210">
                  <c:v>4.3541670000000003</c:v>
                </c:pt>
                <c:pt idx="211">
                  <c:v>4.375</c:v>
                </c:pt>
                <c:pt idx="212">
                  <c:v>4.3958329999999997</c:v>
                </c:pt>
                <c:pt idx="213">
                  <c:v>4.4166670000000003</c:v>
                </c:pt>
                <c:pt idx="214">
                  <c:v>4.4375</c:v>
                </c:pt>
                <c:pt idx="215">
                  <c:v>4.4583329999999997</c:v>
                </c:pt>
                <c:pt idx="216">
                  <c:v>4.4791670000000003</c:v>
                </c:pt>
                <c:pt idx="217">
                  <c:v>4.5</c:v>
                </c:pt>
                <c:pt idx="218">
                  <c:v>4.5208329999999997</c:v>
                </c:pt>
                <c:pt idx="219">
                  <c:v>4.5416670000000003</c:v>
                </c:pt>
                <c:pt idx="220">
                  <c:v>4.5625</c:v>
                </c:pt>
                <c:pt idx="221">
                  <c:v>4.5833329999999997</c:v>
                </c:pt>
                <c:pt idx="222">
                  <c:v>4.6041670000000003</c:v>
                </c:pt>
                <c:pt idx="223">
                  <c:v>4.625</c:v>
                </c:pt>
                <c:pt idx="224">
                  <c:v>4.6458329999999997</c:v>
                </c:pt>
                <c:pt idx="225">
                  <c:v>4.6666670000000003</c:v>
                </c:pt>
                <c:pt idx="226">
                  <c:v>4.6875</c:v>
                </c:pt>
                <c:pt idx="227">
                  <c:v>4.7083329999999997</c:v>
                </c:pt>
                <c:pt idx="228">
                  <c:v>4.7291670000000003</c:v>
                </c:pt>
                <c:pt idx="229">
                  <c:v>4.75</c:v>
                </c:pt>
                <c:pt idx="230">
                  <c:v>4.7708329999999997</c:v>
                </c:pt>
                <c:pt idx="231">
                  <c:v>4.7916670000000003</c:v>
                </c:pt>
                <c:pt idx="232">
                  <c:v>4.8125</c:v>
                </c:pt>
                <c:pt idx="233">
                  <c:v>4.8333329999999997</c:v>
                </c:pt>
                <c:pt idx="234">
                  <c:v>4.8541670000000003</c:v>
                </c:pt>
                <c:pt idx="235">
                  <c:v>4.875</c:v>
                </c:pt>
                <c:pt idx="236">
                  <c:v>4.8958329999999997</c:v>
                </c:pt>
                <c:pt idx="237">
                  <c:v>4.9166670000000003</c:v>
                </c:pt>
                <c:pt idx="238">
                  <c:v>4.9375</c:v>
                </c:pt>
                <c:pt idx="239">
                  <c:v>4.9583329999999997</c:v>
                </c:pt>
                <c:pt idx="240">
                  <c:v>4.9791670000000003</c:v>
                </c:pt>
                <c:pt idx="241">
                  <c:v>5</c:v>
                </c:pt>
                <c:pt idx="242">
                  <c:v>5.0208329999999997</c:v>
                </c:pt>
                <c:pt idx="243">
                  <c:v>5.0416670000000003</c:v>
                </c:pt>
                <c:pt idx="244">
                  <c:v>5.0625</c:v>
                </c:pt>
                <c:pt idx="245">
                  <c:v>5.0833329999999997</c:v>
                </c:pt>
                <c:pt idx="246">
                  <c:v>5.1041670000000003</c:v>
                </c:pt>
                <c:pt idx="247">
                  <c:v>5.125</c:v>
                </c:pt>
                <c:pt idx="248">
                  <c:v>5.1458329999999997</c:v>
                </c:pt>
                <c:pt idx="249">
                  <c:v>5.1666670000000003</c:v>
                </c:pt>
                <c:pt idx="250">
                  <c:v>5.1875</c:v>
                </c:pt>
                <c:pt idx="251">
                  <c:v>5.2083329999999997</c:v>
                </c:pt>
                <c:pt idx="252">
                  <c:v>5.2291670000000003</c:v>
                </c:pt>
                <c:pt idx="253">
                  <c:v>5.25</c:v>
                </c:pt>
                <c:pt idx="254">
                  <c:v>5.2708329999999997</c:v>
                </c:pt>
                <c:pt idx="255">
                  <c:v>5.2916670000000003</c:v>
                </c:pt>
                <c:pt idx="256">
                  <c:v>5.3125</c:v>
                </c:pt>
                <c:pt idx="257">
                  <c:v>5.3333329999999997</c:v>
                </c:pt>
                <c:pt idx="258">
                  <c:v>5.3541670000000003</c:v>
                </c:pt>
                <c:pt idx="259">
                  <c:v>5.375</c:v>
                </c:pt>
                <c:pt idx="260">
                  <c:v>5.3958329999999997</c:v>
                </c:pt>
                <c:pt idx="261">
                  <c:v>5.4166670000000003</c:v>
                </c:pt>
                <c:pt idx="262">
                  <c:v>5.4375</c:v>
                </c:pt>
                <c:pt idx="263">
                  <c:v>5.4583329999999997</c:v>
                </c:pt>
                <c:pt idx="264">
                  <c:v>5.4791670000000003</c:v>
                </c:pt>
                <c:pt idx="265">
                  <c:v>5.5</c:v>
                </c:pt>
                <c:pt idx="266">
                  <c:v>5.5208329999999997</c:v>
                </c:pt>
                <c:pt idx="267">
                  <c:v>5.5416670000000003</c:v>
                </c:pt>
                <c:pt idx="268">
                  <c:v>5.5625</c:v>
                </c:pt>
                <c:pt idx="269">
                  <c:v>5.5833329999999997</c:v>
                </c:pt>
                <c:pt idx="270">
                  <c:v>5.6041670000000003</c:v>
                </c:pt>
                <c:pt idx="271">
                  <c:v>5.625</c:v>
                </c:pt>
                <c:pt idx="272">
                  <c:v>5.6458329999999997</c:v>
                </c:pt>
                <c:pt idx="273">
                  <c:v>5.6666670000000003</c:v>
                </c:pt>
                <c:pt idx="274">
                  <c:v>5.6875</c:v>
                </c:pt>
                <c:pt idx="275">
                  <c:v>5.7083329999999997</c:v>
                </c:pt>
                <c:pt idx="276">
                  <c:v>5.7291670000000003</c:v>
                </c:pt>
                <c:pt idx="277">
                  <c:v>5.75</c:v>
                </c:pt>
                <c:pt idx="278">
                  <c:v>5.7708329999999997</c:v>
                </c:pt>
                <c:pt idx="279">
                  <c:v>5.7916670000000003</c:v>
                </c:pt>
                <c:pt idx="280">
                  <c:v>5.8125</c:v>
                </c:pt>
                <c:pt idx="281">
                  <c:v>5.8333329999999997</c:v>
                </c:pt>
                <c:pt idx="282">
                  <c:v>5.8541670000000003</c:v>
                </c:pt>
                <c:pt idx="283">
                  <c:v>5.875</c:v>
                </c:pt>
                <c:pt idx="284">
                  <c:v>5.8958329999999997</c:v>
                </c:pt>
                <c:pt idx="285">
                  <c:v>5.9166670000000003</c:v>
                </c:pt>
                <c:pt idx="286">
                  <c:v>5.9375</c:v>
                </c:pt>
                <c:pt idx="287">
                  <c:v>5.9583329999999997</c:v>
                </c:pt>
                <c:pt idx="288">
                  <c:v>5.9791670000000003</c:v>
                </c:pt>
                <c:pt idx="289">
                  <c:v>6</c:v>
                </c:pt>
                <c:pt idx="290">
                  <c:v>6.0208329999999997</c:v>
                </c:pt>
                <c:pt idx="291">
                  <c:v>6.0416670000000003</c:v>
                </c:pt>
                <c:pt idx="292">
                  <c:v>6.0625</c:v>
                </c:pt>
                <c:pt idx="293">
                  <c:v>6.0833329999999997</c:v>
                </c:pt>
                <c:pt idx="294">
                  <c:v>6.1041670000000003</c:v>
                </c:pt>
                <c:pt idx="295">
                  <c:v>6.125</c:v>
                </c:pt>
                <c:pt idx="296">
                  <c:v>6.1458329999999997</c:v>
                </c:pt>
                <c:pt idx="297">
                  <c:v>6.1666670000000003</c:v>
                </c:pt>
                <c:pt idx="298">
                  <c:v>6.1875</c:v>
                </c:pt>
                <c:pt idx="299">
                  <c:v>6.2083329999999997</c:v>
                </c:pt>
                <c:pt idx="300">
                  <c:v>6.2291670000000003</c:v>
                </c:pt>
                <c:pt idx="301">
                  <c:v>6.25</c:v>
                </c:pt>
                <c:pt idx="302">
                  <c:v>6.2708329999999997</c:v>
                </c:pt>
                <c:pt idx="303">
                  <c:v>6.2916670000000003</c:v>
                </c:pt>
                <c:pt idx="304">
                  <c:v>6.3125</c:v>
                </c:pt>
                <c:pt idx="305">
                  <c:v>6.3333329999999997</c:v>
                </c:pt>
                <c:pt idx="306">
                  <c:v>6.3541670000000003</c:v>
                </c:pt>
                <c:pt idx="307">
                  <c:v>6.375</c:v>
                </c:pt>
                <c:pt idx="308">
                  <c:v>6.3958329999999997</c:v>
                </c:pt>
                <c:pt idx="309">
                  <c:v>6.4166670000000003</c:v>
                </c:pt>
                <c:pt idx="310">
                  <c:v>6.4375</c:v>
                </c:pt>
                <c:pt idx="311">
                  <c:v>6.4583329999999997</c:v>
                </c:pt>
                <c:pt idx="312">
                  <c:v>6.4791670000000003</c:v>
                </c:pt>
                <c:pt idx="313">
                  <c:v>6.5</c:v>
                </c:pt>
                <c:pt idx="314">
                  <c:v>6.5208329999999997</c:v>
                </c:pt>
                <c:pt idx="315">
                  <c:v>6.5416670000000003</c:v>
                </c:pt>
                <c:pt idx="316">
                  <c:v>6.5625</c:v>
                </c:pt>
                <c:pt idx="317">
                  <c:v>6.5833329999999997</c:v>
                </c:pt>
                <c:pt idx="318">
                  <c:v>6.6041670000000003</c:v>
                </c:pt>
                <c:pt idx="319">
                  <c:v>6.625</c:v>
                </c:pt>
                <c:pt idx="320">
                  <c:v>6.6458329999999997</c:v>
                </c:pt>
                <c:pt idx="321">
                  <c:v>6.6666670000000003</c:v>
                </c:pt>
                <c:pt idx="322">
                  <c:v>6.6875</c:v>
                </c:pt>
                <c:pt idx="323">
                  <c:v>6.7083329999999997</c:v>
                </c:pt>
                <c:pt idx="324">
                  <c:v>6.7291670000000003</c:v>
                </c:pt>
                <c:pt idx="325">
                  <c:v>6.75</c:v>
                </c:pt>
                <c:pt idx="326">
                  <c:v>6.7708329999999997</c:v>
                </c:pt>
                <c:pt idx="327">
                  <c:v>6.7916670000000003</c:v>
                </c:pt>
                <c:pt idx="328">
                  <c:v>6.8125</c:v>
                </c:pt>
                <c:pt idx="329">
                  <c:v>6.8333329999999997</c:v>
                </c:pt>
                <c:pt idx="330">
                  <c:v>6.8541670000000003</c:v>
                </c:pt>
                <c:pt idx="331">
                  <c:v>6.875</c:v>
                </c:pt>
                <c:pt idx="332">
                  <c:v>6.8958329999999997</c:v>
                </c:pt>
                <c:pt idx="333">
                  <c:v>6.9166670000000003</c:v>
                </c:pt>
                <c:pt idx="334">
                  <c:v>6.9375</c:v>
                </c:pt>
                <c:pt idx="335">
                  <c:v>6.9583329999999997</c:v>
                </c:pt>
                <c:pt idx="336">
                  <c:v>6.9791670000000003</c:v>
                </c:pt>
                <c:pt idx="337">
                  <c:v>7</c:v>
                </c:pt>
                <c:pt idx="338">
                  <c:v>7.0208329999999997</c:v>
                </c:pt>
                <c:pt idx="339">
                  <c:v>7.0416670000000003</c:v>
                </c:pt>
                <c:pt idx="340">
                  <c:v>7.0625</c:v>
                </c:pt>
                <c:pt idx="341">
                  <c:v>7.0833329999999997</c:v>
                </c:pt>
                <c:pt idx="342">
                  <c:v>7.1041670000000003</c:v>
                </c:pt>
                <c:pt idx="343">
                  <c:v>7.125</c:v>
                </c:pt>
                <c:pt idx="344">
                  <c:v>7.1458329999999997</c:v>
                </c:pt>
                <c:pt idx="345">
                  <c:v>7.1666670000000003</c:v>
                </c:pt>
                <c:pt idx="346">
                  <c:v>7.1875</c:v>
                </c:pt>
                <c:pt idx="347">
                  <c:v>7.2083329999999997</c:v>
                </c:pt>
                <c:pt idx="348">
                  <c:v>7.2291670000000003</c:v>
                </c:pt>
                <c:pt idx="349">
                  <c:v>7.25</c:v>
                </c:pt>
                <c:pt idx="350">
                  <c:v>7.2708329999999997</c:v>
                </c:pt>
                <c:pt idx="351">
                  <c:v>7.2916670000000003</c:v>
                </c:pt>
                <c:pt idx="352">
                  <c:v>7.3125</c:v>
                </c:pt>
                <c:pt idx="353">
                  <c:v>7.3333329999999997</c:v>
                </c:pt>
                <c:pt idx="354">
                  <c:v>7.3541670000000003</c:v>
                </c:pt>
                <c:pt idx="355">
                  <c:v>7.375</c:v>
                </c:pt>
                <c:pt idx="356">
                  <c:v>7.3958329999999997</c:v>
                </c:pt>
                <c:pt idx="357">
                  <c:v>7.4166670000000003</c:v>
                </c:pt>
                <c:pt idx="358">
                  <c:v>7.4375</c:v>
                </c:pt>
                <c:pt idx="359">
                  <c:v>7.4583329999999997</c:v>
                </c:pt>
                <c:pt idx="360">
                  <c:v>7.4791670000000003</c:v>
                </c:pt>
                <c:pt idx="361">
                  <c:v>7.5</c:v>
                </c:pt>
                <c:pt idx="362">
                  <c:v>7.5208329999999997</c:v>
                </c:pt>
                <c:pt idx="363">
                  <c:v>7.5416670000000003</c:v>
                </c:pt>
                <c:pt idx="364">
                  <c:v>7.5625</c:v>
                </c:pt>
                <c:pt idx="365">
                  <c:v>7.5833329999999997</c:v>
                </c:pt>
                <c:pt idx="366">
                  <c:v>7.6041670000000003</c:v>
                </c:pt>
                <c:pt idx="367">
                  <c:v>7.625</c:v>
                </c:pt>
                <c:pt idx="368">
                  <c:v>7.6458329999999997</c:v>
                </c:pt>
                <c:pt idx="369">
                  <c:v>7.6666670000000003</c:v>
                </c:pt>
                <c:pt idx="370">
                  <c:v>7.6875</c:v>
                </c:pt>
                <c:pt idx="371">
                  <c:v>7.7083329999999997</c:v>
                </c:pt>
                <c:pt idx="372">
                  <c:v>7.7291670000000003</c:v>
                </c:pt>
                <c:pt idx="373">
                  <c:v>7.75</c:v>
                </c:pt>
                <c:pt idx="374">
                  <c:v>7.7708329999999997</c:v>
                </c:pt>
                <c:pt idx="375">
                  <c:v>7.7916670000000003</c:v>
                </c:pt>
                <c:pt idx="376">
                  <c:v>7.8125</c:v>
                </c:pt>
                <c:pt idx="377">
                  <c:v>7.8333329999999997</c:v>
                </c:pt>
                <c:pt idx="378">
                  <c:v>7.8541670000000003</c:v>
                </c:pt>
                <c:pt idx="379">
                  <c:v>7.875</c:v>
                </c:pt>
                <c:pt idx="380">
                  <c:v>7.8958329999999997</c:v>
                </c:pt>
                <c:pt idx="381">
                  <c:v>7.9166670000000003</c:v>
                </c:pt>
                <c:pt idx="382">
                  <c:v>7.9375</c:v>
                </c:pt>
                <c:pt idx="383">
                  <c:v>7.9583329999999997</c:v>
                </c:pt>
                <c:pt idx="384">
                  <c:v>7.9791670000000003</c:v>
                </c:pt>
                <c:pt idx="385">
                  <c:v>8</c:v>
                </c:pt>
                <c:pt idx="386">
                  <c:v>8.0208340000000007</c:v>
                </c:pt>
                <c:pt idx="387">
                  <c:v>8.0416670000000003</c:v>
                </c:pt>
                <c:pt idx="388">
                  <c:v>8.0625</c:v>
                </c:pt>
                <c:pt idx="389">
                  <c:v>8.0833340000000007</c:v>
                </c:pt>
                <c:pt idx="390">
                  <c:v>8.1041670000000003</c:v>
                </c:pt>
                <c:pt idx="391">
                  <c:v>8.125</c:v>
                </c:pt>
                <c:pt idx="392">
                  <c:v>8.1458340000000007</c:v>
                </c:pt>
                <c:pt idx="393">
                  <c:v>8.1666670000000003</c:v>
                </c:pt>
                <c:pt idx="394">
                  <c:v>8.1875</c:v>
                </c:pt>
                <c:pt idx="395">
                  <c:v>8.2083340000000007</c:v>
                </c:pt>
                <c:pt idx="396">
                  <c:v>8.2291670000000003</c:v>
                </c:pt>
                <c:pt idx="397">
                  <c:v>8.25</c:v>
                </c:pt>
                <c:pt idx="398">
                  <c:v>8.2708340000000007</c:v>
                </c:pt>
                <c:pt idx="399">
                  <c:v>8.2916670000000003</c:v>
                </c:pt>
                <c:pt idx="400">
                  <c:v>8.3125</c:v>
                </c:pt>
                <c:pt idx="401">
                  <c:v>8.3333340000000007</c:v>
                </c:pt>
                <c:pt idx="402">
                  <c:v>8.3541670000000003</c:v>
                </c:pt>
                <c:pt idx="403">
                  <c:v>8.375</c:v>
                </c:pt>
                <c:pt idx="404">
                  <c:v>8.3958340000000007</c:v>
                </c:pt>
                <c:pt idx="405">
                  <c:v>8.4166670000000003</c:v>
                </c:pt>
                <c:pt idx="406">
                  <c:v>8.4375</c:v>
                </c:pt>
                <c:pt idx="407">
                  <c:v>8.4583340000000007</c:v>
                </c:pt>
                <c:pt idx="408">
                  <c:v>8.4791670000000003</c:v>
                </c:pt>
                <c:pt idx="409">
                  <c:v>8.5</c:v>
                </c:pt>
                <c:pt idx="410">
                  <c:v>8.5208340000000007</c:v>
                </c:pt>
                <c:pt idx="411">
                  <c:v>8.5416670000000003</c:v>
                </c:pt>
                <c:pt idx="412">
                  <c:v>8.5625</c:v>
                </c:pt>
                <c:pt idx="413">
                  <c:v>8.5833340000000007</c:v>
                </c:pt>
                <c:pt idx="414">
                  <c:v>8.6041670000000003</c:v>
                </c:pt>
                <c:pt idx="415">
                  <c:v>8.625</c:v>
                </c:pt>
                <c:pt idx="416">
                  <c:v>8.6458340000000007</c:v>
                </c:pt>
                <c:pt idx="417">
                  <c:v>8.6666670000000003</c:v>
                </c:pt>
                <c:pt idx="418">
                  <c:v>8.6875</c:v>
                </c:pt>
                <c:pt idx="419">
                  <c:v>8.7083340000000007</c:v>
                </c:pt>
                <c:pt idx="420">
                  <c:v>8.7291670000000003</c:v>
                </c:pt>
                <c:pt idx="421">
                  <c:v>8.75</c:v>
                </c:pt>
                <c:pt idx="422">
                  <c:v>8.7708340000000007</c:v>
                </c:pt>
                <c:pt idx="423">
                  <c:v>8.7916670000000003</c:v>
                </c:pt>
                <c:pt idx="424">
                  <c:v>8.8125</c:v>
                </c:pt>
                <c:pt idx="425">
                  <c:v>8.8333340000000007</c:v>
                </c:pt>
                <c:pt idx="426">
                  <c:v>8.8541670000000003</c:v>
                </c:pt>
                <c:pt idx="427">
                  <c:v>8.875</c:v>
                </c:pt>
                <c:pt idx="428">
                  <c:v>8.8958340000000007</c:v>
                </c:pt>
                <c:pt idx="429">
                  <c:v>8.9166670000000003</c:v>
                </c:pt>
                <c:pt idx="430">
                  <c:v>8.9375</c:v>
                </c:pt>
                <c:pt idx="431">
                  <c:v>8.9583340000000007</c:v>
                </c:pt>
                <c:pt idx="432">
                  <c:v>8.9791670000000003</c:v>
                </c:pt>
                <c:pt idx="433">
                  <c:v>9</c:v>
                </c:pt>
                <c:pt idx="434">
                  <c:v>9.0208340000000007</c:v>
                </c:pt>
                <c:pt idx="435">
                  <c:v>9.0416670000000003</c:v>
                </c:pt>
                <c:pt idx="436">
                  <c:v>9.0625</c:v>
                </c:pt>
                <c:pt idx="437">
                  <c:v>9.0833340000000007</c:v>
                </c:pt>
                <c:pt idx="438">
                  <c:v>9.1041670000000003</c:v>
                </c:pt>
                <c:pt idx="439">
                  <c:v>9.125</c:v>
                </c:pt>
                <c:pt idx="440">
                  <c:v>9.1458340000000007</c:v>
                </c:pt>
                <c:pt idx="441">
                  <c:v>9.1666670000000003</c:v>
                </c:pt>
                <c:pt idx="442">
                  <c:v>9.1875</c:v>
                </c:pt>
                <c:pt idx="443">
                  <c:v>9.2083340000000007</c:v>
                </c:pt>
                <c:pt idx="444">
                  <c:v>9.2291670000000003</c:v>
                </c:pt>
                <c:pt idx="445">
                  <c:v>9.25</c:v>
                </c:pt>
                <c:pt idx="446">
                  <c:v>9.2708340000000007</c:v>
                </c:pt>
                <c:pt idx="447">
                  <c:v>9.2916670000000003</c:v>
                </c:pt>
                <c:pt idx="448">
                  <c:v>9.3125</c:v>
                </c:pt>
                <c:pt idx="449">
                  <c:v>9.3333340000000007</c:v>
                </c:pt>
                <c:pt idx="450">
                  <c:v>9.3541670000000003</c:v>
                </c:pt>
                <c:pt idx="451">
                  <c:v>9.375</c:v>
                </c:pt>
                <c:pt idx="452">
                  <c:v>9.3958340000000007</c:v>
                </c:pt>
                <c:pt idx="453">
                  <c:v>9.4166670000000003</c:v>
                </c:pt>
                <c:pt idx="454">
                  <c:v>9.4375</c:v>
                </c:pt>
                <c:pt idx="455">
                  <c:v>9.4583340000000007</c:v>
                </c:pt>
                <c:pt idx="456">
                  <c:v>9.4791670000000003</c:v>
                </c:pt>
                <c:pt idx="457">
                  <c:v>9.5</c:v>
                </c:pt>
                <c:pt idx="458">
                  <c:v>9.5208340000000007</c:v>
                </c:pt>
                <c:pt idx="459">
                  <c:v>9.5416670000000003</c:v>
                </c:pt>
                <c:pt idx="460">
                  <c:v>9.5625</c:v>
                </c:pt>
                <c:pt idx="461">
                  <c:v>9.5833340000000007</c:v>
                </c:pt>
                <c:pt idx="462">
                  <c:v>9.6041670000000003</c:v>
                </c:pt>
                <c:pt idx="463">
                  <c:v>9.625</c:v>
                </c:pt>
                <c:pt idx="464">
                  <c:v>9.6458340000000007</c:v>
                </c:pt>
                <c:pt idx="465">
                  <c:v>9.6666670000000003</c:v>
                </c:pt>
                <c:pt idx="466">
                  <c:v>9.6875009999999993</c:v>
                </c:pt>
                <c:pt idx="467">
                  <c:v>9.7083340000000007</c:v>
                </c:pt>
                <c:pt idx="468">
                  <c:v>9.7291670000000003</c:v>
                </c:pt>
                <c:pt idx="469">
                  <c:v>9.7500009999999993</c:v>
                </c:pt>
                <c:pt idx="470">
                  <c:v>9.7708340000000007</c:v>
                </c:pt>
                <c:pt idx="471">
                  <c:v>9.7916670000000003</c:v>
                </c:pt>
                <c:pt idx="472">
                  <c:v>9.8125009999999993</c:v>
                </c:pt>
                <c:pt idx="473">
                  <c:v>9.8333340000000007</c:v>
                </c:pt>
                <c:pt idx="474">
                  <c:v>9.8541670000000003</c:v>
                </c:pt>
                <c:pt idx="475">
                  <c:v>9.8750009999999993</c:v>
                </c:pt>
                <c:pt idx="476">
                  <c:v>9.8958340000000007</c:v>
                </c:pt>
                <c:pt idx="477">
                  <c:v>9.9166670000000003</c:v>
                </c:pt>
                <c:pt idx="478">
                  <c:v>9.9375009999999993</c:v>
                </c:pt>
                <c:pt idx="479">
                  <c:v>9.9583340000000007</c:v>
                </c:pt>
                <c:pt idx="480">
                  <c:v>9.9791670000000003</c:v>
                </c:pt>
                <c:pt idx="481">
                  <c:v>10.000000999999999</c:v>
                </c:pt>
                <c:pt idx="482">
                  <c:v>10.020834000000001</c:v>
                </c:pt>
                <c:pt idx="483">
                  <c:v>10.041667</c:v>
                </c:pt>
                <c:pt idx="484">
                  <c:v>10.062500999999999</c:v>
                </c:pt>
                <c:pt idx="485">
                  <c:v>10.083334000000001</c:v>
                </c:pt>
                <c:pt idx="486">
                  <c:v>10.104167</c:v>
                </c:pt>
                <c:pt idx="487">
                  <c:v>10.125000999999999</c:v>
                </c:pt>
                <c:pt idx="488">
                  <c:v>10.145834000000001</c:v>
                </c:pt>
                <c:pt idx="489">
                  <c:v>10.166667</c:v>
                </c:pt>
                <c:pt idx="490">
                  <c:v>10.187500999999999</c:v>
                </c:pt>
                <c:pt idx="491">
                  <c:v>10.208334000000001</c:v>
                </c:pt>
                <c:pt idx="492">
                  <c:v>10.229167</c:v>
                </c:pt>
                <c:pt idx="493">
                  <c:v>10.250000999999999</c:v>
                </c:pt>
                <c:pt idx="494">
                  <c:v>10.270834000000001</c:v>
                </c:pt>
                <c:pt idx="495">
                  <c:v>10.291667</c:v>
                </c:pt>
                <c:pt idx="496">
                  <c:v>10.312500999999999</c:v>
                </c:pt>
                <c:pt idx="497">
                  <c:v>10.333334000000001</c:v>
                </c:pt>
                <c:pt idx="498">
                  <c:v>10.354167</c:v>
                </c:pt>
                <c:pt idx="499">
                  <c:v>10.375000999999999</c:v>
                </c:pt>
                <c:pt idx="500">
                  <c:v>10.395834000000001</c:v>
                </c:pt>
                <c:pt idx="501">
                  <c:v>10.416667</c:v>
                </c:pt>
                <c:pt idx="502">
                  <c:v>10.437500999999999</c:v>
                </c:pt>
                <c:pt idx="503">
                  <c:v>10.458334000000001</c:v>
                </c:pt>
                <c:pt idx="504">
                  <c:v>10.479167</c:v>
                </c:pt>
                <c:pt idx="505">
                  <c:v>10.500000999999999</c:v>
                </c:pt>
                <c:pt idx="506">
                  <c:v>10.520834000000001</c:v>
                </c:pt>
                <c:pt idx="507">
                  <c:v>10.541667</c:v>
                </c:pt>
                <c:pt idx="508">
                  <c:v>10.562500999999999</c:v>
                </c:pt>
                <c:pt idx="509">
                  <c:v>10.583334000000001</c:v>
                </c:pt>
                <c:pt idx="510">
                  <c:v>10.604167</c:v>
                </c:pt>
                <c:pt idx="511">
                  <c:v>10.625000999999999</c:v>
                </c:pt>
                <c:pt idx="512">
                  <c:v>10.645834000000001</c:v>
                </c:pt>
                <c:pt idx="513">
                  <c:v>10.666667</c:v>
                </c:pt>
                <c:pt idx="514">
                  <c:v>10.687500999999999</c:v>
                </c:pt>
                <c:pt idx="515">
                  <c:v>10.708334000000001</c:v>
                </c:pt>
                <c:pt idx="516">
                  <c:v>10.729167</c:v>
                </c:pt>
                <c:pt idx="517">
                  <c:v>10.750000999999999</c:v>
                </c:pt>
                <c:pt idx="518">
                  <c:v>10.770834000000001</c:v>
                </c:pt>
                <c:pt idx="519">
                  <c:v>10.791667</c:v>
                </c:pt>
                <c:pt idx="520">
                  <c:v>10.812500999999999</c:v>
                </c:pt>
                <c:pt idx="521">
                  <c:v>10.833334000000001</c:v>
                </c:pt>
                <c:pt idx="522">
                  <c:v>10.854167</c:v>
                </c:pt>
                <c:pt idx="523">
                  <c:v>10.875000999999999</c:v>
                </c:pt>
                <c:pt idx="524">
                  <c:v>10.895834000000001</c:v>
                </c:pt>
                <c:pt idx="525">
                  <c:v>10.916667</c:v>
                </c:pt>
                <c:pt idx="526">
                  <c:v>10.937500999999999</c:v>
                </c:pt>
                <c:pt idx="527">
                  <c:v>10.958334000000001</c:v>
                </c:pt>
                <c:pt idx="528">
                  <c:v>10.979167</c:v>
                </c:pt>
                <c:pt idx="529">
                  <c:v>11.000000999999999</c:v>
                </c:pt>
                <c:pt idx="530">
                  <c:v>11.020834000000001</c:v>
                </c:pt>
                <c:pt idx="531">
                  <c:v>11.041667</c:v>
                </c:pt>
                <c:pt idx="532">
                  <c:v>11.062500999999999</c:v>
                </c:pt>
                <c:pt idx="533">
                  <c:v>11.083334000000001</c:v>
                </c:pt>
                <c:pt idx="534">
                  <c:v>11.104167</c:v>
                </c:pt>
                <c:pt idx="535">
                  <c:v>11.125000999999999</c:v>
                </c:pt>
                <c:pt idx="536">
                  <c:v>11.145834000000001</c:v>
                </c:pt>
                <c:pt idx="537">
                  <c:v>11.166667</c:v>
                </c:pt>
                <c:pt idx="538">
                  <c:v>11.187500999999999</c:v>
                </c:pt>
                <c:pt idx="539">
                  <c:v>11.208334000000001</c:v>
                </c:pt>
                <c:pt idx="540">
                  <c:v>11.229167</c:v>
                </c:pt>
                <c:pt idx="541">
                  <c:v>11.250000999999999</c:v>
                </c:pt>
                <c:pt idx="542">
                  <c:v>11.270834000000001</c:v>
                </c:pt>
                <c:pt idx="543">
                  <c:v>11.291667</c:v>
                </c:pt>
                <c:pt idx="544">
                  <c:v>11.312500999999999</c:v>
                </c:pt>
                <c:pt idx="545">
                  <c:v>11.333334000000001</c:v>
                </c:pt>
                <c:pt idx="546">
                  <c:v>11.354167</c:v>
                </c:pt>
                <c:pt idx="547">
                  <c:v>11.375000999999999</c:v>
                </c:pt>
                <c:pt idx="548">
                  <c:v>11.395834000000001</c:v>
                </c:pt>
                <c:pt idx="549">
                  <c:v>11.416667</c:v>
                </c:pt>
                <c:pt idx="550">
                  <c:v>11.437500999999999</c:v>
                </c:pt>
                <c:pt idx="551">
                  <c:v>11.458334000000001</c:v>
                </c:pt>
                <c:pt idx="552">
                  <c:v>11.479167</c:v>
                </c:pt>
                <c:pt idx="553">
                  <c:v>11.500000999999999</c:v>
                </c:pt>
                <c:pt idx="554">
                  <c:v>11.520834000000001</c:v>
                </c:pt>
                <c:pt idx="555">
                  <c:v>11.541667</c:v>
                </c:pt>
                <c:pt idx="556">
                  <c:v>11.562500999999999</c:v>
                </c:pt>
                <c:pt idx="557">
                  <c:v>11.583334000000001</c:v>
                </c:pt>
                <c:pt idx="558">
                  <c:v>11.604167</c:v>
                </c:pt>
                <c:pt idx="559">
                  <c:v>11.625000999999999</c:v>
                </c:pt>
                <c:pt idx="560">
                  <c:v>11.645834000000001</c:v>
                </c:pt>
                <c:pt idx="561">
                  <c:v>11.666667</c:v>
                </c:pt>
                <c:pt idx="562">
                  <c:v>11.687500999999999</c:v>
                </c:pt>
                <c:pt idx="563">
                  <c:v>11.708334000000001</c:v>
                </c:pt>
                <c:pt idx="564">
                  <c:v>11.729167</c:v>
                </c:pt>
                <c:pt idx="565">
                  <c:v>11.750000999999999</c:v>
                </c:pt>
                <c:pt idx="566">
                  <c:v>11.770834000000001</c:v>
                </c:pt>
                <c:pt idx="567">
                  <c:v>11.791667</c:v>
                </c:pt>
                <c:pt idx="568">
                  <c:v>11.812500999999999</c:v>
                </c:pt>
                <c:pt idx="569">
                  <c:v>11.833334000000001</c:v>
                </c:pt>
                <c:pt idx="570">
                  <c:v>11.854167</c:v>
                </c:pt>
                <c:pt idx="571">
                  <c:v>11.875000999999999</c:v>
                </c:pt>
                <c:pt idx="572">
                  <c:v>11.895834000000001</c:v>
                </c:pt>
                <c:pt idx="573">
                  <c:v>11.916667</c:v>
                </c:pt>
                <c:pt idx="574">
                  <c:v>11.937500999999999</c:v>
                </c:pt>
                <c:pt idx="575">
                  <c:v>11.958334000000001</c:v>
                </c:pt>
                <c:pt idx="576">
                  <c:v>11.979167</c:v>
                </c:pt>
                <c:pt idx="577">
                  <c:v>12.000000999999999</c:v>
                </c:pt>
                <c:pt idx="578">
                  <c:v>12.020834000000001</c:v>
                </c:pt>
                <c:pt idx="579">
                  <c:v>12.041667</c:v>
                </c:pt>
                <c:pt idx="580">
                  <c:v>12.062500999999999</c:v>
                </c:pt>
                <c:pt idx="581">
                  <c:v>12.083334000000001</c:v>
                </c:pt>
                <c:pt idx="582">
                  <c:v>12.104167</c:v>
                </c:pt>
                <c:pt idx="583">
                  <c:v>12.125000999999999</c:v>
                </c:pt>
                <c:pt idx="584">
                  <c:v>12.145834000000001</c:v>
                </c:pt>
                <c:pt idx="585">
                  <c:v>12.166667</c:v>
                </c:pt>
                <c:pt idx="586">
                  <c:v>12.187500999999999</c:v>
                </c:pt>
                <c:pt idx="587">
                  <c:v>12.208334000000001</c:v>
                </c:pt>
                <c:pt idx="588">
                  <c:v>12.229167</c:v>
                </c:pt>
                <c:pt idx="589">
                  <c:v>12.250000999999999</c:v>
                </c:pt>
                <c:pt idx="590">
                  <c:v>12.270834000000001</c:v>
                </c:pt>
                <c:pt idx="591">
                  <c:v>12.291667</c:v>
                </c:pt>
                <c:pt idx="592">
                  <c:v>12.312500999999999</c:v>
                </c:pt>
                <c:pt idx="593">
                  <c:v>12.333334000000001</c:v>
                </c:pt>
                <c:pt idx="594">
                  <c:v>12.354167</c:v>
                </c:pt>
                <c:pt idx="595">
                  <c:v>12.375000999999999</c:v>
                </c:pt>
                <c:pt idx="596">
                  <c:v>12.395834000000001</c:v>
                </c:pt>
                <c:pt idx="597">
                  <c:v>12.416667</c:v>
                </c:pt>
                <c:pt idx="598">
                  <c:v>12.437500999999999</c:v>
                </c:pt>
                <c:pt idx="599">
                  <c:v>12.458334000000001</c:v>
                </c:pt>
                <c:pt idx="600">
                  <c:v>12.479167</c:v>
                </c:pt>
                <c:pt idx="601">
                  <c:v>12.500000999999999</c:v>
                </c:pt>
                <c:pt idx="602">
                  <c:v>12.520834000000001</c:v>
                </c:pt>
                <c:pt idx="603">
                  <c:v>12.541667</c:v>
                </c:pt>
                <c:pt idx="604">
                  <c:v>12.562500999999999</c:v>
                </c:pt>
                <c:pt idx="605">
                  <c:v>12.583334000000001</c:v>
                </c:pt>
                <c:pt idx="606">
                  <c:v>12.604167</c:v>
                </c:pt>
                <c:pt idx="607">
                  <c:v>12.625000999999999</c:v>
                </c:pt>
                <c:pt idx="608">
                  <c:v>12.645834000000001</c:v>
                </c:pt>
                <c:pt idx="609">
                  <c:v>12.666667</c:v>
                </c:pt>
                <c:pt idx="610">
                  <c:v>12.687500999999999</c:v>
                </c:pt>
                <c:pt idx="611">
                  <c:v>12.708334000000001</c:v>
                </c:pt>
                <c:pt idx="612">
                  <c:v>12.729167</c:v>
                </c:pt>
                <c:pt idx="613">
                  <c:v>12.750000999999999</c:v>
                </c:pt>
                <c:pt idx="614">
                  <c:v>12.770834000000001</c:v>
                </c:pt>
                <c:pt idx="615">
                  <c:v>12.791667</c:v>
                </c:pt>
                <c:pt idx="616">
                  <c:v>12.812500999999999</c:v>
                </c:pt>
                <c:pt idx="617">
                  <c:v>12.833334000000001</c:v>
                </c:pt>
                <c:pt idx="618">
                  <c:v>12.854167</c:v>
                </c:pt>
                <c:pt idx="619">
                  <c:v>12.875000999999999</c:v>
                </c:pt>
                <c:pt idx="620">
                  <c:v>12.895834000000001</c:v>
                </c:pt>
                <c:pt idx="621">
                  <c:v>12.916667</c:v>
                </c:pt>
                <c:pt idx="622">
                  <c:v>12.937500999999999</c:v>
                </c:pt>
                <c:pt idx="623">
                  <c:v>12.958334000000001</c:v>
                </c:pt>
                <c:pt idx="624">
                  <c:v>12.979167</c:v>
                </c:pt>
                <c:pt idx="625">
                  <c:v>13.000000999999999</c:v>
                </c:pt>
                <c:pt idx="626">
                  <c:v>13.020834000000001</c:v>
                </c:pt>
                <c:pt idx="627">
                  <c:v>13.041667</c:v>
                </c:pt>
                <c:pt idx="628">
                  <c:v>13.062500999999999</c:v>
                </c:pt>
                <c:pt idx="629">
                  <c:v>13.083334000000001</c:v>
                </c:pt>
                <c:pt idx="630">
                  <c:v>13.104167</c:v>
                </c:pt>
                <c:pt idx="631">
                  <c:v>13.125000999999999</c:v>
                </c:pt>
                <c:pt idx="632">
                  <c:v>13.145834000000001</c:v>
                </c:pt>
                <c:pt idx="633">
                  <c:v>13.166667</c:v>
                </c:pt>
                <c:pt idx="634">
                  <c:v>13.187500999999999</c:v>
                </c:pt>
                <c:pt idx="635">
                  <c:v>13.208334000000001</c:v>
                </c:pt>
                <c:pt idx="636">
                  <c:v>13.229167</c:v>
                </c:pt>
                <c:pt idx="637">
                  <c:v>13.250000999999999</c:v>
                </c:pt>
                <c:pt idx="638">
                  <c:v>13.270834000000001</c:v>
                </c:pt>
                <c:pt idx="639">
                  <c:v>13.291667</c:v>
                </c:pt>
                <c:pt idx="640">
                  <c:v>13.312500999999999</c:v>
                </c:pt>
                <c:pt idx="641">
                  <c:v>13.333334000000001</c:v>
                </c:pt>
                <c:pt idx="642">
                  <c:v>13.354167</c:v>
                </c:pt>
                <c:pt idx="643">
                  <c:v>13.375000999999999</c:v>
                </c:pt>
                <c:pt idx="644">
                  <c:v>13.395834000000001</c:v>
                </c:pt>
                <c:pt idx="645">
                  <c:v>13.416667</c:v>
                </c:pt>
                <c:pt idx="646">
                  <c:v>13.437500999999999</c:v>
                </c:pt>
                <c:pt idx="647">
                  <c:v>13.458334000000001</c:v>
                </c:pt>
                <c:pt idx="648">
                  <c:v>13.479167</c:v>
                </c:pt>
                <c:pt idx="649">
                  <c:v>13.500000999999999</c:v>
                </c:pt>
                <c:pt idx="650">
                  <c:v>13.520834000000001</c:v>
                </c:pt>
                <c:pt idx="651">
                  <c:v>13.541667</c:v>
                </c:pt>
                <c:pt idx="652">
                  <c:v>13.562500999999999</c:v>
                </c:pt>
                <c:pt idx="653">
                  <c:v>13.583334000000001</c:v>
                </c:pt>
                <c:pt idx="654">
                  <c:v>13.604167</c:v>
                </c:pt>
                <c:pt idx="655">
                  <c:v>13.625000999999999</c:v>
                </c:pt>
                <c:pt idx="656">
                  <c:v>13.645834000000001</c:v>
                </c:pt>
                <c:pt idx="657">
                  <c:v>13.666667</c:v>
                </c:pt>
                <c:pt idx="658">
                  <c:v>13.687500999999999</c:v>
                </c:pt>
                <c:pt idx="659">
                  <c:v>13.708334000000001</c:v>
                </c:pt>
                <c:pt idx="660">
                  <c:v>13.729167</c:v>
                </c:pt>
                <c:pt idx="661">
                  <c:v>13.750000999999999</c:v>
                </c:pt>
                <c:pt idx="662">
                  <c:v>13.770834000000001</c:v>
                </c:pt>
                <c:pt idx="663">
                  <c:v>13.791667</c:v>
                </c:pt>
                <c:pt idx="664">
                  <c:v>13.812500999999999</c:v>
                </c:pt>
                <c:pt idx="665">
                  <c:v>13.833334000000001</c:v>
                </c:pt>
                <c:pt idx="666">
                  <c:v>13.854167</c:v>
                </c:pt>
                <c:pt idx="667">
                  <c:v>13.875000999999999</c:v>
                </c:pt>
                <c:pt idx="668">
                  <c:v>13.895834000000001</c:v>
                </c:pt>
                <c:pt idx="669">
                  <c:v>13.916667</c:v>
                </c:pt>
                <c:pt idx="670">
                  <c:v>13.937500999999999</c:v>
                </c:pt>
                <c:pt idx="671">
                  <c:v>13.958334000000001</c:v>
                </c:pt>
                <c:pt idx="672">
                  <c:v>13.979167</c:v>
                </c:pt>
                <c:pt idx="673">
                  <c:v>14.000000999999999</c:v>
                </c:pt>
                <c:pt idx="674">
                  <c:v>14.020834000000001</c:v>
                </c:pt>
                <c:pt idx="675">
                  <c:v>14.041667</c:v>
                </c:pt>
                <c:pt idx="676">
                  <c:v>14.062500999999999</c:v>
                </c:pt>
                <c:pt idx="677">
                  <c:v>14.083334000000001</c:v>
                </c:pt>
                <c:pt idx="678">
                  <c:v>14.104167</c:v>
                </c:pt>
                <c:pt idx="679">
                  <c:v>14.125000999999999</c:v>
                </c:pt>
                <c:pt idx="680">
                  <c:v>14.145834000000001</c:v>
                </c:pt>
                <c:pt idx="681">
                  <c:v>14.166667</c:v>
                </c:pt>
                <c:pt idx="682">
                  <c:v>14.187500999999999</c:v>
                </c:pt>
                <c:pt idx="683">
                  <c:v>14.208334000000001</c:v>
                </c:pt>
                <c:pt idx="684">
                  <c:v>14.229167</c:v>
                </c:pt>
                <c:pt idx="685">
                  <c:v>14.250000999999999</c:v>
                </c:pt>
                <c:pt idx="686">
                  <c:v>14.270834000000001</c:v>
                </c:pt>
                <c:pt idx="687">
                  <c:v>14.291667</c:v>
                </c:pt>
                <c:pt idx="688">
                  <c:v>14.312500999999999</c:v>
                </c:pt>
                <c:pt idx="689">
                  <c:v>14.333334000000001</c:v>
                </c:pt>
                <c:pt idx="690">
                  <c:v>14.354167</c:v>
                </c:pt>
                <c:pt idx="691">
                  <c:v>14.375000999999999</c:v>
                </c:pt>
                <c:pt idx="692">
                  <c:v>14.395834000000001</c:v>
                </c:pt>
                <c:pt idx="693">
                  <c:v>14.416667</c:v>
                </c:pt>
                <c:pt idx="694">
                  <c:v>14.437500999999999</c:v>
                </c:pt>
                <c:pt idx="695">
                  <c:v>14.458334000000001</c:v>
                </c:pt>
                <c:pt idx="696">
                  <c:v>14.479167</c:v>
                </c:pt>
                <c:pt idx="697">
                  <c:v>14.500000999999999</c:v>
                </c:pt>
                <c:pt idx="698">
                  <c:v>14.520834000000001</c:v>
                </c:pt>
                <c:pt idx="699">
                  <c:v>14.541667</c:v>
                </c:pt>
                <c:pt idx="700">
                  <c:v>14.562500999999999</c:v>
                </c:pt>
                <c:pt idx="701">
                  <c:v>14.583334000000001</c:v>
                </c:pt>
                <c:pt idx="702">
                  <c:v>14.604167</c:v>
                </c:pt>
                <c:pt idx="703">
                  <c:v>14.625000999999999</c:v>
                </c:pt>
                <c:pt idx="704">
                  <c:v>14.645834000000001</c:v>
                </c:pt>
                <c:pt idx="705">
                  <c:v>14.666667</c:v>
                </c:pt>
                <c:pt idx="706">
                  <c:v>14.687500999999999</c:v>
                </c:pt>
                <c:pt idx="707">
                  <c:v>14.708334000000001</c:v>
                </c:pt>
                <c:pt idx="708">
                  <c:v>14.729167</c:v>
                </c:pt>
                <c:pt idx="709">
                  <c:v>14.750000999999999</c:v>
                </c:pt>
                <c:pt idx="710">
                  <c:v>14.770834000000001</c:v>
                </c:pt>
                <c:pt idx="711">
                  <c:v>14.791667</c:v>
                </c:pt>
                <c:pt idx="712">
                  <c:v>14.812500999999999</c:v>
                </c:pt>
                <c:pt idx="713">
                  <c:v>14.833334000000001</c:v>
                </c:pt>
                <c:pt idx="714">
                  <c:v>14.854167</c:v>
                </c:pt>
                <c:pt idx="715">
                  <c:v>14.875000999999999</c:v>
                </c:pt>
                <c:pt idx="716">
                  <c:v>14.895834000000001</c:v>
                </c:pt>
                <c:pt idx="717">
                  <c:v>14.916667</c:v>
                </c:pt>
                <c:pt idx="718">
                  <c:v>14.937500999999999</c:v>
                </c:pt>
                <c:pt idx="719">
                  <c:v>14.958334000000001</c:v>
                </c:pt>
                <c:pt idx="720">
                  <c:v>14.979167</c:v>
                </c:pt>
                <c:pt idx="721">
                  <c:v>15.000000999999999</c:v>
                </c:pt>
                <c:pt idx="722">
                  <c:v>15.020834000000001</c:v>
                </c:pt>
                <c:pt idx="723">
                  <c:v>15.041667</c:v>
                </c:pt>
                <c:pt idx="724">
                  <c:v>15.062500999999999</c:v>
                </c:pt>
                <c:pt idx="725">
                  <c:v>15.083334000000001</c:v>
                </c:pt>
                <c:pt idx="726">
                  <c:v>15.104167</c:v>
                </c:pt>
                <c:pt idx="727">
                  <c:v>15.125000999999999</c:v>
                </c:pt>
                <c:pt idx="728">
                  <c:v>15.145834000000001</c:v>
                </c:pt>
                <c:pt idx="729">
                  <c:v>15.166667</c:v>
                </c:pt>
                <c:pt idx="730">
                  <c:v>15.187500999999999</c:v>
                </c:pt>
                <c:pt idx="731">
                  <c:v>15.208334000000001</c:v>
                </c:pt>
                <c:pt idx="732">
                  <c:v>15.229167</c:v>
                </c:pt>
                <c:pt idx="733">
                  <c:v>15.250000999999999</c:v>
                </c:pt>
                <c:pt idx="734">
                  <c:v>15.270834000000001</c:v>
                </c:pt>
                <c:pt idx="735">
                  <c:v>15.291667</c:v>
                </c:pt>
                <c:pt idx="736">
                  <c:v>15.312500999999999</c:v>
                </c:pt>
                <c:pt idx="737">
                  <c:v>15.333334000000001</c:v>
                </c:pt>
                <c:pt idx="738">
                  <c:v>15.354167</c:v>
                </c:pt>
                <c:pt idx="739">
                  <c:v>15.375000999999999</c:v>
                </c:pt>
                <c:pt idx="740">
                  <c:v>15.395834000000001</c:v>
                </c:pt>
                <c:pt idx="741">
                  <c:v>15.416667</c:v>
                </c:pt>
                <c:pt idx="742">
                  <c:v>15.437500999999999</c:v>
                </c:pt>
                <c:pt idx="743">
                  <c:v>15.458334000000001</c:v>
                </c:pt>
                <c:pt idx="744">
                  <c:v>15.479167</c:v>
                </c:pt>
                <c:pt idx="745">
                  <c:v>15.500000999999999</c:v>
                </c:pt>
                <c:pt idx="746">
                  <c:v>15.520834000000001</c:v>
                </c:pt>
                <c:pt idx="747">
                  <c:v>15.541667</c:v>
                </c:pt>
                <c:pt idx="748">
                  <c:v>15.562500999999999</c:v>
                </c:pt>
                <c:pt idx="749">
                  <c:v>15.583334000000001</c:v>
                </c:pt>
                <c:pt idx="750">
                  <c:v>15.604167</c:v>
                </c:pt>
                <c:pt idx="751">
                  <c:v>15.625000999999999</c:v>
                </c:pt>
                <c:pt idx="752">
                  <c:v>15.645834000000001</c:v>
                </c:pt>
                <c:pt idx="753">
                  <c:v>15.666667</c:v>
                </c:pt>
                <c:pt idx="754">
                  <c:v>15.687500999999999</c:v>
                </c:pt>
                <c:pt idx="755">
                  <c:v>15.708334000000001</c:v>
                </c:pt>
                <c:pt idx="756">
                  <c:v>15.729167</c:v>
                </c:pt>
                <c:pt idx="757">
                  <c:v>15.750000999999999</c:v>
                </c:pt>
                <c:pt idx="758">
                  <c:v>15.770834000000001</c:v>
                </c:pt>
                <c:pt idx="759">
                  <c:v>15.791668</c:v>
                </c:pt>
                <c:pt idx="760">
                  <c:v>15.812500999999999</c:v>
                </c:pt>
                <c:pt idx="761">
                  <c:v>15.833334000000001</c:v>
                </c:pt>
                <c:pt idx="762">
                  <c:v>15.854168</c:v>
                </c:pt>
                <c:pt idx="763">
                  <c:v>15.875000999999999</c:v>
                </c:pt>
                <c:pt idx="764">
                  <c:v>15.895834000000001</c:v>
                </c:pt>
                <c:pt idx="765">
                  <c:v>15.916668</c:v>
                </c:pt>
                <c:pt idx="766">
                  <c:v>15.937500999999999</c:v>
                </c:pt>
                <c:pt idx="767">
                  <c:v>15.958334000000001</c:v>
                </c:pt>
                <c:pt idx="768">
                  <c:v>15.979168</c:v>
                </c:pt>
                <c:pt idx="769">
                  <c:v>16</c:v>
                </c:pt>
                <c:pt idx="770">
                  <c:v>16.020834000000001</c:v>
                </c:pt>
                <c:pt idx="771">
                  <c:v>16.041668000000001</c:v>
                </c:pt>
                <c:pt idx="772">
                  <c:v>16.0625</c:v>
                </c:pt>
                <c:pt idx="773">
                  <c:v>16.083334000000001</c:v>
                </c:pt>
                <c:pt idx="774">
                  <c:v>16.104168000000001</c:v>
                </c:pt>
                <c:pt idx="775">
                  <c:v>16.125</c:v>
                </c:pt>
                <c:pt idx="776">
                  <c:v>16.145834000000001</c:v>
                </c:pt>
                <c:pt idx="777">
                  <c:v>16.166668000000001</c:v>
                </c:pt>
                <c:pt idx="778">
                  <c:v>16.1875</c:v>
                </c:pt>
                <c:pt idx="779">
                  <c:v>16.208334000000001</c:v>
                </c:pt>
                <c:pt idx="780">
                  <c:v>16.229168000000001</c:v>
                </c:pt>
                <c:pt idx="781">
                  <c:v>16.25</c:v>
                </c:pt>
                <c:pt idx="782">
                  <c:v>16.270834000000001</c:v>
                </c:pt>
                <c:pt idx="783">
                  <c:v>16.291668000000001</c:v>
                </c:pt>
                <c:pt idx="784">
                  <c:v>16.3125</c:v>
                </c:pt>
                <c:pt idx="785">
                  <c:v>16.333334000000001</c:v>
                </c:pt>
                <c:pt idx="786">
                  <c:v>16.354168000000001</c:v>
                </c:pt>
                <c:pt idx="787">
                  <c:v>16.375</c:v>
                </c:pt>
                <c:pt idx="788">
                  <c:v>16.395834000000001</c:v>
                </c:pt>
                <c:pt idx="789">
                  <c:v>16.416668000000001</c:v>
                </c:pt>
                <c:pt idx="790">
                  <c:v>16.4375</c:v>
                </c:pt>
                <c:pt idx="791">
                  <c:v>16.458334000000001</c:v>
                </c:pt>
                <c:pt idx="792">
                  <c:v>16.479168000000001</c:v>
                </c:pt>
                <c:pt idx="793">
                  <c:v>16.5</c:v>
                </c:pt>
                <c:pt idx="794">
                  <c:v>16.520834000000001</c:v>
                </c:pt>
                <c:pt idx="795">
                  <c:v>16.541668000000001</c:v>
                </c:pt>
                <c:pt idx="796">
                  <c:v>16.5625</c:v>
                </c:pt>
                <c:pt idx="797">
                  <c:v>16.583334000000001</c:v>
                </c:pt>
                <c:pt idx="798">
                  <c:v>16.604168000000001</c:v>
                </c:pt>
                <c:pt idx="799">
                  <c:v>16.625</c:v>
                </c:pt>
                <c:pt idx="800">
                  <c:v>16.645834000000001</c:v>
                </c:pt>
                <c:pt idx="801">
                  <c:v>16.666668000000001</c:v>
                </c:pt>
                <c:pt idx="802">
                  <c:v>16.6875</c:v>
                </c:pt>
                <c:pt idx="803">
                  <c:v>16.708334000000001</c:v>
                </c:pt>
                <c:pt idx="804">
                  <c:v>16.729168000000001</c:v>
                </c:pt>
                <c:pt idx="805">
                  <c:v>16.75</c:v>
                </c:pt>
                <c:pt idx="806">
                  <c:v>16.770834000000001</c:v>
                </c:pt>
                <c:pt idx="807">
                  <c:v>16.791668000000001</c:v>
                </c:pt>
                <c:pt idx="808">
                  <c:v>16.8125</c:v>
                </c:pt>
                <c:pt idx="809">
                  <c:v>16.833334000000001</c:v>
                </c:pt>
                <c:pt idx="810">
                  <c:v>16.854168000000001</c:v>
                </c:pt>
                <c:pt idx="811">
                  <c:v>16.875</c:v>
                </c:pt>
                <c:pt idx="812">
                  <c:v>16.895834000000001</c:v>
                </c:pt>
                <c:pt idx="813">
                  <c:v>16.916668000000001</c:v>
                </c:pt>
                <c:pt idx="814">
                  <c:v>16.9375</c:v>
                </c:pt>
                <c:pt idx="815">
                  <c:v>16.958334000000001</c:v>
                </c:pt>
                <c:pt idx="816">
                  <c:v>16.979168000000001</c:v>
                </c:pt>
                <c:pt idx="817">
                  <c:v>17</c:v>
                </c:pt>
                <c:pt idx="818">
                  <c:v>17.020834000000001</c:v>
                </c:pt>
                <c:pt idx="819">
                  <c:v>17.041668000000001</c:v>
                </c:pt>
                <c:pt idx="820">
                  <c:v>17.0625</c:v>
                </c:pt>
                <c:pt idx="821">
                  <c:v>17.083334000000001</c:v>
                </c:pt>
                <c:pt idx="822">
                  <c:v>17.104168000000001</c:v>
                </c:pt>
                <c:pt idx="823">
                  <c:v>17.125</c:v>
                </c:pt>
                <c:pt idx="824">
                  <c:v>17.145834000000001</c:v>
                </c:pt>
                <c:pt idx="825">
                  <c:v>17.166668000000001</c:v>
                </c:pt>
                <c:pt idx="826">
                  <c:v>17.1875</c:v>
                </c:pt>
                <c:pt idx="827">
                  <c:v>17.208334000000001</c:v>
                </c:pt>
                <c:pt idx="828">
                  <c:v>17.229168000000001</c:v>
                </c:pt>
                <c:pt idx="829">
                  <c:v>17.25</c:v>
                </c:pt>
                <c:pt idx="830">
                  <c:v>17.270834000000001</c:v>
                </c:pt>
                <c:pt idx="831">
                  <c:v>17.291668000000001</c:v>
                </c:pt>
                <c:pt idx="832">
                  <c:v>17.3125</c:v>
                </c:pt>
                <c:pt idx="833">
                  <c:v>17.333334000000001</c:v>
                </c:pt>
                <c:pt idx="834">
                  <c:v>17.354168000000001</c:v>
                </c:pt>
                <c:pt idx="835">
                  <c:v>17.375</c:v>
                </c:pt>
                <c:pt idx="836">
                  <c:v>17.395834000000001</c:v>
                </c:pt>
                <c:pt idx="837">
                  <c:v>17.416668000000001</c:v>
                </c:pt>
                <c:pt idx="838">
                  <c:v>17.4375</c:v>
                </c:pt>
                <c:pt idx="839">
                  <c:v>17.458334000000001</c:v>
                </c:pt>
                <c:pt idx="840">
                  <c:v>17.479168000000001</c:v>
                </c:pt>
                <c:pt idx="841">
                  <c:v>17.5</c:v>
                </c:pt>
                <c:pt idx="842">
                  <c:v>17.520834000000001</c:v>
                </c:pt>
                <c:pt idx="843">
                  <c:v>17.541668000000001</c:v>
                </c:pt>
                <c:pt idx="844">
                  <c:v>17.5625</c:v>
                </c:pt>
                <c:pt idx="845">
                  <c:v>17.583334000000001</c:v>
                </c:pt>
                <c:pt idx="846">
                  <c:v>17.604168000000001</c:v>
                </c:pt>
                <c:pt idx="847">
                  <c:v>17.625</c:v>
                </c:pt>
                <c:pt idx="848">
                  <c:v>17.645834000000001</c:v>
                </c:pt>
                <c:pt idx="849">
                  <c:v>17.666668000000001</c:v>
                </c:pt>
                <c:pt idx="850">
                  <c:v>17.6875</c:v>
                </c:pt>
                <c:pt idx="851">
                  <c:v>17.708334000000001</c:v>
                </c:pt>
                <c:pt idx="852">
                  <c:v>17.729168000000001</c:v>
                </c:pt>
                <c:pt idx="853">
                  <c:v>17.75</c:v>
                </c:pt>
                <c:pt idx="854">
                  <c:v>17.770834000000001</c:v>
                </c:pt>
                <c:pt idx="855">
                  <c:v>17.791668000000001</c:v>
                </c:pt>
                <c:pt idx="856">
                  <c:v>17.8125</c:v>
                </c:pt>
                <c:pt idx="857">
                  <c:v>17.833334000000001</c:v>
                </c:pt>
                <c:pt idx="858">
                  <c:v>17.854168000000001</c:v>
                </c:pt>
                <c:pt idx="859">
                  <c:v>17.875</c:v>
                </c:pt>
                <c:pt idx="860">
                  <c:v>17.895834000000001</c:v>
                </c:pt>
                <c:pt idx="861">
                  <c:v>17.916668000000001</c:v>
                </c:pt>
                <c:pt idx="862">
                  <c:v>17.9375</c:v>
                </c:pt>
                <c:pt idx="863">
                  <c:v>17.958334000000001</c:v>
                </c:pt>
                <c:pt idx="864">
                  <c:v>17.979168000000001</c:v>
                </c:pt>
                <c:pt idx="865">
                  <c:v>18</c:v>
                </c:pt>
                <c:pt idx="866">
                  <c:v>18.020834000000001</c:v>
                </c:pt>
                <c:pt idx="867">
                  <c:v>18.041668000000001</c:v>
                </c:pt>
                <c:pt idx="868">
                  <c:v>18.0625</c:v>
                </c:pt>
                <c:pt idx="869">
                  <c:v>18.083334000000001</c:v>
                </c:pt>
                <c:pt idx="870">
                  <c:v>18.104168000000001</c:v>
                </c:pt>
                <c:pt idx="871">
                  <c:v>18.125</c:v>
                </c:pt>
                <c:pt idx="872">
                  <c:v>18.145834000000001</c:v>
                </c:pt>
                <c:pt idx="873">
                  <c:v>18.166668000000001</c:v>
                </c:pt>
                <c:pt idx="874">
                  <c:v>18.1875</c:v>
                </c:pt>
                <c:pt idx="875">
                  <c:v>18.208334000000001</c:v>
                </c:pt>
                <c:pt idx="876">
                  <c:v>18.229168000000001</c:v>
                </c:pt>
                <c:pt idx="877">
                  <c:v>18.25</c:v>
                </c:pt>
                <c:pt idx="878">
                  <c:v>18.270834000000001</c:v>
                </c:pt>
                <c:pt idx="879">
                  <c:v>18.291668000000001</c:v>
                </c:pt>
                <c:pt idx="880">
                  <c:v>18.3125</c:v>
                </c:pt>
                <c:pt idx="881">
                  <c:v>18.333334000000001</c:v>
                </c:pt>
                <c:pt idx="882">
                  <c:v>18.354168000000001</c:v>
                </c:pt>
                <c:pt idx="883">
                  <c:v>18.375</c:v>
                </c:pt>
                <c:pt idx="884">
                  <c:v>18.395834000000001</c:v>
                </c:pt>
                <c:pt idx="885">
                  <c:v>18.416668000000001</c:v>
                </c:pt>
                <c:pt idx="886">
                  <c:v>18.4375</c:v>
                </c:pt>
                <c:pt idx="887">
                  <c:v>18.458334000000001</c:v>
                </c:pt>
                <c:pt idx="888">
                  <c:v>18.479168000000001</c:v>
                </c:pt>
                <c:pt idx="889">
                  <c:v>18.5</c:v>
                </c:pt>
                <c:pt idx="890">
                  <c:v>18.520834000000001</c:v>
                </c:pt>
                <c:pt idx="891">
                  <c:v>18.541668000000001</c:v>
                </c:pt>
                <c:pt idx="892">
                  <c:v>18.5625</c:v>
                </c:pt>
                <c:pt idx="893">
                  <c:v>18.583334000000001</c:v>
                </c:pt>
                <c:pt idx="894">
                  <c:v>18.604168000000001</c:v>
                </c:pt>
                <c:pt idx="895">
                  <c:v>18.625</c:v>
                </c:pt>
                <c:pt idx="896">
                  <c:v>18.645834000000001</c:v>
                </c:pt>
                <c:pt idx="897">
                  <c:v>18.666668000000001</c:v>
                </c:pt>
                <c:pt idx="898">
                  <c:v>18.6875</c:v>
                </c:pt>
                <c:pt idx="899">
                  <c:v>18.708334000000001</c:v>
                </c:pt>
                <c:pt idx="900">
                  <c:v>18.729168000000001</c:v>
                </c:pt>
                <c:pt idx="901">
                  <c:v>18.75</c:v>
                </c:pt>
                <c:pt idx="902">
                  <c:v>18.770834000000001</c:v>
                </c:pt>
                <c:pt idx="903">
                  <c:v>18.791668000000001</c:v>
                </c:pt>
                <c:pt idx="904">
                  <c:v>18.812501999999999</c:v>
                </c:pt>
                <c:pt idx="905">
                  <c:v>18.833334000000001</c:v>
                </c:pt>
                <c:pt idx="906">
                  <c:v>18.854168000000001</c:v>
                </c:pt>
                <c:pt idx="907">
                  <c:v>18.875001999999999</c:v>
                </c:pt>
                <c:pt idx="908">
                  <c:v>18.895834000000001</c:v>
                </c:pt>
                <c:pt idx="909">
                  <c:v>18.916668000000001</c:v>
                </c:pt>
                <c:pt idx="910">
                  <c:v>18.937501999999999</c:v>
                </c:pt>
                <c:pt idx="911">
                  <c:v>18.958334000000001</c:v>
                </c:pt>
                <c:pt idx="912">
                  <c:v>18.979168000000001</c:v>
                </c:pt>
                <c:pt idx="913">
                  <c:v>19.000001999999999</c:v>
                </c:pt>
                <c:pt idx="914">
                  <c:v>19.020834000000001</c:v>
                </c:pt>
                <c:pt idx="915">
                  <c:v>19.041668000000001</c:v>
                </c:pt>
                <c:pt idx="916">
                  <c:v>19.062501999999999</c:v>
                </c:pt>
                <c:pt idx="917">
                  <c:v>19.083334000000001</c:v>
                </c:pt>
                <c:pt idx="918">
                  <c:v>19.104168000000001</c:v>
                </c:pt>
                <c:pt idx="919">
                  <c:v>19.125001999999999</c:v>
                </c:pt>
                <c:pt idx="920">
                  <c:v>19.145834000000001</c:v>
                </c:pt>
                <c:pt idx="921">
                  <c:v>19.166668000000001</c:v>
                </c:pt>
                <c:pt idx="922">
                  <c:v>19.187501999999999</c:v>
                </c:pt>
                <c:pt idx="923">
                  <c:v>19.208334000000001</c:v>
                </c:pt>
                <c:pt idx="924">
                  <c:v>19.229168000000001</c:v>
                </c:pt>
                <c:pt idx="925">
                  <c:v>19.250001999999999</c:v>
                </c:pt>
                <c:pt idx="926">
                  <c:v>19.270834000000001</c:v>
                </c:pt>
                <c:pt idx="927">
                  <c:v>19.291668000000001</c:v>
                </c:pt>
                <c:pt idx="928">
                  <c:v>19.312501999999999</c:v>
                </c:pt>
                <c:pt idx="929">
                  <c:v>19.333334000000001</c:v>
                </c:pt>
                <c:pt idx="930">
                  <c:v>19.354168000000001</c:v>
                </c:pt>
                <c:pt idx="931">
                  <c:v>19.375001999999999</c:v>
                </c:pt>
                <c:pt idx="932">
                  <c:v>19.395834000000001</c:v>
                </c:pt>
                <c:pt idx="933">
                  <c:v>19.416668000000001</c:v>
                </c:pt>
                <c:pt idx="934">
                  <c:v>19.437501999999999</c:v>
                </c:pt>
                <c:pt idx="935">
                  <c:v>19.458334000000001</c:v>
                </c:pt>
                <c:pt idx="936">
                  <c:v>19.479168000000001</c:v>
                </c:pt>
                <c:pt idx="937">
                  <c:v>19.500001999999999</c:v>
                </c:pt>
                <c:pt idx="938">
                  <c:v>19.520834000000001</c:v>
                </c:pt>
                <c:pt idx="939">
                  <c:v>19.541668000000001</c:v>
                </c:pt>
                <c:pt idx="940">
                  <c:v>19.562501999999999</c:v>
                </c:pt>
                <c:pt idx="941">
                  <c:v>19.583334000000001</c:v>
                </c:pt>
                <c:pt idx="942">
                  <c:v>19.604168000000001</c:v>
                </c:pt>
                <c:pt idx="943">
                  <c:v>19.625001999999999</c:v>
                </c:pt>
                <c:pt idx="944">
                  <c:v>19.645834000000001</c:v>
                </c:pt>
                <c:pt idx="945">
                  <c:v>19.666668000000001</c:v>
                </c:pt>
                <c:pt idx="946">
                  <c:v>19.687501999999999</c:v>
                </c:pt>
                <c:pt idx="947">
                  <c:v>19.708334000000001</c:v>
                </c:pt>
                <c:pt idx="948">
                  <c:v>19.729168000000001</c:v>
                </c:pt>
                <c:pt idx="949">
                  <c:v>19.750001999999999</c:v>
                </c:pt>
                <c:pt idx="950">
                  <c:v>19.770834000000001</c:v>
                </c:pt>
                <c:pt idx="951">
                  <c:v>19.791668000000001</c:v>
                </c:pt>
                <c:pt idx="952">
                  <c:v>19.812501999999999</c:v>
                </c:pt>
                <c:pt idx="953">
                  <c:v>19.833334000000001</c:v>
                </c:pt>
                <c:pt idx="954">
                  <c:v>19.854168000000001</c:v>
                </c:pt>
                <c:pt idx="955">
                  <c:v>19.875001999999999</c:v>
                </c:pt>
                <c:pt idx="956">
                  <c:v>19.895834000000001</c:v>
                </c:pt>
                <c:pt idx="957">
                  <c:v>19.916668000000001</c:v>
                </c:pt>
                <c:pt idx="958">
                  <c:v>19.937501999999999</c:v>
                </c:pt>
                <c:pt idx="959">
                  <c:v>19.958334000000001</c:v>
                </c:pt>
                <c:pt idx="960">
                  <c:v>19.979168000000001</c:v>
                </c:pt>
                <c:pt idx="961">
                  <c:v>20.000001999999999</c:v>
                </c:pt>
              </c:numCache>
            </c:numRef>
          </c:xVal>
          <c:yVal>
            <c:numRef>
              <c:f>Sheet1!$B$2:$B$963</c:f>
              <c:numCache>
                <c:formatCode>General</c:formatCode>
                <c:ptCount val="962"/>
                <c:pt idx="0">
                  <c:v>60</c:v>
                </c:pt>
                <c:pt idx="1">
                  <c:v>60</c:v>
                </c:pt>
                <c:pt idx="2">
                  <c:v>60.000008000000001</c:v>
                </c:pt>
                <c:pt idx="3">
                  <c:v>60.000014999999998</c:v>
                </c:pt>
                <c:pt idx="4">
                  <c:v>60.000014999999998</c:v>
                </c:pt>
                <c:pt idx="5">
                  <c:v>60.000022999999999</c:v>
                </c:pt>
                <c:pt idx="6">
                  <c:v>60.000014999999998</c:v>
                </c:pt>
                <c:pt idx="7">
                  <c:v>60.000014999999998</c:v>
                </c:pt>
                <c:pt idx="8">
                  <c:v>60.000008000000001</c:v>
                </c:pt>
                <c:pt idx="9">
                  <c:v>59.999996000000003</c:v>
                </c:pt>
                <c:pt idx="10">
                  <c:v>59.999980999999998</c:v>
                </c:pt>
                <c:pt idx="11">
                  <c:v>59.999969</c:v>
                </c:pt>
                <c:pt idx="12">
                  <c:v>59.999949999999998</c:v>
                </c:pt>
                <c:pt idx="13">
                  <c:v>59.999930999999997</c:v>
                </c:pt>
                <c:pt idx="14">
                  <c:v>59.999912000000002</c:v>
                </c:pt>
                <c:pt idx="15">
                  <c:v>59.999885999999996</c:v>
                </c:pt>
                <c:pt idx="16">
                  <c:v>59.999859000000001</c:v>
                </c:pt>
                <c:pt idx="17">
                  <c:v>59.999831999999998</c:v>
                </c:pt>
                <c:pt idx="18">
                  <c:v>59.999802000000003</c:v>
                </c:pt>
                <c:pt idx="19">
                  <c:v>59.999771000000003</c:v>
                </c:pt>
                <c:pt idx="20">
                  <c:v>59.999741</c:v>
                </c:pt>
                <c:pt idx="21">
                  <c:v>59.999706000000003</c:v>
                </c:pt>
                <c:pt idx="22">
                  <c:v>59.999671999999997</c:v>
                </c:pt>
                <c:pt idx="23">
                  <c:v>59.999630000000003</c:v>
                </c:pt>
                <c:pt idx="24">
                  <c:v>59.999595999999997</c:v>
                </c:pt>
                <c:pt idx="25">
                  <c:v>59.999595999999997</c:v>
                </c:pt>
                <c:pt idx="26">
                  <c:v>59.991016000000002</c:v>
                </c:pt>
                <c:pt idx="27">
                  <c:v>59.983508999999998</c:v>
                </c:pt>
                <c:pt idx="28">
                  <c:v>59.976246000000003</c:v>
                </c:pt>
                <c:pt idx="29">
                  <c:v>59.969372</c:v>
                </c:pt>
                <c:pt idx="30">
                  <c:v>59.963005000000003</c:v>
                </c:pt>
                <c:pt idx="31">
                  <c:v>59.957512000000001</c:v>
                </c:pt>
                <c:pt idx="32">
                  <c:v>59.952903999999997</c:v>
                </c:pt>
                <c:pt idx="33">
                  <c:v>59.948833</c:v>
                </c:pt>
                <c:pt idx="34">
                  <c:v>59.944969</c:v>
                </c:pt>
                <c:pt idx="35">
                  <c:v>59.941071000000001</c:v>
                </c:pt>
                <c:pt idx="36">
                  <c:v>59.937125999999999</c:v>
                </c:pt>
                <c:pt idx="37">
                  <c:v>59.933177999999998</c:v>
                </c:pt>
                <c:pt idx="38">
                  <c:v>59.929329000000003</c:v>
                </c:pt>
                <c:pt idx="39">
                  <c:v>59.925666999999997</c:v>
                </c:pt>
                <c:pt idx="40">
                  <c:v>59.922237000000003</c:v>
                </c:pt>
                <c:pt idx="41">
                  <c:v>59.919060000000002</c:v>
                </c:pt>
                <c:pt idx="42">
                  <c:v>59.916122000000001</c:v>
                </c:pt>
                <c:pt idx="43">
                  <c:v>59.913403000000002</c:v>
                </c:pt>
                <c:pt idx="44">
                  <c:v>59.910904000000002</c:v>
                </c:pt>
                <c:pt idx="45">
                  <c:v>59.908611000000001</c:v>
                </c:pt>
                <c:pt idx="46">
                  <c:v>59.906531999999999</c:v>
                </c:pt>
                <c:pt idx="47">
                  <c:v>59.904662999999999</c:v>
                </c:pt>
                <c:pt idx="48">
                  <c:v>59.903008</c:v>
                </c:pt>
                <c:pt idx="49">
                  <c:v>59.901546000000003</c:v>
                </c:pt>
                <c:pt idx="50">
                  <c:v>59.900261</c:v>
                </c:pt>
                <c:pt idx="51">
                  <c:v>59.899127999999997</c:v>
                </c:pt>
                <c:pt idx="52">
                  <c:v>59.898094</c:v>
                </c:pt>
                <c:pt idx="53">
                  <c:v>59.897167000000003</c:v>
                </c:pt>
                <c:pt idx="54">
                  <c:v>59.896278000000002</c:v>
                </c:pt>
                <c:pt idx="55">
                  <c:v>59.895392999999999</c:v>
                </c:pt>
                <c:pt idx="56">
                  <c:v>59.894489</c:v>
                </c:pt>
                <c:pt idx="57">
                  <c:v>59.893535999999997</c:v>
                </c:pt>
                <c:pt idx="58">
                  <c:v>59.892508999999997</c:v>
                </c:pt>
                <c:pt idx="59">
                  <c:v>59.891384000000002</c:v>
                </c:pt>
                <c:pt idx="60">
                  <c:v>59.890152</c:v>
                </c:pt>
                <c:pt idx="61">
                  <c:v>59.888779</c:v>
                </c:pt>
                <c:pt idx="62">
                  <c:v>59.887306000000002</c:v>
                </c:pt>
                <c:pt idx="63">
                  <c:v>59.885688999999999</c:v>
                </c:pt>
                <c:pt idx="64">
                  <c:v>59.883926000000002</c:v>
                </c:pt>
                <c:pt idx="65">
                  <c:v>59.882019</c:v>
                </c:pt>
                <c:pt idx="66">
                  <c:v>59.879973999999997</c:v>
                </c:pt>
                <c:pt idx="67">
                  <c:v>59.877789</c:v>
                </c:pt>
                <c:pt idx="68">
                  <c:v>59.875461999999999</c:v>
                </c:pt>
                <c:pt idx="69">
                  <c:v>59.873009000000003</c:v>
                </c:pt>
                <c:pt idx="70">
                  <c:v>59.870421999999998</c:v>
                </c:pt>
                <c:pt idx="71">
                  <c:v>59.867736999999998</c:v>
                </c:pt>
                <c:pt idx="72">
                  <c:v>59.864944000000001</c:v>
                </c:pt>
                <c:pt idx="73">
                  <c:v>59.862063999999997</c:v>
                </c:pt>
                <c:pt idx="74">
                  <c:v>59.859107999999999</c:v>
                </c:pt>
                <c:pt idx="75">
                  <c:v>59.856105999999997</c:v>
                </c:pt>
                <c:pt idx="76">
                  <c:v>59.853068999999998</c:v>
                </c:pt>
                <c:pt idx="77">
                  <c:v>59.850028999999999</c:v>
                </c:pt>
                <c:pt idx="78">
                  <c:v>59.847011999999999</c:v>
                </c:pt>
                <c:pt idx="79">
                  <c:v>59.844028000000002</c:v>
                </c:pt>
                <c:pt idx="80">
                  <c:v>59.841121999999999</c:v>
                </c:pt>
                <c:pt idx="81">
                  <c:v>59.838295000000002</c:v>
                </c:pt>
                <c:pt idx="82">
                  <c:v>59.835566999999998</c:v>
                </c:pt>
                <c:pt idx="83">
                  <c:v>59.832951000000001</c:v>
                </c:pt>
                <c:pt idx="84">
                  <c:v>59.830455999999998</c:v>
                </c:pt>
                <c:pt idx="85">
                  <c:v>59.828079000000002</c:v>
                </c:pt>
                <c:pt idx="86">
                  <c:v>59.825836000000002</c:v>
                </c:pt>
                <c:pt idx="87">
                  <c:v>59.823708000000003</c:v>
                </c:pt>
                <c:pt idx="88">
                  <c:v>59.821697</c:v>
                </c:pt>
                <c:pt idx="89">
                  <c:v>59.819794000000002</c:v>
                </c:pt>
                <c:pt idx="90">
                  <c:v>59.817988999999997</c:v>
                </c:pt>
                <c:pt idx="91">
                  <c:v>59.816276999999999</c:v>
                </c:pt>
                <c:pt idx="92">
                  <c:v>59.814644000000001</c:v>
                </c:pt>
                <c:pt idx="93">
                  <c:v>59.813087000000003</c:v>
                </c:pt>
                <c:pt idx="94">
                  <c:v>59.811591999999997</c:v>
                </c:pt>
                <c:pt idx="95">
                  <c:v>59.810161999999998</c:v>
                </c:pt>
                <c:pt idx="96">
                  <c:v>59.808791999999997</c:v>
                </c:pt>
                <c:pt idx="97">
                  <c:v>59.807487000000002</c:v>
                </c:pt>
                <c:pt idx="98">
                  <c:v>59.806229000000002</c:v>
                </c:pt>
                <c:pt idx="99">
                  <c:v>59.805045999999997</c:v>
                </c:pt>
                <c:pt idx="100">
                  <c:v>59.803927999999999</c:v>
                </c:pt>
                <c:pt idx="101">
                  <c:v>59.802883000000001</c:v>
                </c:pt>
                <c:pt idx="102">
                  <c:v>59.801909999999999</c:v>
                </c:pt>
                <c:pt idx="103">
                  <c:v>59.801017999999999</c:v>
                </c:pt>
                <c:pt idx="104">
                  <c:v>59.800217000000004</c:v>
                </c:pt>
                <c:pt idx="105">
                  <c:v>59.799495999999998</c:v>
                </c:pt>
                <c:pt idx="106">
                  <c:v>59.798873999999998</c:v>
                </c:pt>
                <c:pt idx="107">
                  <c:v>59.798327999999998</c:v>
                </c:pt>
                <c:pt idx="108">
                  <c:v>59.797885999999998</c:v>
                </c:pt>
                <c:pt idx="109">
                  <c:v>59.797530999999999</c:v>
                </c:pt>
                <c:pt idx="110">
                  <c:v>59.797268000000003</c:v>
                </c:pt>
                <c:pt idx="111">
                  <c:v>59.797091999999999</c:v>
                </c:pt>
                <c:pt idx="112">
                  <c:v>59.796993000000001</c:v>
                </c:pt>
                <c:pt idx="113">
                  <c:v>59.796970000000002</c:v>
                </c:pt>
                <c:pt idx="114">
                  <c:v>59.797015999999999</c:v>
                </c:pt>
                <c:pt idx="115">
                  <c:v>59.797127000000003</c:v>
                </c:pt>
                <c:pt idx="116">
                  <c:v>59.797286999999997</c:v>
                </c:pt>
                <c:pt idx="117">
                  <c:v>59.797493000000003</c:v>
                </c:pt>
                <c:pt idx="118">
                  <c:v>59.797736999999998</c:v>
                </c:pt>
                <c:pt idx="119">
                  <c:v>59.798000000000002</c:v>
                </c:pt>
                <c:pt idx="120">
                  <c:v>59.798282999999998</c:v>
                </c:pt>
                <c:pt idx="121">
                  <c:v>59.798569000000001</c:v>
                </c:pt>
                <c:pt idx="122">
                  <c:v>59.798842999999998</c:v>
                </c:pt>
                <c:pt idx="123">
                  <c:v>59.799106999999999</c:v>
                </c:pt>
                <c:pt idx="124">
                  <c:v>59.799332</c:v>
                </c:pt>
                <c:pt idx="125">
                  <c:v>59.799526</c:v>
                </c:pt>
                <c:pt idx="126">
                  <c:v>59.799660000000003</c:v>
                </c:pt>
                <c:pt idx="127">
                  <c:v>59.799743999999997</c:v>
                </c:pt>
                <c:pt idx="128">
                  <c:v>59.799759000000002</c:v>
                </c:pt>
                <c:pt idx="129">
                  <c:v>59.799697999999999</c:v>
                </c:pt>
                <c:pt idx="130">
                  <c:v>59.799560999999997</c:v>
                </c:pt>
                <c:pt idx="131">
                  <c:v>59.799339000000003</c:v>
                </c:pt>
                <c:pt idx="132">
                  <c:v>59.799033999999999</c:v>
                </c:pt>
                <c:pt idx="133">
                  <c:v>59.798641000000003</c:v>
                </c:pt>
                <c:pt idx="134">
                  <c:v>59.798164</c:v>
                </c:pt>
                <c:pt idx="135">
                  <c:v>59.797604</c:v>
                </c:pt>
                <c:pt idx="136">
                  <c:v>59.796962999999998</c:v>
                </c:pt>
                <c:pt idx="137">
                  <c:v>59.796249000000003</c:v>
                </c:pt>
                <c:pt idx="138">
                  <c:v>59.795467000000002</c:v>
                </c:pt>
                <c:pt idx="139">
                  <c:v>59.794632</c:v>
                </c:pt>
                <c:pt idx="140">
                  <c:v>59.793747000000003</c:v>
                </c:pt>
                <c:pt idx="141">
                  <c:v>59.792824000000003</c:v>
                </c:pt>
                <c:pt idx="142">
                  <c:v>59.791882000000001</c:v>
                </c:pt>
                <c:pt idx="143">
                  <c:v>59.79092</c:v>
                </c:pt>
                <c:pt idx="144">
                  <c:v>59.789966999999997</c:v>
                </c:pt>
                <c:pt idx="145">
                  <c:v>59.789028000000002</c:v>
                </c:pt>
                <c:pt idx="146">
                  <c:v>59.788119999999999</c:v>
                </c:pt>
                <c:pt idx="147">
                  <c:v>59.787258000000001</c:v>
                </c:pt>
                <c:pt idx="148">
                  <c:v>59.786448999999998</c:v>
                </c:pt>
                <c:pt idx="149">
                  <c:v>59.785708999999997</c:v>
                </c:pt>
                <c:pt idx="150">
                  <c:v>59.785041999999997</c:v>
                </c:pt>
                <c:pt idx="151">
                  <c:v>59.784469999999999</c:v>
                </c:pt>
                <c:pt idx="152">
                  <c:v>59.783974000000001</c:v>
                </c:pt>
                <c:pt idx="153">
                  <c:v>59.783585000000002</c:v>
                </c:pt>
                <c:pt idx="154">
                  <c:v>59.783290999999998</c:v>
                </c:pt>
                <c:pt idx="155">
                  <c:v>59.783104000000002</c:v>
                </c:pt>
                <c:pt idx="156">
                  <c:v>59.783011999999999</c:v>
                </c:pt>
                <c:pt idx="157">
                  <c:v>59.78302</c:v>
                </c:pt>
                <c:pt idx="158">
                  <c:v>59.783118999999999</c:v>
                </c:pt>
                <c:pt idx="159">
                  <c:v>59.78331</c:v>
                </c:pt>
                <c:pt idx="160">
                  <c:v>59.783585000000002</c:v>
                </c:pt>
                <c:pt idx="161">
                  <c:v>59.783920000000002</c:v>
                </c:pt>
                <c:pt idx="162">
                  <c:v>59.784331999999999</c:v>
                </c:pt>
                <c:pt idx="163">
                  <c:v>59.784801000000002</c:v>
                </c:pt>
                <c:pt idx="164">
                  <c:v>59.785316000000002</c:v>
                </c:pt>
                <c:pt idx="165">
                  <c:v>59.785873000000002</c:v>
                </c:pt>
                <c:pt idx="166">
                  <c:v>59.786465</c:v>
                </c:pt>
                <c:pt idx="167">
                  <c:v>59.787075000000002</c:v>
                </c:pt>
                <c:pt idx="168">
                  <c:v>59.787700999999998</c:v>
                </c:pt>
                <c:pt idx="169">
                  <c:v>59.788345</c:v>
                </c:pt>
                <c:pt idx="170">
                  <c:v>59.788975000000001</c:v>
                </c:pt>
                <c:pt idx="171">
                  <c:v>59.789611999999998</c:v>
                </c:pt>
                <c:pt idx="172">
                  <c:v>59.790236999999998</c:v>
                </c:pt>
                <c:pt idx="173">
                  <c:v>59.790847999999997</c:v>
                </c:pt>
                <c:pt idx="174">
                  <c:v>59.791446999999998</c:v>
                </c:pt>
                <c:pt idx="175">
                  <c:v>59.792023</c:v>
                </c:pt>
                <c:pt idx="176">
                  <c:v>59.792575999999997</c:v>
                </c:pt>
                <c:pt idx="177">
                  <c:v>59.793106000000002</c:v>
                </c:pt>
                <c:pt idx="178">
                  <c:v>59.793616999999998</c:v>
                </c:pt>
                <c:pt idx="179">
                  <c:v>59.794094000000001</c:v>
                </c:pt>
                <c:pt idx="180">
                  <c:v>59.794547999999999</c:v>
                </c:pt>
                <c:pt idx="181">
                  <c:v>59.794978999999998</c:v>
                </c:pt>
                <c:pt idx="182">
                  <c:v>59.795383000000001</c:v>
                </c:pt>
                <c:pt idx="183">
                  <c:v>59.795760999999999</c:v>
                </c:pt>
                <c:pt idx="184">
                  <c:v>59.796115999999998</c:v>
                </c:pt>
                <c:pt idx="185">
                  <c:v>59.796444000000001</c:v>
                </c:pt>
                <c:pt idx="186">
                  <c:v>59.796748999999998</c:v>
                </c:pt>
                <c:pt idx="187">
                  <c:v>59.797027999999997</c:v>
                </c:pt>
                <c:pt idx="188">
                  <c:v>59.797286999999997</c:v>
                </c:pt>
                <c:pt idx="189">
                  <c:v>59.797519999999999</c:v>
                </c:pt>
                <c:pt idx="190">
                  <c:v>59.797728999999997</c:v>
                </c:pt>
                <c:pt idx="191">
                  <c:v>59.797919999999998</c:v>
                </c:pt>
                <c:pt idx="192">
                  <c:v>59.798091999999997</c:v>
                </c:pt>
                <c:pt idx="193">
                  <c:v>59.798237</c:v>
                </c:pt>
                <c:pt idx="194">
                  <c:v>59.798366999999999</c:v>
                </c:pt>
                <c:pt idx="195">
                  <c:v>59.798476999999998</c:v>
                </c:pt>
                <c:pt idx="196">
                  <c:v>59.798565000000004</c:v>
                </c:pt>
                <c:pt idx="197">
                  <c:v>59.798641000000003</c:v>
                </c:pt>
                <c:pt idx="198">
                  <c:v>59.798701999999999</c:v>
                </c:pt>
                <c:pt idx="199">
                  <c:v>59.798743999999999</c:v>
                </c:pt>
                <c:pt idx="200">
                  <c:v>59.798774999999999</c:v>
                </c:pt>
                <c:pt idx="201">
                  <c:v>59.798794000000001</c:v>
                </c:pt>
                <c:pt idx="202">
                  <c:v>59.798800999999997</c:v>
                </c:pt>
                <c:pt idx="203">
                  <c:v>59.798800999999997</c:v>
                </c:pt>
                <c:pt idx="204">
                  <c:v>59.798794000000001</c:v>
                </c:pt>
                <c:pt idx="205">
                  <c:v>59.798789999999997</c:v>
                </c:pt>
                <c:pt idx="206">
                  <c:v>59.798774999999999</c:v>
                </c:pt>
                <c:pt idx="207">
                  <c:v>59.798763000000001</c:v>
                </c:pt>
                <c:pt idx="208">
                  <c:v>59.798758999999997</c:v>
                </c:pt>
                <c:pt idx="209">
                  <c:v>59.798763000000001</c:v>
                </c:pt>
                <c:pt idx="210">
                  <c:v>59.798779000000003</c:v>
                </c:pt>
                <c:pt idx="211">
                  <c:v>59.798805000000002</c:v>
                </c:pt>
                <c:pt idx="212">
                  <c:v>59.798855000000003</c:v>
                </c:pt>
                <c:pt idx="213">
                  <c:v>59.798923000000002</c:v>
                </c:pt>
                <c:pt idx="214">
                  <c:v>59.799025999999998</c:v>
                </c:pt>
                <c:pt idx="215">
                  <c:v>59.799149</c:v>
                </c:pt>
                <c:pt idx="216">
                  <c:v>59.799304999999997</c:v>
                </c:pt>
                <c:pt idx="217">
                  <c:v>59.799503000000001</c:v>
                </c:pt>
                <c:pt idx="218">
                  <c:v>59.799736000000003</c:v>
                </c:pt>
                <c:pt idx="219">
                  <c:v>59.800010999999998</c:v>
                </c:pt>
                <c:pt idx="220">
                  <c:v>59.800322999999999</c:v>
                </c:pt>
                <c:pt idx="221">
                  <c:v>59.800677999999998</c:v>
                </c:pt>
                <c:pt idx="222">
                  <c:v>59.801071</c:v>
                </c:pt>
                <c:pt idx="223">
                  <c:v>59.801513999999997</c:v>
                </c:pt>
                <c:pt idx="224">
                  <c:v>59.801983</c:v>
                </c:pt>
                <c:pt idx="225">
                  <c:v>59.802489999999999</c:v>
                </c:pt>
                <c:pt idx="226">
                  <c:v>59.803027999999998</c:v>
                </c:pt>
                <c:pt idx="227">
                  <c:v>59.803592999999999</c:v>
                </c:pt>
                <c:pt idx="228">
                  <c:v>59.804183999999999</c:v>
                </c:pt>
                <c:pt idx="229">
                  <c:v>59.804794000000001</c:v>
                </c:pt>
                <c:pt idx="230">
                  <c:v>59.805419999999998</c:v>
                </c:pt>
                <c:pt idx="231">
                  <c:v>59.806049000000002</c:v>
                </c:pt>
                <c:pt idx="232">
                  <c:v>59.806683</c:v>
                </c:pt>
                <c:pt idx="233">
                  <c:v>59.807312000000003</c:v>
                </c:pt>
                <c:pt idx="234">
                  <c:v>59.807941</c:v>
                </c:pt>
                <c:pt idx="235">
                  <c:v>59.808559000000002</c:v>
                </c:pt>
                <c:pt idx="236">
                  <c:v>59.809157999999996</c:v>
                </c:pt>
                <c:pt idx="237">
                  <c:v>59.809742</c:v>
                </c:pt>
                <c:pt idx="238">
                  <c:v>59.810299000000001</c:v>
                </c:pt>
                <c:pt idx="239">
                  <c:v>59.810836999999999</c:v>
                </c:pt>
                <c:pt idx="240">
                  <c:v>59.811343999999998</c:v>
                </c:pt>
                <c:pt idx="241">
                  <c:v>59.811824999999999</c:v>
                </c:pt>
                <c:pt idx="242">
                  <c:v>59.812275</c:v>
                </c:pt>
                <c:pt idx="243">
                  <c:v>59.812694999999998</c:v>
                </c:pt>
                <c:pt idx="244">
                  <c:v>59.813087000000003</c:v>
                </c:pt>
                <c:pt idx="245">
                  <c:v>59.813442000000002</c:v>
                </c:pt>
                <c:pt idx="246">
                  <c:v>59.813774000000002</c:v>
                </c:pt>
                <c:pt idx="247">
                  <c:v>59.814075000000003</c:v>
                </c:pt>
                <c:pt idx="248">
                  <c:v>59.814354000000002</c:v>
                </c:pt>
                <c:pt idx="249">
                  <c:v>59.814605999999998</c:v>
                </c:pt>
                <c:pt idx="250">
                  <c:v>59.814835000000002</c:v>
                </c:pt>
                <c:pt idx="251">
                  <c:v>59.815044</c:v>
                </c:pt>
                <c:pt idx="252">
                  <c:v>59.815235000000001</c:v>
                </c:pt>
                <c:pt idx="253">
                  <c:v>59.815413999999997</c:v>
                </c:pt>
                <c:pt idx="254">
                  <c:v>59.815578000000002</c:v>
                </c:pt>
                <c:pt idx="255">
                  <c:v>59.815731</c:v>
                </c:pt>
                <c:pt idx="256">
                  <c:v>59.81588</c:v>
                </c:pt>
                <c:pt idx="257">
                  <c:v>59.816020999999999</c:v>
                </c:pt>
                <c:pt idx="258">
                  <c:v>59.816161999999998</c:v>
                </c:pt>
                <c:pt idx="259">
                  <c:v>59.816302999999998</c:v>
                </c:pt>
                <c:pt idx="260">
                  <c:v>59.816448000000001</c:v>
                </c:pt>
                <c:pt idx="261">
                  <c:v>59.816592999999997</c:v>
                </c:pt>
                <c:pt idx="262">
                  <c:v>59.816749999999999</c:v>
                </c:pt>
                <c:pt idx="263">
                  <c:v>59.816906000000003</c:v>
                </c:pt>
                <c:pt idx="264">
                  <c:v>59.817078000000002</c:v>
                </c:pt>
                <c:pt idx="265">
                  <c:v>59.817256999999998</c:v>
                </c:pt>
                <c:pt idx="266">
                  <c:v>59.817447999999999</c:v>
                </c:pt>
                <c:pt idx="267">
                  <c:v>59.81765</c:v>
                </c:pt>
                <c:pt idx="268">
                  <c:v>59.817867</c:v>
                </c:pt>
                <c:pt idx="269">
                  <c:v>59.818095999999997</c:v>
                </c:pt>
                <c:pt idx="270">
                  <c:v>59.818336000000002</c:v>
                </c:pt>
                <c:pt idx="271">
                  <c:v>59.818587999999998</c:v>
                </c:pt>
                <c:pt idx="272">
                  <c:v>59.818859000000003</c:v>
                </c:pt>
                <c:pt idx="273">
                  <c:v>59.819138000000002</c:v>
                </c:pt>
                <c:pt idx="274">
                  <c:v>59.819431000000002</c:v>
                </c:pt>
                <c:pt idx="275">
                  <c:v>59.819732999999999</c:v>
                </c:pt>
                <c:pt idx="276">
                  <c:v>59.820048999999997</c:v>
                </c:pt>
                <c:pt idx="277">
                  <c:v>59.820374000000001</c:v>
                </c:pt>
                <c:pt idx="278">
                  <c:v>59.820704999999997</c:v>
                </c:pt>
                <c:pt idx="279">
                  <c:v>59.821052999999999</c:v>
                </c:pt>
                <c:pt idx="280">
                  <c:v>59.821407000000001</c:v>
                </c:pt>
                <c:pt idx="281">
                  <c:v>59.821770000000001</c:v>
                </c:pt>
                <c:pt idx="282">
                  <c:v>59.822139999999997</c:v>
                </c:pt>
                <c:pt idx="283">
                  <c:v>59.822521000000002</c:v>
                </c:pt>
                <c:pt idx="284">
                  <c:v>59.822906000000003</c:v>
                </c:pt>
                <c:pt idx="285">
                  <c:v>59.823298999999999</c:v>
                </c:pt>
                <c:pt idx="286">
                  <c:v>59.823700000000002</c:v>
                </c:pt>
                <c:pt idx="287">
                  <c:v>59.824103999999998</c:v>
                </c:pt>
                <c:pt idx="288">
                  <c:v>59.824516000000003</c:v>
                </c:pt>
                <c:pt idx="289">
                  <c:v>59.824931999999997</c:v>
                </c:pt>
                <c:pt idx="290">
                  <c:v>59.825352000000002</c:v>
                </c:pt>
                <c:pt idx="291">
                  <c:v>59.825775</c:v>
                </c:pt>
                <c:pt idx="292">
                  <c:v>59.826199000000003</c:v>
                </c:pt>
                <c:pt idx="293">
                  <c:v>59.826625999999997</c:v>
                </c:pt>
                <c:pt idx="294">
                  <c:v>59.827049000000002</c:v>
                </c:pt>
                <c:pt idx="295">
                  <c:v>59.827472999999998</c:v>
                </c:pt>
                <c:pt idx="296">
                  <c:v>59.827896000000003</c:v>
                </c:pt>
                <c:pt idx="297">
                  <c:v>59.828308</c:v>
                </c:pt>
                <c:pt idx="298">
                  <c:v>59.828719999999997</c:v>
                </c:pt>
                <c:pt idx="299">
                  <c:v>59.829124</c:v>
                </c:pt>
                <c:pt idx="300">
                  <c:v>59.829517000000003</c:v>
                </c:pt>
                <c:pt idx="301">
                  <c:v>59.829903000000002</c:v>
                </c:pt>
                <c:pt idx="302">
                  <c:v>59.830269000000001</c:v>
                </c:pt>
                <c:pt idx="303">
                  <c:v>59.830627</c:v>
                </c:pt>
                <c:pt idx="304">
                  <c:v>59.830970999999998</c:v>
                </c:pt>
                <c:pt idx="305">
                  <c:v>59.831299000000001</c:v>
                </c:pt>
                <c:pt idx="306">
                  <c:v>59.831614999999999</c:v>
                </c:pt>
                <c:pt idx="307">
                  <c:v>59.831916999999997</c:v>
                </c:pt>
                <c:pt idx="308">
                  <c:v>59.832199000000003</c:v>
                </c:pt>
                <c:pt idx="309">
                  <c:v>59.832465999999997</c:v>
                </c:pt>
                <c:pt idx="310">
                  <c:v>59.832718</c:v>
                </c:pt>
                <c:pt idx="311">
                  <c:v>59.832957999999998</c:v>
                </c:pt>
                <c:pt idx="312">
                  <c:v>59.833182999999998</c:v>
                </c:pt>
                <c:pt idx="313">
                  <c:v>59.833401000000002</c:v>
                </c:pt>
                <c:pt idx="314">
                  <c:v>59.833599</c:v>
                </c:pt>
                <c:pt idx="315">
                  <c:v>59.833793999999997</c:v>
                </c:pt>
                <c:pt idx="316">
                  <c:v>59.833976999999997</c:v>
                </c:pt>
                <c:pt idx="317">
                  <c:v>59.834156</c:v>
                </c:pt>
                <c:pt idx="318">
                  <c:v>59.834332000000003</c:v>
                </c:pt>
                <c:pt idx="319">
                  <c:v>59.834502999999998</c:v>
                </c:pt>
                <c:pt idx="320">
                  <c:v>59.834671</c:v>
                </c:pt>
                <c:pt idx="321">
                  <c:v>59.834839000000002</c:v>
                </c:pt>
                <c:pt idx="322">
                  <c:v>59.835014000000001</c:v>
                </c:pt>
                <c:pt idx="323">
                  <c:v>59.835189999999997</c:v>
                </c:pt>
                <c:pt idx="324">
                  <c:v>59.835369</c:v>
                </c:pt>
                <c:pt idx="325">
                  <c:v>59.835555999999997</c:v>
                </c:pt>
                <c:pt idx="326">
                  <c:v>59.835746999999998</c:v>
                </c:pt>
                <c:pt idx="327">
                  <c:v>59.835953000000003</c:v>
                </c:pt>
                <c:pt idx="328">
                  <c:v>59.836162999999999</c:v>
                </c:pt>
                <c:pt idx="329">
                  <c:v>59.836379999999998</c:v>
                </c:pt>
                <c:pt idx="330">
                  <c:v>59.836613</c:v>
                </c:pt>
                <c:pt idx="331">
                  <c:v>59.836857000000002</c:v>
                </c:pt>
                <c:pt idx="332">
                  <c:v>59.837111999999998</c:v>
                </c:pt>
                <c:pt idx="333">
                  <c:v>59.837372000000002</c:v>
                </c:pt>
                <c:pt idx="334">
                  <c:v>59.837645999999999</c:v>
                </c:pt>
                <c:pt idx="335">
                  <c:v>59.837929000000003</c:v>
                </c:pt>
                <c:pt idx="336">
                  <c:v>59.838225999999999</c:v>
                </c:pt>
                <c:pt idx="337">
                  <c:v>59.838527999999997</c:v>
                </c:pt>
                <c:pt idx="338">
                  <c:v>59.838836999999998</c:v>
                </c:pt>
                <c:pt idx="339">
                  <c:v>59.839157</c:v>
                </c:pt>
                <c:pt idx="340">
                  <c:v>59.839480999999999</c:v>
                </c:pt>
                <c:pt idx="341">
                  <c:v>59.839809000000002</c:v>
                </c:pt>
                <c:pt idx="342">
                  <c:v>59.840141000000003</c:v>
                </c:pt>
                <c:pt idx="343">
                  <c:v>59.840477</c:v>
                </c:pt>
                <c:pt idx="344">
                  <c:v>59.840809</c:v>
                </c:pt>
                <c:pt idx="345">
                  <c:v>59.841144999999997</c:v>
                </c:pt>
                <c:pt idx="346">
                  <c:v>59.841479999999997</c:v>
                </c:pt>
                <c:pt idx="347">
                  <c:v>59.841811999999997</c:v>
                </c:pt>
                <c:pt idx="348">
                  <c:v>59.842140000000001</c:v>
                </c:pt>
                <c:pt idx="349">
                  <c:v>59.842464</c:v>
                </c:pt>
                <c:pt idx="350">
                  <c:v>59.842784999999999</c:v>
                </c:pt>
                <c:pt idx="351">
                  <c:v>59.843097999999998</c:v>
                </c:pt>
                <c:pt idx="352">
                  <c:v>59.843409999999999</c:v>
                </c:pt>
                <c:pt idx="353">
                  <c:v>59.843707999999999</c:v>
                </c:pt>
                <c:pt idx="354">
                  <c:v>59.844006</c:v>
                </c:pt>
                <c:pt idx="355">
                  <c:v>59.844296</c:v>
                </c:pt>
                <c:pt idx="356">
                  <c:v>59.844577999999998</c:v>
                </c:pt>
                <c:pt idx="357">
                  <c:v>59.844852000000003</c:v>
                </c:pt>
                <c:pt idx="358">
                  <c:v>59.845126999999998</c:v>
                </c:pt>
                <c:pt idx="359">
                  <c:v>59.845390000000002</c:v>
                </c:pt>
                <c:pt idx="360">
                  <c:v>59.845649999999999</c:v>
                </c:pt>
                <c:pt idx="361">
                  <c:v>59.845897999999998</c:v>
                </c:pt>
                <c:pt idx="362">
                  <c:v>59.846145999999997</c:v>
                </c:pt>
                <c:pt idx="363">
                  <c:v>59.846386000000003</c:v>
                </c:pt>
                <c:pt idx="364">
                  <c:v>59.846618999999997</c:v>
                </c:pt>
                <c:pt idx="365">
                  <c:v>59.846851000000001</c:v>
                </c:pt>
                <c:pt idx="366">
                  <c:v>59.847076000000001</c:v>
                </c:pt>
                <c:pt idx="367">
                  <c:v>59.847301000000002</c:v>
                </c:pt>
                <c:pt idx="368">
                  <c:v>59.847518999999998</c:v>
                </c:pt>
                <c:pt idx="369">
                  <c:v>59.847729000000001</c:v>
                </c:pt>
                <c:pt idx="370">
                  <c:v>59.847938999999997</c:v>
                </c:pt>
                <c:pt idx="371">
                  <c:v>59.848148000000002</c:v>
                </c:pt>
                <c:pt idx="372">
                  <c:v>59.848346999999997</c:v>
                </c:pt>
                <c:pt idx="373">
                  <c:v>59.848548999999998</c:v>
                </c:pt>
                <c:pt idx="374">
                  <c:v>59.848742999999999</c:v>
                </c:pt>
                <c:pt idx="375">
                  <c:v>59.848937999999997</c:v>
                </c:pt>
                <c:pt idx="376">
                  <c:v>59.849128999999998</c:v>
                </c:pt>
                <c:pt idx="377">
                  <c:v>59.849316000000002</c:v>
                </c:pt>
                <c:pt idx="378">
                  <c:v>59.849505999999998</c:v>
                </c:pt>
                <c:pt idx="379">
                  <c:v>59.849693000000002</c:v>
                </c:pt>
                <c:pt idx="380">
                  <c:v>59.849876000000002</c:v>
                </c:pt>
                <c:pt idx="381">
                  <c:v>59.850059999999999</c:v>
                </c:pt>
                <c:pt idx="382">
                  <c:v>59.850242999999999</c:v>
                </c:pt>
                <c:pt idx="383">
                  <c:v>59.850430000000003</c:v>
                </c:pt>
                <c:pt idx="384">
                  <c:v>59.850616000000002</c:v>
                </c:pt>
                <c:pt idx="385">
                  <c:v>59.8508</c:v>
                </c:pt>
                <c:pt idx="386">
                  <c:v>59.850985999999999</c:v>
                </c:pt>
                <c:pt idx="387">
                  <c:v>59.851177</c:v>
                </c:pt>
                <c:pt idx="388">
                  <c:v>59.851368000000001</c:v>
                </c:pt>
                <c:pt idx="389">
                  <c:v>59.851562999999999</c:v>
                </c:pt>
                <c:pt idx="390">
                  <c:v>59.851761000000003</c:v>
                </c:pt>
                <c:pt idx="391">
                  <c:v>59.851959000000001</c:v>
                </c:pt>
                <c:pt idx="392">
                  <c:v>59.852164999999999</c:v>
                </c:pt>
                <c:pt idx="393">
                  <c:v>59.852370999999998</c:v>
                </c:pt>
                <c:pt idx="394">
                  <c:v>59.852581000000001</c:v>
                </c:pt>
                <c:pt idx="395">
                  <c:v>59.852798</c:v>
                </c:pt>
                <c:pt idx="396">
                  <c:v>59.853015999999997</c:v>
                </c:pt>
                <c:pt idx="397">
                  <c:v>59.853233000000003</c:v>
                </c:pt>
                <c:pt idx="398">
                  <c:v>59.853458000000003</c:v>
                </c:pt>
                <c:pt idx="399">
                  <c:v>59.853687000000001</c:v>
                </c:pt>
                <c:pt idx="400">
                  <c:v>59.853920000000002</c:v>
                </c:pt>
                <c:pt idx="401">
                  <c:v>59.854152999999997</c:v>
                </c:pt>
                <c:pt idx="402">
                  <c:v>59.854388999999998</c:v>
                </c:pt>
                <c:pt idx="403">
                  <c:v>59.854626000000003</c:v>
                </c:pt>
                <c:pt idx="404">
                  <c:v>59.854861999999997</c:v>
                </c:pt>
                <c:pt idx="405">
                  <c:v>59.855103</c:v>
                </c:pt>
                <c:pt idx="406">
                  <c:v>59.855342999999998</c:v>
                </c:pt>
                <c:pt idx="407">
                  <c:v>59.855583000000003</c:v>
                </c:pt>
                <c:pt idx="408">
                  <c:v>59.855820000000001</c:v>
                </c:pt>
                <c:pt idx="409">
                  <c:v>59.856056000000002</c:v>
                </c:pt>
                <c:pt idx="410">
                  <c:v>59.856293000000001</c:v>
                </c:pt>
                <c:pt idx="411">
                  <c:v>59.856521999999998</c:v>
                </c:pt>
                <c:pt idx="412">
                  <c:v>59.856746999999999</c:v>
                </c:pt>
                <c:pt idx="413">
                  <c:v>59.856971999999999</c:v>
                </c:pt>
                <c:pt idx="414">
                  <c:v>59.857185000000001</c:v>
                </c:pt>
                <c:pt idx="415">
                  <c:v>59.857399000000001</c:v>
                </c:pt>
                <c:pt idx="416">
                  <c:v>59.857605</c:v>
                </c:pt>
                <c:pt idx="417">
                  <c:v>59.857807000000001</c:v>
                </c:pt>
                <c:pt idx="418">
                  <c:v>59.858006000000003</c:v>
                </c:pt>
                <c:pt idx="419">
                  <c:v>59.858192000000003</c:v>
                </c:pt>
                <c:pt idx="420">
                  <c:v>59.858378999999999</c:v>
                </c:pt>
                <c:pt idx="421">
                  <c:v>59.858555000000003</c:v>
                </c:pt>
                <c:pt idx="422">
                  <c:v>59.858727000000002</c:v>
                </c:pt>
                <c:pt idx="423">
                  <c:v>59.858891</c:v>
                </c:pt>
                <c:pt idx="424">
                  <c:v>59.859054999999998</c:v>
                </c:pt>
                <c:pt idx="425">
                  <c:v>59.859206999999998</c:v>
                </c:pt>
                <c:pt idx="426">
                  <c:v>59.859360000000002</c:v>
                </c:pt>
                <c:pt idx="427">
                  <c:v>59.859504999999999</c:v>
                </c:pt>
                <c:pt idx="428">
                  <c:v>59.859650000000002</c:v>
                </c:pt>
                <c:pt idx="429">
                  <c:v>59.859786999999997</c:v>
                </c:pt>
                <c:pt idx="430">
                  <c:v>59.859923999999999</c:v>
                </c:pt>
                <c:pt idx="431">
                  <c:v>59.860061999999999</c:v>
                </c:pt>
                <c:pt idx="432">
                  <c:v>59.860194999999997</c:v>
                </c:pt>
                <c:pt idx="433">
                  <c:v>59.860329</c:v>
                </c:pt>
                <c:pt idx="434">
                  <c:v>59.860461999999998</c:v>
                </c:pt>
                <c:pt idx="435">
                  <c:v>59.860591999999997</c:v>
                </c:pt>
                <c:pt idx="436">
                  <c:v>59.860725000000002</c:v>
                </c:pt>
                <c:pt idx="437">
                  <c:v>59.860858999999998</c:v>
                </c:pt>
                <c:pt idx="438">
                  <c:v>59.860992000000003</c:v>
                </c:pt>
                <c:pt idx="439">
                  <c:v>59.861130000000003</c:v>
                </c:pt>
                <c:pt idx="440">
                  <c:v>59.861266999999998</c:v>
                </c:pt>
                <c:pt idx="441">
                  <c:v>59.861404</c:v>
                </c:pt>
                <c:pt idx="442">
                  <c:v>59.861545999999997</c:v>
                </c:pt>
                <c:pt idx="443">
                  <c:v>59.861687000000003</c:v>
                </c:pt>
                <c:pt idx="444">
                  <c:v>59.861834999999999</c:v>
                </c:pt>
                <c:pt idx="445">
                  <c:v>59.861980000000003</c:v>
                </c:pt>
                <c:pt idx="446">
                  <c:v>59.862129000000003</c:v>
                </c:pt>
                <c:pt idx="447">
                  <c:v>59.862282</c:v>
                </c:pt>
                <c:pt idx="448">
                  <c:v>59.862431000000001</c:v>
                </c:pt>
                <c:pt idx="449">
                  <c:v>59.862586999999998</c:v>
                </c:pt>
                <c:pt idx="450">
                  <c:v>59.862743000000002</c:v>
                </c:pt>
                <c:pt idx="451">
                  <c:v>59.862895999999999</c:v>
                </c:pt>
                <c:pt idx="452">
                  <c:v>59.863052000000003</c:v>
                </c:pt>
                <c:pt idx="453">
                  <c:v>59.863213000000002</c:v>
                </c:pt>
                <c:pt idx="454">
                  <c:v>59.863373000000003</c:v>
                </c:pt>
                <c:pt idx="455">
                  <c:v>59.863532999999997</c:v>
                </c:pt>
                <c:pt idx="456">
                  <c:v>59.863689000000001</c:v>
                </c:pt>
                <c:pt idx="457">
                  <c:v>59.863849999999999</c:v>
                </c:pt>
                <c:pt idx="458">
                  <c:v>59.864013999999997</c:v>
                </c:pt>
                <c:pt idx="459">
                  <c:v>59.864170000000001</c:v>
                </c:pt>
                <c:pt idx="460">
                  <c:v>59.864325999999998</c:v>
                </c:pt>
                <c:pt idx="461">
                  <c:v>59.864486999999997</c:v>
                </c:pt>
                <c:pt idx="462">
                  <c:v>59.864646999999998</c:v>
                </c:pt>
                <c:pt idx="463">
                  <c:v>59.864798999999998</c:v>
                </c:pt>
                <c:pt idx="464">
                  <c:v>59.864952000000002</c:v>
                </c:pt>
                <c:pt idx="465">
                  <c:v>59.865105</c:v>
                </c:pt>
                <c:pt idx="466">
                  <c:v>59.865257</c:v>
                </c:pt>
                <c:pt idx="467">
                  <c:v>59.865406</c:v>
                </c:pt>
                <c:pt idx="468">
                  <c:v>59.865555000000001</c:v>
                </c:pt>
                <c:pt idx="469">
                  <c:v>59.865699999999997</c:v>
                </c:pt>
                <c:pt idx="470">
                  <c:v>59.865845</c:v>
                </c:pt>
                <c:pt idx="471">
                  <c:v>59.865985999999999</c:v>
                </c:pt>
                <c:pt idx="472">
                  <c:v>59.866126999999999</c:v>
                </c:pt>
                <c:pt idx="473">
                  <c:v>59.866264000000001</c:v>
                </c:pt>
                <c:pt idx="474">
                  <c:v>59.866397999999997</c:v>
                </c:pt>
                <c:pt idx="475">
                  <c:v>59.866531000000002</c:v>
                </c:pt>
                <c:pt idx="476">
                  <c:v>59.866661000000001</c:v>
                </c:pt>
                <c:pt idx="477">
                  <c:v>59.866790999999999</c:v>
                </c:pt>
                <c:pt idx="478">
                  <c:v>59.866917000000001</c:v>
                </c:pt>
                <c:pt idx="479">
                  <c:v>59.867038999999998</c:v>
                </c:pt>
                <c:pt idx="480">
                  <c:v>59.867161000000003</c:v>
                </c:pt>
                <c:pt idx="481">
                  <c:v>59.867279000000003</c:v>
                </c:pt>
                <c:pt idx="482">
                  <c:v>59.867393</c:v>
                </c:pt>
                <c:pt idx="483">
                  <c:v>59.867508000000001</c:v>
                </c:pt>
                <c:pt idx="484">
                  <c:v>59.867618999999998</c:v>
                </c:pt>
                <c:pt idx="485">
                  <c:v>59.867725</c:v>
                </c:pt>
                <c:pt idx="486">
                  <c:v>59.867828000000003</c:v>
                </c:pt>
                <c:pt idx="487">
                  <c:v>59.867930999999999</c:v>
                </c:pt>
                <c:pt idx="488">
                  <c:v>59.868034000000002</c:v>
                </c:pt>
                <c:pt idx="489">
                  <c:v>59.868133999999998</c:v>
                </c:pt>
                <c:pt idx="490">
                  <c:v>59.868232999999996</c:v>
                </c:pt>
                <c:pt idx="491">
                  <c:v>59.868327999999998</c:v>
                </c:pt>
                <c:pt idx="492">
                  <c:v>59.868423</c:v>
                </c:pt>
                <c:pt idx="493">
                  <c:v>59.868518999999999</c:v>
                </c:pt>
                <c:pt idx="494">
                  <c:v>59.868609999999997</c:v>
                </c:pt>
                <c:pt idx="495">
                  <c:v>59.868706000000003</c:v>
                </c:pt>
                <c:pt idx="496">
                  <c:v>59.868797000000001</c:v>
                </c:pt>
                <c:pt idx="497">
                  <c:v>59.868889000000003</c:v>
                </c:pt>
                <c:pt idx="498">
                  <c:v>59.868983999999998</c:v>
                </c:pt>
                <c:pt idx="499">
                  <c:v>59.869076</c:v>
                </c:pt>
                <c:pt idx="500">
                  <c:v>59.869166999999997</c:v>
                </c:pt>
                <c:pt idx="501">
                  <c:v>59.869262999999997</c:v>
                </c:pt>
                <c:pt idx="502">
                  <c:v>59.869357999999998</c:v>
                </c:pt>
                <c:pt idx="503">
                  <c:v>59.869453</c:v>
                </c:pt>
                <c:pt idx="504">
                  <c:v>59.869553000000003</c:v>
                </c:pt>
                <c:pt idx="505">
                  <c:v>59.869652000000002</c:v>
                </c:pt>
                <c:pt idx="506">
                  <c:v>59.869751000000001</c:v>
                </c:pt>
                <c:pt idx="507">
                  <c:v>59.869853999999997</c:v>
                </c:pt>
                <c:pt idx="508">
                  <c:v>59.869961000000004</c:v>
                </c:pt>
                <c:pt idx="509">
                  <c:v>59.870068000000003</c:v>
                </c:pt>
                <c:pt idx="510">
                  <c:v>59.870170999999999</c:v>
                </c:pt>
                <c:pt idx="511">
                  <c:v>59.870280999999999</c:v>
                </c:pt>
                <c:pt idx="512">
                  <c:v>59.870387999999998</c:v>
                </c:pt>
                <c:pt idx="513">
                  <c:v>59.870499000000002</c:v>
                </c:pt>
                <c:pt idx="514">
                  <c:v>59.870609000000002</c:v>
                </c:pt>
                <c:pt idx="515">
                  <c:v>59.870719999999999</c:v>
                </c:pt>
                <c:pt idx="516">
                  <c:v>59.870834000000002</c:v>
                </c:pt>
                <c:pt idx="517">
                  <c:v>59.870949000000003</c:v>
                </c:pt>
                <c:pt idx="518">
                  <c:v>59.871059000000002</c:v>
                </c:pt>
                <c:pt idx="519">
                  <c:v>59.871174000000003</c:v>
                </c:pt>
                <c:pt idx="520">
                  <c:v>59.871284000000003</c:v>
                </c:pt>
                <c:pt idx="521">
                  <c:v>59.871398999999997</c:v>
                </c:pt>
                <c:pt idx="522">
                  <c:v>59.871510000000001</c:v>
                </c:pt>
                <c:pt idx="523">
                  <c:v>59.87162</c:v>
                </c:pt>
                <c:pt idx="524">
                  <c:v>59.871730999999997</c:v>
                </c:pt>
                <c:pt idx="525">
                  <c:v>59.871834</c:v>
                </c:pt>
                <c:pt idx="526">
                  <c:v>59.871941</c:v>
                </c:pt>
                <c:pt idx="527">
                  <c:v>59.872044000000002</c:v>
                </c:pt>
                <c:pt idx="528">
                  <c:v>59.872143000000001</c:v>
                </c:pt>
                <c:pt idx="529">
                  <c:v>59.872245999999997</c:v>
                </c:pt>
                <c:pt idx="530">
                  <c:v>59.872340999999999</c:v>
                </c:pt>
                <c:pt idx="531">
                  <c:v>59.872436999999998</c:v>
                </c:pt>
                <c:pt idx="532">
                  <c:v>59.872532</c:v>
                </c:pt>
                <c:pt idx="533">
                  <c:v>59.872619999999998</c:v>
                </c:pt>
                <c:pt idx="534">
                  <c:v>59.872711000000002</c:v>
                </c:pt>
                <c:pt idx="535">
                  <c:v>59.872795000000004</c:v>
                </c:pt>
                <c:pt idx="536">
                  <c:v>59.872878999999998</c:v>
                </c:pt>
                <c:pt idx="537">
                  <c:v>59.872959000000002</c:v>
                </c:pt>
                <c:pt idx="538">
                  <c:v>59.873043000000003</c:v>
                </c:pt>
                <c:pt idx="539">
                  <c:v>59.873119000000003</c:v>
                </c:pt>
                <c:pt idx="540">
                  <c:v>59.873196</c:v>
                </c:pt>
                <c:pt idx="541">
                  <c:v>59.873272</c:v>
                </c:pt>
                <c:pt idx="542">
                  <c:v>59.873344000000003</c:v>
                </c:pt>
                <c:pt idx="543">
                  <c:v>59.873417000000003</c:v>
                </c:pt>
                <c:pt idx="544">
                  <c:v>59.873493000000003</c:v>
                </c:pt>
                <c:pt idx="545">
                  <c:v>59.873562</c:v>
                </c:pt>
                <c:pt idx="546">
                  <c:v>59.873631000000003</c:v>
                </c:pt>
                <c:pt idx="547">
                  <c:v>59.873702999999999</c:v>
                </c:pt>
                <c:pt idx="548">
                  <c:v>59.873772000000002</c:v>
                </c:pt>
                <c:pt idx="549">
                  <c:v>59.873843999999998</c:v>
                </c:pt>
                <c:pt idx="550">
                  <c:v>59.873913000000002</c:v>
                </c:pt>
                <c:pt idx="551">
                  <c:v>59.873978000000001</c:v>
                </c:pt>
                <c:pt idx="552">
                  <c:v>59.874049999999997</c:v>
                </c:pt>
                <c:pt idx="553">
                  <c:v>59.874119</c:v>
                </c:pt>
                <c:pt idx="554">
                  <c:v>59.874191000000003</c:v>
                </c:pt>
                <c:pt idx="555">
                  <c:v>59.87426</c:v>
                </c:pt>
                <c:pt idx="556">
                  <c:v>59.874329000000003</c:v>
                </c:pt>
                <c:pt idx="557">
                  <c:v>59.874400999999999</c:v>
                </c:pt>
                <c:pt idx="558">
                  <c:v>59.874476999999999</c:v>
                </c:pt>
                <c:pt idx="559">
                  <c:v>59.874546000000002</c:v>
                </c:pt>
                <c:pt idx="560">
                  <c:v>59.874619000000003</c:v>
                </c:pt>
                <c:pt idx="561">
                  <c:v>59.874695000000003</c:v>
                </c:pt>
                <c:pt idx="562">
                  <c:v>59.874771000000003</c:v>
                </c:pt>
                <c:pt idx="563">
                  <c:v>59.874844000000003</c:v>
                </c:pt>
                <c:pt idx="564">
                  <c:v>59.874924</c:v>
                </c:pt>
                <c:pt idx="565">
                  <c:v>59.875</c:v>
                </c:pt>
                <c:pt idx="566">
                  <c:v>59.875076</c:v>
                </c:pt>
                <c:pt idx="567">
                  <c:v>59.875155999999997</c:v>
                </c:pt>
                <c:pt idx="568">
                  <c:v>59.875233000000001</c:v>
                </c:pt>
                <c:pt idx="569">
                  <c:v>59.875312999999998</c:v>
                </c:pt>
                <c:pt idx="570">
                  <c:v>59.875393000000003</c:v>
                </c:pt>
                <c:pt idx="571">
                  <c:v>59.875473</c:v>
                </c:pt>
                <c:pt idx="572">
                  <c:v>59.875552999999996</c:v>
                </c:pt>
                <c:pt idx="573">
                  <c:v>59.875633000000001</c:v>
                </c:pt>
                <c:pt idx="574">
                  <c:v>59.875717000000002</c:v>
                </c:pt>
                <c:pt idx="575">
                  <c:v>59.875801000000003</c:v>
                </c:pt>
                <c:pt idx="576">
                  <c:v>59.875881</c:v>
                </c:pt>
                <c:pt idx="577">
                  <c:v>59.875965000000001</c:v>
                </c:pt>
                <c:pt idx="578">
                  <c:v>59.876044999999998</c:v>
                </c:pt>
                <c:pt idx="579">
                  <c:v>59.876128999999999</c:v>
                </c:pt>
                <c:pt idx="580">
                  <c:v>59.876209000000003</c:v>
                </c:pt>
                <c:pt idx="581">
                  <c:v>59.876292999999997</c:v>
                </c:pt>
                <c:pt idx="582">
                  <c:v>59.876373000000001</c:v>
                </c:pt>
                <c:pt idx="583">
                  <c:v>59.876457000000002</c:v>
                </c:pt>
                <c:pt idx="584">
                  <c:v>59.876536999999999</c:v>
                </c:pt>
                <c:pt idx="585">
                  <c:v>59.876613999999996</c:v>
                </c:pt>
                <c:pt idx="586">
                  <c:v>59.876694000000001</c:v>
                </c:pt>
                <c:pt idx="587">
                  <c:v>59.876773999999997</c:v>
                </c:pt>
                <c:pt idx="588">
                  <c:v>59.876849999999997</c:v>
                </c:pt>
                <c:pt idx="589">
                  <c:v>59.876925999999997</c:v>
                </c:pt>
                <c:pt idx="590">
                  <c:v>59.877003000000002</c:v>
                </c:pt>
                <c:pt idx="591">
                  <c:v>59.877074999999998</c:v>
                </c:pt>
                <c:pt idx="592">
                  <c:v>59.877147999999998</c:v>
                </c:pt>
                <c:pt idx="593">
                  <c:v>59.877220000000001</c:v>
                </c:pt>
                <c:pt idx="594">
                  <c:v>59.877288999999998</c:v>
                </c:pt>
                <c:pt idx="595">
                  <c:v>59.877353999999997</c:v>
                </c:pt>
                <c:pt idx="596">
                  <c:v>59.877422000000003</c:v>
                </c:pt>
                <c:pt idx="597">
                  <c:v>59.877490999999999</c:v>
                </c:pt>
                <c:pt idx="598">
                  <c:v>59.877555999999998</c:v>
                </c:pt>
                <c:pt idx="599">
                  <c:v>59.877620999999998</c:v>
                </c:pt>
                <c:pt idx="600">
                  <c:v>59.877682</c:v>
                </c:pt>
                <c:pt idx="601">
                  <c:v>59.877743000000002</c:v>
                </c:pt>
                <c:pt idx="602">
                  <c:v>59.877808000000002</c:v>
                </c:pt>
                <c:pt idx="603">
                  <c:v>59.877861000000003</c:v>
                </c:pt>
                <c:pt idx="604">
                  <c:v>59.877921999999998</c:v>
                </c:pt>
                <c:pt idx="605">
                  <c:v>59.877979000000003</c:v>
                </c:pt>
                <c:pt idx="606">
                  <c:v>59.878036000000002</c:v>
                </c:pt>
                <c:pt idx="607">
                  <c:v>59.878098000000001</c:v>
                </c:pt>
                <c:pt idx="608">
                  <c:v>59.878155</c:v>
                </c:pt>
                <c:pt idx="609">
                  <c:v>59.878208000000001</c:v>
                </c:pt>
                <c:pt idx="610">
                  <c:v>59.878264999999999</c:v>
                </c:pt>
                <c:pt idx="611">
                  <c:v>59.878323000000002</c:v>
                </c:pt>
                <c:pt idx="612">
                  <c:v>59.87838</c:v>
                </c:pt>
                <c:pt idx="613">
                  <c:v>59.878441000000002</c:v>
                </c:pt>
                <c:pt idx="614">
                  <c:v>59.878498</c:v>
                </c:pt>
                <c:pt idx="615">
                  <c:v>59.878554999999999</c:v>
                </c:pt>
                <c:pt idx="616">
                  <c:v>59.878616000000001</c:v>
                </c:pt>
                <c:pt idx="617">
                  <c:v>59.878673999999997</c:v>
                </c:pt>
                <c:pt idx="618">
                  <c:v>59.878734999999999</c:v>
                </c:pt>
                <c:pt idx="619">
                  <c:v>59.878796000000001</c:v>
                </c:pt>
                <c:pt idx="620">
                  <c:v>59.878860000000003</c:v>
                </c:pt>
                <c:pt idx="621">
                  <c:v>59.878922000000003</c:v>
                </c:pt>
                <c:pt idx="622">
                  <c:v>59.878985999999998</c:v>
                </c:pt>
                <c:pt idx="623">
                  <c:v>59.879050999999997</c:v>
                </c:pt>
                <c:pt idx="624">
                  <c:v>59.879116000000003</c:v>
                </c:pt>
                <c:pt idx="625">
                  <c:v>59.879181000000003</c:v>
                </c:pt>
                <c:pt idx="626">
                  <c:v>59.879246000000002</c:v>
                </c:pt>
                <c:pt idx="627">
                  <c:v>59.879314000000001</c:v>
                </c:pt>
                <c:pt idx="628">
                  <c:v>59.879379</c:v>
                </c:pt>
                <c:pt idx="629">
                  <c:v>59.879447999999996</c:v>
                </c:pt>
                <c:pt idx="630">
                  <c:v>59.879517</c:v>
                </c:pt>
                <c:pt idx="631">
                  <c:v>59.879581000000002</c:v>
                </c:pt>
                <c:pt idx="632">
                  <c:v>59.879649999999998</c:v>
                </c:pt>
                <c:pt idx="633">
                  <c:v>59.879722999999998</c:v>
                </c:pt>
                <c:pt idx="634">
                  <c:v>59.879790999999997</c:v>
                </c:pt>
                <c:pt idx="635">
                  <c:v>59.879860000000001</c:v>
                </c:pt>
                <c:pt idx="636">
                  <c:v>59.879925</c:v>
                </c:pt>
                <c:pt idx="637">
                  <c:v>59.879992999999999</c:v>
                </c:pt>
                <c:pt idx="638">
                  <c:v>59.880062000000002</c:v>
                </c:pt>
                <c:pt idx="639">
                  <c:v>59.880127000000002</c:v>
                </c:pt>
                <c:pt idx="640">
                  <c:v>59.880195999999998</c:v>
                </c:pt>
                <c:pt idx="641">
                  <c:v>59.880263999999997</c:v>
                </c:pt>
                <c:pt idx="642">
                  <c:v>59.880324999999999</c:v>
                </c:pt>
                <c:pt idx="643">
                  <c:v>59.880389999999998</c:v>
                </c:pt>
                <c:pt idx="644">
                  <c:v>59.880454999999998</c:v>
                </c:pt>
                <c:pt idx="645">
                  <c:v>59.880519999999997</c:v>
                </c:pt>
                <c:pt idx="646">
                  <c:v>59.880580999999999</c:v>
                </c:pt>
                <c:pt idx="647">
                  <c:v>59.880642000000002</c:v>
                </c:pt>
                <c:pt idx="648">
                  <c:v>59.880702999999997</c:v>
                </c:pt>
                <c:pt idx="649">
                  <c:v>59.880763999999999</c:v>
                </c:pt>
                <c:pt idx="650">
                  <c:v>59.880825000000002</c:v>
                </c:pt>
                <c:pt idx="651">
                  <c:v>59.880882</c:v>
                </c:pt>
                <c:pt idx="652">
                  <c:v>59.880938999999998</c:v>
                </c:pt>
                <c:pt idx="653">
                  <c:v>59.880997000000001</c:v>
                </c:pt>
                <c:pt idx="654">
                  <c:v>59.881053999999999</c:v>
                </c:pt>
                <c:pt idx="655">
                  <c:v>59.881107</c:v>
                </c:pt>
                <c:pt idx="656">
                  <c:v>59.881165000000003</c:v>
                </c:pt>
                <c:pt idx="657">
                  <c:v>59.881217999999997</c:v>
                </c:pt>
                <c:pt idx="658">
                  <c:v>59.881270999999998</c:v>
                </c:pt>
                <c:pt idx="659">
                  <c:v>59.881321</c:v>
                </c:pt>
                <c:pt idx="660">
                  <c:v>59.881374000000001</c:v>
                </c:pt>
                <c:pt idx="661">
                  <c:v>59.881428</c:v>
                </c:pt>
                <c:pt idx="662">
                  <c:v>59.881476999999997</c:v>
                </c:pt>
                <c:pt idx="663">
                  <c:v>59.881526999999998</c:v>
                </c:pt>
                <c:pt idx="664">
                  <c:v>59.88158</c:v>
                </c:pt>
                <c:pt idx="665">
                  <c:v>59.881630000000001</c:v>
                </c:pt>
                <c:pt idx="666">
                  <c:v>59.881680000000003</c:v>
                </c:pt>
                <c:pt idx="667">
                  <c:v>59.881729</c:v>
                </c:pt>
                <c:pt idx="668">
                  <c:v>59.881779000000002</c:v>
                </c:pt>
                <c:pt idx="669">
                  <c:v>59.881827999999999</c:v>
                </c:pt>
                <c:pt idx="670">
                  <c:v>59.881878</c:v>
                </c:pt>
                <c:pt idx="671">
                  <c:v>59.881926999999997</c:v>
                </c:pt>
                <c:pt idx="672">
                  <c:v>59.881976999999999</c:v>
                </c:pt>
                <c:pt idx="673">
                  <c:v>59.882027000000001</c:v>
                </c:pt>
                <c:pt idx="674">
                  <c:v>59.882072000000001</c:v>
                </c:pt>
                <c:pt idx="675">
                  <c:v>59.882122000000003</c:v>
                </c:pt>
                <c:pt idx="676">
                  <c:v>59.882171999999997</c:v>
                </c:pt>
                <c:pt idx="677">
                  <c:v>59.882221000000001</c:v>
                </c:pt>
                <c:pt idx="678">
                  <c:v>59.882271000000003</c:v>
                </c:pt>
                <c:pt idx="679">
                  <c:v>59.882323999999997</c:v>
                </c:pt>
                <c:pt idx="680">
                  <c:v>59.882373999999999</c:v>
                </c:pt>
                <c:pt idx="681">
                  <c:v>59.882423000000003</c:v>
                </c:pt>
                <c:pt idx="682">
                  <c:v>59.882472999999997</c:v>
                </c:pt>
                <c:pt idx="683">
                  <c:v>59.882525999999999</c:v>
                </c:pt>
                <c:pt idx="684">
                  <c:v>59.882576</c:v>
                </c:pt>
                <c:pt idx="685">
                  <c:v>59.882626000000002</c:v>
                </c:pt>
                <c:pt idx="686">
                  <c:v>59.882679000000003</c:v>
                </c:pt>
                <c:pt idx="687">
                  <c:v>59.882731999999997</c:v>
                </c:pt>
                <c:pt idx="688">
                  <c:v>59.882786000000003</c:v>
                </c:pt>
                <c:pt idx="689">
                  <c:v>59.882838999999997</c:v>
                </c:pt>
                <c:pt idx="690">
                  <c:v>59.882893000000003</c:v>
                </c:pt>
                <c:pt idx="691">
                  <c:v>59.882945999999997</c:v>
                </c:pt>
                <c:pt idx="692">
                  <c:v>59.882998999999998</c:v>
                </c:pt>
                <c:pt idx="693">
                  <c:v>59.883049</c:v>
                </c:pt>
                <c:pt idx="694">
                  <c:v>59.883102000000001</c:v>
                </c:pt>
                <c:pt idx="695">
                  <c:v>59.883156</c:v>
                </c:pt>
                <c:pt idx="696">
                  <c:v>59.883209000000001</c:v>
                </c:pt>
                <c:pt idx="697">
                  <c:v>59.883262999999999</c:v>
                </c:pt>
                <c:pt idx="698">
                  <c:v>59.883311999999997</c:v>
                </c:pt>
                <c:pt idx="699">
                  <c:v>59.883366000000002</c:v>
                </c:pt>
                <c:pt idx="700">
                  <c:v>59.883414999999999</c:v>
                </c:pt>
                <c:pt idx="701">
                  <c:v>59.883468999999998</c:v>
                </c:pt>
                <c:pt idx="702">
                  <c:v>59.883521999999999</c:v>
                </c:pt>
                <c:pt idx="703">
                  <c:v>59.883572000000001</c:v>
                </c:pt>
                <c:pt idx="704">
                  <c:v>59.883620999999998</c:v>
                </c:pt>
                <c:pt idx="705">
                  <c:v>59.883667000000003</c:v>
                </c:pt>
                <c:pt idx="706">
                  <c:v>59.883716999999997</c:v>
                </c:pt>
                <c:pt idx="707">
                  <c:v>59.883761999999997</c:v>
                </c:pt>
                <c:pt idx="708">
                  <c:v>59.883811999999999</c:v>
                </c:pt>
                <c:pt idx="709">
                  <c:v>59.883862000000001</c:v>
                </c:pt>
                <c:pt idx="710">
                  <c:v>59.883904000000001</c:v>
                </c:pt>
                <c:pt idx="711">
                  <c:v>59.883949000000001</c:v>
                </c:pt>
                <c:pt idx="712">
                  <c:v>59.883994999999999</c:v>
                </c:pt>
                <c:pt idx="713">
                  <c:v>59.884041000000003</c:v>
                </c:pt>
                <c:pt idx="714">
                  <c:v>59.884082999999997</c:v>
                </c:pt>
                <c:pt idx="715">
                  <c:v>59.884124999999997</c:v>
                </c:pt>
                <c:pt idx="716">
                  <c:v>59.884166999999998</c:v>
                </c:pt>
                <c:pt idx="717">
                  <c:v>59.884208999999998</c:v>
                </c:pt>
                <c:pt idx="718">
                  <c:v>59.884250999999999</c:v>
                </c:pt>
                <c:pt idx="719">
                  <c:v>59.884289000000003</c:v>
                </c:pt>
                <c:pt idx="720">
                  <c:v>59.884331000000003</c:v>
                </c:pt>
                <c:pt idx="721">
                  <c:v>59.884372999999997</c:v>
                </c:pt>
                <c:pt idx="722">
                  <c:v>59.884411</c:v>
                </c:pt>
                <c:pt idx="723">
                  <c:v>59.884448999999996</c:v>
                </c:pt>
                <c:pt idx="724">
                  <c:v>59.884490999999997</c:v>
                </c:pt>
                <c:pt idx="725">
                  <c:v>59.884529000000001</c:v>
                </c:pt>
                <c:pt idx="726">
                  <c:v>59.884566999999997</c:v>
                </c:pt>
                <c:pt idx="727">
                  <c:v>59.884605000000001</c:v>
                </c:pt>
                <c:pt idx="728">
                  <c:v>59.884644000000002</c:v>
                </c:pt>
                <c:pt idx="729">
                  <c:v>59.884681999999998</c:v>
                </c:pt>
                <c:pt idx="730">
                  <c:v>59.884720000000002</c:v>
                </c:pt>
                <c:pt idx="731">
                  <c:v>59.884757999999998</c:v>
                </c:pt>
                <c:pt idx="732">
                  <c:v>59.884796000000001</c:v>
                </c:pt>
                <c:pt idx="733">
                  <c:v>59.884833999999998</c:v>
                </c:pt>
                <c:pt idx="734">
                  <c:v>59.884872000000001</c:v>
                </c:pt>
                <c:pt idx="735">
                  <c:v>59.884911000000002</c:v>
                </c:pt>
                <c:pt idx="736">
                  <c:v>59.884948999999999</c:v>
                </c:pt>
                <c:pt idx="737">
                  <c:v>59.884987000000002</c:v>
                </c:pt>
                <c:pt idx="738">
                  <c:v>59.885024999999999</c:v>
                </c:pt>
                <c:pt idx="739">
                  <c:v>59.885066999999999</c:v>
                </c:pt>
                <c:pt idx="740">
                  <c:v>59.885105000000003</c:v>
                </c:pt>
                <c:pt idx="741">
                  <c:v>59.885142999999999</c:v>
                </c:pt>
                <c:pt idx="742">
                  <c:v>59.885185</c:v>
                </c:pt>
                <c:pt idx="743">
                  <c:v>59.885223000000003</c:v>
                </c:pt>
                <c:pt idx="744">
                  <c:v>59.885261999999997</c:v>
                </c:pt>
                <c:pt idx="745">
                  <c:v>59.885300000000001</c:v>
                </c:pt>
                <c:pt idx="746">
                  <c:v>59.885342000000001</c:v>
                </c:pt>
                <c:pt idx="747">
                  <c:v>59.885379999999998</c:v>
                </c:pt>
                <c:pt idx="748">
                  <c:v>59.885418000000001</c:v>
                </c:pt>
                <c:pt idx="749">
                  <c:v>59.885455999999998</c:v>
                </c:pt>
                <c:pt idx="750">
                  <c:v>59.885497999999998</c:v>
                </c:pt>
                <c:pt idx="751">
                  <c:v>59.885536000000002</c:v>
                </c:pt>
                <c:pt idx="752">
                  <c:v>59.885573999999998</c:v>
                </c:pt>
                <c:pt idx="753">
                  <c:v>59.885612000000002</c:v>
                </c:pt>
                <c:pt idx="754">
                  <c:v>59.885651000000003</c:v>
                </c:pt>
                <c:pt idx="755">
                  <c:v>59.885693000000003</c:v>
                </c:pt>
                <c:pt idx="756">
                  <c:v>59.885731</c:v>
                </c:pt>
                <c:pt idx="757">
                  <c:v>59.885769000000003</c:v>
                </c:pt>
                <c:pt idx="758">
                  <c:v>59.885807</c:v>
                </c:pt>
                <c:pt idx="759">
                  <c:v>59.885845000000003</c:v>
                </c:pt>
                <c:pt idx="760">
                  <c:v>59.88588</c:v>
                </c:pt>
                <c:pt idx="761">
                  <c:v>59.885921000000003</c:v>
                </c:pt>
                <c:pt idx="762">
                  <c:v>59.885956</c:v>
                </c:pt>
                <c:pt idx="763">
                  <c:v>59.88599</c:v>
                </c:pt>
                <c:pt idx="764">
                  <c:v>59.886028000000003</c:v>
                </c:pt>
                <c:pt idx="765">
                  <c:v>59.886066</c:v>
                </c:pt>
                <c:pt idx="766">
                  <c:v>59.886100999999996</c:v>
                </c:pt>
                <c:pt idx="767">
                  <c:v>59.886139</c:v>
                </c:pt>
                <c:pt idx="768">
                  <c:v>59.886169000000002</c:v>
                </c:pt>
                <c:pt idx="769">
                  <c:v>59.886208000000003</c:v>
                </c:pt>
                <c:pt idx="770">
                  <c:v>59.886237999999999</c:v>
                </c:pt>
                <c:pt idx="771">
                  <c:v>59.886271999999998</c:v>
                </c:pt>
                <c:pt idx="772">
                  <c:v>59.886307000000002</c:v>
                </c:pt>
                <c:pt idx="773">
                  <c:v>59.886336999999997</c:v>
                </c:pt>
                <c:pt idx="774">
                  <c:v>59.886372000000001</c:v>
                </c:pt>
                <c:pt idx="775">
                  <c:v>59.886401999999997</c:v>
                </c:pt>
                <c:pt idx="776">
                  <c:v>59.886436000000003</c:v>
                </c:pt>
                <c:pt idx="777">
                  <c:v>59.886462999999999</c:v>
                </c:pt>
                <c:pt idx="778">
                  <c:v>59.886496999999999</c:v>
                </c:pt>
                <c:pt idx="779">
                  <c:v>59.886524000000001</c:v>
                </c:pt>
                <c:pt idx="780">
                  <c:v>59.886558999999998</c:v>
                </c:pt>
                <c:pt idx="781">
                  <c:v>59.886584999999997</c:v>
                </c:pt>
                <c:pt idx="782">
                  <c:v>59.886615999999997</c:v>
                </c:pt>
                <c:pt idx="783">
                  <c:v>59.886645999999999</c:v>
                </c:pt>
                <c:pt idx="784">
                  <c:v>59.886673000000002</c:v>
                </c:pt>
                <c:pt idx="785">
                  <c:v>59.886702999999997</c:v>
                </c:pt>
                <c:pt idx="786">
                  <c:v>59.886733999999997</c:v>
                </c:pt>
                <c:pt idx="787">
                  <c:v>59.886761</c:v>
                </c:pt>
                <c:pt idx="788">
                  <c:v>59.886786999999998</c:v>
                </c:pt>
                <c:pt idx="789">
                  <c:v>59.886817999999998</c:v>
                </c:pt>
                <c:pt idx="790">
                  <c:v>59.886848000000001</c:v>
                </c:pt>
                <c:pt idx="791">
                  <c:v>59.886875000000003</c:v>
                </c:pt>
                <c:pt idx="792">
                  <c:v>59.886901999999999</c:v>
                </c:pt>
                <c:pt idx="793">
                  <c:v>59.886929000000002</c:v>
                </c:pt>
                <c:pt idx="794">
                  <c:v>59.886958999999997</c:v>
                </c:pt>
                <c:pt idx="795">
                  <c:v>59.886986</c:v>
                </c:pt>
                <c:pt idx="796">
                  <c:v>59.887016000000003</c:v>
                </c:pt>
                <c:pt idx="797">
                  <c:v>59.887042999999998</c:v>
                </c:pt>
                <c:pt idx="798">
                  <c:v>59.887073999999998</c:v>
                </c:pt>
                <c:pt idx="799">
                  <c:v>59.887099999999997</c:v>
                </c:pt>
                <c:pt idx="800">
                  <c:v>59.887130999999997</c:v>
                </c:pt>
                <c:pt idx="801">
                  <c:v>59.887157000000002</c:v>
                </c:pt>
                <c:pt idx="802">
                  <c:v>59.887188000000002</c:v>
                </c:pt>
                <c:pt idx="803">
                  <c:v>59.887214999999998</c:v>
                </c:pt>
                <c:pt idx="804">
                  <c:v>59.887245</c:v>
                </c:pt>
                <c:pt idx="805">
                  <c:v>59.887272000000003</c:v>
                </c:pt>
                <c:pt idx="806">
                  <c:v>59.887301999999998</c:v>
                </c:pt>
                <c:pt idx="807">
                  <c:v>59.887329000000001</c:v>
                </c:pt>
                <c:pt idx="808">
                  <c:v>59.887360000000001</c:v>
                </c:pt>
                <c:pt idx="809">
                  <c:v>59.887385999999999</c:v>
                </c:pt>
                <c:pt idx="810">
                  <c:v>59.887416999999999</c:v>
                </c:pt>
                <c:pt idx="811">
                  <c:v>59.887444000000002</c:v>
                </c:pt>
                <c:pt idx="812">
                  <c:v>59.887473999999997</c:v>
                </c:pt>
                <c:pt idx="813">
                  <c:v>59.887497000000003</c:v>
                </c:pt>
                <c:pt idx="814">
                  <c:v>59.887526999999999</c:v>
                </c:pt>
                <c:pt idx="815">
                  <c:v>59.887554000000002</c:v>
                </c:pt>
                <c:pt idx="816">
                  <c:v>59.887585000000001</c:v>
                </c:pt>
                <c:pt idx="817">
                  <c:v>59.887608</c:v>
                </c:pt>
                <c:pt idx="818">
                  <c:v>59.887638000000003</c:v>
                </c:pt>
                <c:pt idx="819">
                  <c:v>59.887664999999998</c:v>
                </c:pt>
                <c:pt idx="820">
                  <c:v>59.887690999999997</c:v>
                </c:pt>
                <c:pt idx="821">
                  <c:v>59.887718</c:v>
                </c:pt>
                <c:pt idx="822">
                  <c:v>59.887745000000002</c:v>
                </c:pt>
                <c:pt idx="823">
                  <c:v>59.887768000000001</c:v>
                </c:pt>
                <c:pt idx="824">
                  <c:v>59.887797999999997</c:v>
                </c:pt>
                <c:pt idx="825">
                  <c:v>59.887821000000002</c:v>
                </c:pt>
                <c:pt idx="826">
                  <c:v>59.887847999999998</c:v>
                </c:pt>
                <c:pt idx="827">
                  <c:v>59.887870999999997</c:v>
                </c:pt>
                <c:pt idx="828">
                  <c:v>59.887897000000002</c:v>
                </c:pt>
                <c:pt idx="829">
                  <c:v>59.887920000000001</c:v>
                </c:pt>
                <c:pt idx="830">
                  <c:v>59.887943</c:v>
                </c:pt>
                <c:pt idx="831">
                  <c:v>59.887970000000003</c:v>
                </c:pt>
                <c:pt idx="832">
                  <c:v>59.887993000000002</c:v>
                </c:pt>
                <c:pt idx="833">
                  <c:v>59.888016</c:v>
                </c:pt>
                <c:pt idx="834">
                  <c:v>59.888038999999999</c:v>
                </c:pt>
                <c:pt idx="835">
                  <c:v>59.888061999999998</c:v>
                </c:pt>
                <c:pt idx="836">
                  <c:v>59.888083999999999</c:v>
                </c:pt>
                <c:pt idx="837">
                  <c:v>59.888106999999998</c:v>
                </c:pt>
                <c:pt idx="838">
                  <c:v>59.888129999999997</c:v>
                </c:pt>
                <c:pt idx="839">
                  <c:v>59.888153000000003</c:v>
                </c:pt>
                <c:pt idx="840">
                  <c:v>59.888171999999997</c:v>
                </c:pt>
                <c:pt idx="841">
                  <c:v>59.888195000000003</c:v>
                </c:pt>
                <c:pt idx="842">
                  <c:v>59.888218000000002</c:v>
                </c:pt>
                <c:pt idx="843">
                  <c:v>59.888236999999997</c:v>
                </c:pt>
                <c:pt idx="844">
                  <c:v>59.888260000000002</c:v>
                </c:pt>
                <c:pt idx="845">
                  <c:v>59.888278999999997</c:v>
                </c:pt>
                <c:pt idx="846">
                  <c:v>59.888302000000003</c:v>
                </c:pt>
                <c:pt idx="847">
                  <c:v>59.888325000000002</c:v>
                </c:pt>
                <c:pt idx="848">
                  <c:v>59.888343999999996</c:v>
                </c:pt>
                <c:pt idx="849">
                  <c:v>59.888362999999998</c:v>
                </c:pt>
                <c:pt idx="850">
                  <c:v>59.888385999999997</c:v>
                </c:pt>
                <c:pt idx="851">
                  <c:v>59.888404999999999</c:v>
                </c:pt>
                <c:pt idx="852">
                  <c:v>59.888427999999998</c:v>
                </c:pt>
                <c:pt idx="853">
                  <c:v>59.888451000000003</c:v>
                </c:pt>
                <c:pt idx="854">
                  <c:v>59.888466000000001</c:v>
                </c:pt>
                <c:pt idx="855">
                  <c:v>59.888489</c:v>
                </c:pt>
                <c:pt idx="856">
                  <c:v>59.888508000000002</c:v>
                </c:pt>
                <c:pt idx="857">
                  <c:v>59.888531</c:v>
                </c:pt>
                <c:pt idx="858">
                  <c:v>59.888550000000002</c:v>
                </c:pt>
                <c:pt idx="859">
                  <c:v>59.888568999999997</c:v>
                </c:pt>
                <c:pt idx="860">
                  <c:v>59.888592000000003</c:v>
                </c:pt>
                <c:pt idx="861">
                  <c:v>59.888615000000001</c:v>
                </c:pt>
                <c:pt idx="862">
                  <c:v>59.888629999999999</c:v>
                </c:pt>
                <c:pt idx="863">
                  <c:v>59.888652999999998</c:v>
                </c:pt>
                <c:pt idx="864">
                  <c:v>59.888675999999997</c:v>
                </c:pt>
                <c:pt idx="865">
                  <c:v>59.888694999999998</c:v>
                </c:pt>
                <c:pt idx="866">
                  <c:v>59.888714</c:v>
                </c:pt>
                <c:pt idx="867">
                  <c:v>59.888733000000002</c:v>
                </c:pt>
                <c:pt idx="868">
                  <c:v>59.888756000000001</c:v>
                </c:pt>
                <c:pt idx="869">
                  <c:v>59.888775000000003</c:v>
                </c:pt>
                <c:pt idx="870">
                  <c:v>59.888793999999997</c:v>
                </c:pt>
                <c:pt idx="871">
                  <c:v>59.888812999999999</c:v>
                </c:pt>
                <c:pt idx="872">
                  <c:v>59.888835999999998</c:v>
                </c:pt>
                <c:pt idx="873">
                  <c:v>59.888855</c:v>
                </c:pt>
                <c:pt idx="874">
                  <c:v>59.888874000000001</c:v>
                </c:pt>
                <c:pt idx="875">
                  <c:v>59.888897</c:v>
                </c:pt>
                <c:pt idx="876">
                  <c:v>59.888911999999998</c:v>
                </c:pt>
                <c:pt idx="877">
                  <c:v>59.888934999999996</c:v>
                </c:pt>
                <c:pt idx="878">
                  <c:v>59.888953999999998</c:v>
                </c:pt>
                <c:pt idx="879">
                  <c:v>59.888973</c:v>
                </c:pt>
                <c:pt idx="880">
                  <c:v>59.888992000000002</c:v>
                </c:pt>
                <c:pt idx="881">
                  <c:v>59.889011000000004</c:v>
                </c:pt>
                <c:pt idx="882">
                  <c:v>59.889029999999998</c:v>
                </c:pt>
                <c:pt idx="883">
                  <c:v>59.889049999999997</c:v>
                </c:pt>
                <c:pt idx="884">
                  <c:v>59.889068999999999</c:v>
                </c:pt>
                <c:pt idx="885">
                  <c:v>59.889083999999997</c:v>
                </c:pt>
                <c:pt idx="886">
                  <c:v>59.889102999999999</c:v>
                </c:pt>
                <c:pt idx="887">
                  <c:v>59.889122</c:v>
                </c:pt>
                <c:pt idx="888">
                  <c:v>59.889136999999998</c:v>
                </c:pt>
                <c:pt idx="889">
                  <c:v>59.889156</c:v>
                </c:pt>
                <c:pt idx="890">
                  <c:v>59.889175000000002</c:v>
                </c:pt>
                <c:pt idx="891">
                  <c:v>59.889190999999997</c:v>
                </c:pt>
                <c:pt idx="892">
                  <c:v>59.889209999999999</c:v>
                </c:pt>
                <c:pt idx="893">
                  <c:v>59.889229</c:v>
                </c:pt>
                <c:pt idx="894">
                  <c:v>59.889243999999998</c:v>
                </c:pt>
                <c:pt idx="895">
                  <c:v>59.889259000000003</c:v>
                </c:pt>
                <c:pt idx="896">
                  <c:v>59.889277999999997</c:v>
                </c:pt>
                <c:pt idx="897">
                  <c:v>59.889296999999999</c:v>
                </c:pt>
                <c:pt idx="898">
                  <c:v>59.889308999999997</c:v>
                </c:pt>
                <c:pt idx="899">
                  <c:v>59.889327999999999</c:v>
                </c:pt>
                <c:pt idx="900">
                  <c:v>59.889342999999997</c:v>
                </c:pt>
                <c:pt idx="901">
                  <c:v>59.889358999999999</c:v>
                </c:pt>
                <c:pt idx="902">
                  <c:v>59.889373999999997</c:v>
                </c:pt>
                <c:pt idx="903">
                  <c:v>59.889392999999998</c:v>
                </c:pt>
                <c:pt idx="904">
                  <c:v>59.889408000000003</c:v>
                </c:pt>
                <c:pt idx="905">
                  <c:v>59.889420000000001</c:v>
                </c:pt>
                <c:pt idx="906">
                  <c:v>59.889434999999999</c:v>
                </c:pt>
                <c:pt idx="907">
                  <c:v>59.889454000000001</c:v>
                </c:pt>
                <c:pt idx="908">
                  <c:v>59.889468999999998</c:v>
                </c:pt>
                <c:pt idx="909">
                  <c:v>59.889481000000004</c:v>
                </c:pt>
                <c:pt idx="910">
                  <c:v>59.889496000000001</c:v>
                </c:pt>
                <c:pt idx="911">
                  <c:v>59.889515000000003</c:v>
                </c:pt>
                <c:pt idx="912">
                  <c:v>59.889530000000001</c:v>
                </c:pt>
                <c:pt idx="913">
                  <c:v>59.889541999999999</c:v>
                </c:pt>
                <c:pt idx="914">
                  <c:v>59.889561</c:v>
                </c:pt>
                <c:pt idx="915">
                  <c:v>59.889575999999998</c:v>
                </c:pt>
                <c:pt idx="916">
                  <c:v>59.889591000000003</c:v>
                </c:pt>
                <c:pt idx="917">
                  <c:v>59.889603000000001</c:v>
                </c:pt>
                <c:pt idx="918">
                  <c:v>59.889622000000003</c:v>
                </c:pt>
                <c:pt idx="919">
                  <c:v>59.889637</c:v>
                </c:pt>
                <c:pt idx="920">
                  <c:v>59.889648000000001</c:v>
                </c:pt>
                <c:pt idx="921">
                  <c:v>59.889664000000003</c:v>
                </c:pt>
                <c:pt idx="922">
                  <c:v>59.889682999999998</c:v>
                </c:pt>
                <c:pt idx="923">
                  <c:v>59.889698000000003</c:v>
                </c:pt>
                <c:pt idx="924">
                  <c:v>59.889709000000003</c:v>
                </c:pt>
                <c:pt idx="925">
                  <c:v>59.889724999999999</c:v>
                </c:pt>
                <c:pt idx="926">
                  <c:v>59.889740000000003</c:v>
                </c:pt>
                <c:pt idx="927">
                  <c:v>59.889758999999998</c:v>
                </c:pt>
                <c:pt idx="928">
                  <c:v>59.889771000000003</c:v>
                </c:pt>
                <c:pt idx="929">
                  <c:v>59.889786000000001</c:v>
                </c:pt>
                <c:pt idx="930">
                  <c:v>59.889800999999999</c:v>
                </c:pt>
                <c:pt idx="931">
                  <c:v>59.889816000000003</c:v>
                </c:pt>
                <c:pt idx="932">
                  <c:v>59.889828000000001</c:v>
                </c:pt>
                <c:pt idx="933">
                  <c:v>59.889842999999999</c:v>
                </c:pt>
                <c:pt idx="934">
                  <c:v>59.889857999999997</c:v>
                </c:pt>
                <c:pt idx="935">
                  <c:v>59.889873999999999</c:v>
                </c:pt>
                <c:pt idx="936">
                  <c:v>59.889885</c:v>
                </c:pt>
                <c:pt idx="937">
                  <c:v>59.889899999999997</c:v>
                </c:pt>
                <c:pt idx="938">
                  <c:v>59.889915000000002</c:v>
                </c:pt>
                <c:pt idx="939">
                  <c:v>59.889930999999997</c:v>
                </c:pt>
                <c:pt idx="940">
                  <c:v>59.889941999999998</c:v>
                </c:pt>
                <c:pt idx="941">
                  <c:v>59.889954000000003</c:v>
                </c:pt>
                <c:pt idx="942">
                  <c:v>59.889969000000001</c:v>
                </c:pt>
                <c:pt idx="943">
                  <c:v>59.889983999999998</c:v>
                </c:pt>
                <c:pt idx="944">
                  <c:v>59.889995999999996</c:v>
                </c:pt>
                <c:pt idx="945">
                  <c:v>59.890006999999997</c:v>
                </c:pt>
                <c:pt idx="946">
                  <c:v>59.890022000000002</c:v>
                </c:pt>
                <c:pt idx="947">
                  <c:v>59.890037999999997</c:v>
                </c:pt>
                <c:pt idx="948">
                  <c:v>59.890048999999998</c:v>
                </c:pt>
                <c:pt idx="949">
                  <c:v>59.890059999999998</c:v>
                </c:pt>
                <c:pt idx="950">
                  <c:v>59.890072000000004</c:v>
                </c:pt>
                <c:pt idx="951">
                  <c:v>59.890087000000001</c:v>
                </c:pt>
                <c:pt idx="952">
                  <c:v>59.890101999999999</c:v>
                </c:pt>
                <c:pt idx="953">
                  <c:v>59.89011</c:v>
                </c:pt>
                <c:pt idx="954">
                  <c:v>59.890121000000001</c:v>
                </c:pt>
                <c:pt idx="955">
                  <c:v>59.890137000000003</c:v>
                </c:pt>
                <c:pt idx="956">
                  <c:v>59.890148000000003</c:v>
                </c:pt>
                <c:pt idx="957">
                  <c:v>59.890163000000001</c:v>
                </c:pt>
                <c:pt idx="958">
                  <c:v>59.890171000000002</c:v>
                </c:pt>
                <c:pt idx="959">
                  <c:v>59.890186</c:v>
                </c:pt>
                <c:pt idx="960">
                  <c:v>59.890197999999998</c:v>
                </c:pt>
                <c:pt idx="961">
                  <c:v>59.890208999999999</c:v>
                </c:pt>
              </c:numCache>
            </c:numRef>
          </c:yVal>
          <c:smooth val="1"/>
        </c:ser>
        <c:ser>
          <c:idx val="0"/>
          <c:order val="2"/>
          <c:tx>
            <c:strRef>
              <c:f>Sheet1!$C$1</c:f>
              <c:strCache>
                <c:ptCount val="1"/>
                <c:pt idx="0">
                  <c:v>Simulation (21 governors disabled)</c:v>
                </c:pt>
              </c:strCache>
            </c:strRef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xVal>
            <c:numRef>
              <c:f>Sheet1!$A$2:$A$2383</c:f>
              <c:numCache>
                <c:formatCode>General</c:formatCode>
                <c:ptCount val="2382"/>
                <c:pt idx="0">
                  <c:v>0</c:v>
                </c:pt>
                <c:pt idx="1">
                  <c:v>2.0833000000000001E-2</c:v>
                </c:pt>
                <c:pt idx="2">
                  <c:v>4.1667000000000003E-2</c:v>
                </c:pt>
                <c:pt idx="3">
                  <c:v>6.25E-2</c:v>
                </c:pt>
                <c:pt idx="4">
                  <c:v>8.3333000000000004E-2</c:v>
                </c:pt>
                <c:pt idx="5">
                  <c:v>0.104167</c:v>
                </c:pt>
                <c:pt idx="6">
                  <c:v>0.125</c:v>
                </c:pt>
                <c:pt idx="7">
                  <c:v>0.14583299999999999</c:v>
                </c:pt>
                <c:pt idx="8">
                  <c:v>0.16666700000000001</c:v>
                </c:pt>
                <c:pt idx="9">
                  <c:v>0.1875</c:v>
                </c:pt>
                <c:pt idx="10">
                  <c:v>0.20833299999999999</c:v>
                </c:pt>
                <c:pt idx="11">
                  <c:v>0.22916700000000001</c:v>
                </c:pt>
                <c:pt idx="12">
                  <c:v>0.25</c:v>
                </c:pt>
                <c:pt idx="13">
                  <c:v>0.27083299999999999</c:v>
                </c:pt>
                <c:pt idx="14">
                  <c:v>0.29166700000000001</c:v>
                </c:pt>
                <c:pt idx="15">
                  <c:v>0.3125</c:v>
                </c:pt>
                <c:pt idx="16">
                  <c:v>0.33333299999999999</c:v>
                </c:pt>
                <c:pt idx="17">
                  <c:v>0.35416700000000001</c:v>
                </c:pt>
                <c:pt idx="18">
                  <c:v>0.375</c:v>
                </c:pt>
                <c:pt idx="19">
                  <c:v>0.39583299999999999</c:v>
                </c:pt>
                <c:pt idx="20">
                  <c:v>0.41666700000000001</c:v>
                </c:pt>
                <c:pt idx="21">
                  <c:v>0.4375</c:v>
                </c:pt>
                <c:pt idx="22">
                  <c:v>0.45833299999999999</c:v>
                </c:pt>
                <c:pt idx="23">
                  <c:v>0.47916700000000001</c:v>
                </c:pt>
                <c:pt idx="24">
                  <c:v>0.5</c:v>
                </c:pt>
                <c:pt idx="25">
                  <c:v>0.5</c:v>
                </c:pt>
                <c:pt idx="26">
                  <c:v>0.52083299999999999</c:v>
                </c:pt>
                <c:pt idx="27">
                  <c:v>0.54166700000000001</c:v>
                </c:pt>
                <c:pt idx="28">
                  <c:v>0.5625</c:v>
                </c:pt>
                <c:pt idx="29">
                  <c:v>0.58333299999999999</c:v>
                </c:pt>
                <c:pt idx="30">
                  <c:v>0.60416700000000001</c:v>
                </c:pt>
                <c:pt idx="31">
                  <c:v>0.625</c:v>
                </c:pt>
                <c:pt idx="32">
                  <c:v>0.64583299999999999</c:v>
                </c:pt>
                <c:pt idx="33">
                  <c:v>0.66666700000000001</c:v>
                </c:pt>
                <c:pt idx="34">
                  <c:v>0.6875</c:v>
                </c:pt>
                <c:pt idx="35">
                  <c:v>0.70833299999999999</c:v>
                </c:pt>
                <c:pt idx="36">
                  <c:v>0.72916700000000001</c:v>
                </c:pt>
                <c:pt idx="37">
                  <c:v>0.75</c:v>
                </c:pt>
                <c:pt idx="38">
                  <c:v>0.77083299999999999</c:v>
                </c:pt>
                <c:pt idx="39">
                  <c:v>0.79166700000000001</c:v>
                </c:pt>
                <c:pt idx="40">
                  <c:v>0.8125</c:v>
                </c:pt>
                <c:pt idx="41">
                  <c:v>0.83333299999999999</c:v>
                </c:pt>
                <c:pt idx="42">
                  <c:v>0.85416700000000001</c:v>
                </c:pt>
                <c:pt idx="43">
                  <c:v>0.875</c:v>
                </c:pt>
                <c:pt idx="44">
                  <c:v>0.89583299999999999</c:v>
                </c:pt>
                <c:pt idx="45">
                  <c:v>0.91666700000000001</c:v>
                </c:pt>
                <c:pt idx="46">
                  <c:v>0.9375</c:v>
                </c:pt>
                <c:pt idx="47">
                  <c:v>0.95833299999999999</c:v>
                </c:pt>
                <c:pt idx="48">
                  <c:v>0.97916700000000001</c:v>
                </c:pt>
                <c:pt idx="49">
                  <c:v>1</c:v>
                </c:pt>
                <c:pt idx="50">
                  <c:v>1.0208330000000001</c:v>
                </c:pt>
                <c:pt idx="51">
                  <c:v>1.0416669999999999</c:v>
                </c:pt>
                <c:pt idx="52">
                  <c:v>1.0625</c:v>
                </c:pt>
                <c:pt idx="53">
                  <c:v>1.0833330000000001</c:v>
                </c:pt>
                <c:pt idx="54">
                  <c:v>1.1041669999999999</c:v>
                </c:pt>
                <c:pt idx="55">
                  <c:v>1.125</c:v>
                </c:pt>
                <c:pt idx="56">
                  <c:v>1.1458330000000001</c:v>
                </c:pt>
                <c:pt idx="57">
                  <c:v>1.1666669999999999</c:v>
                </c:pt>
                <c:pt idx="58">
                  <c:v>1.1875</c:v>
                </c:pt>
                <c:pt idx="59">
                  <c:v>1.2083330000000001</c:v>
                </c:pt>
                <c:pt idx="60">
                  <c:v>1.2291669999999999</c:v>
                </c:pt>
                <c:pt idx="61">
                  <c:v>1.25</c:v>
                </c:pt>
                <c:pt idx="62">
                  <c:v>1.2708330000000001</c:v>
                </c:pt>
                <c:pt idx="63">
                  <c:v>1.2916669999999999</c:v>
                </c:pt>
                <c:pt idx="64">
                  <c:v>1.3125</c:v>
                </c:pt>
                <c:pt idx="65">
                  <c:v>1.3333330000000001</c:v>
                </c:pt>
                <c:pt idx="66">
                  <c:v>1.3541669999999999</c:v>
                </c:pt>
                <c:pt idx="67">
                  <c:v>1.375</c:v>
                </c:pt>
                <c:pt idx="68">
                  <c:v>1.3958330000000001</c:v>
                </c:pt>
                <c:pt idx="69">
                  <c:v>1.4166669999999999</c:v>
                </c:pt>
                <c:pt idx="70">
                  <c:v>1.4375</c:v>
                </c:pt>
                <c:pt idx="71">
                  <c:v>1.4583330000000001</c:v>
                </c:pt>
                <c:pt idx="72">
                  <c:v>1.4791669999999999</c:v>
                </c:pt>
                <c:pt idx="73">
                  <c:v>1.5</c:v>
                </c:pt>
                <c:pt idx="74">
                  <c:v>1.5208330000000001</c:v>
                </c:pt>
                <c:pt idx="75">
                  <c:v>1.5416669999999999</c:v>
                </c:pt>
                <c:pt idx="76">
                  <c:v>1.5625</c:v>
                </c:pt>
                <c:pt idx="77">
                  <c:v>1.5833330000000001</c:v>
                </c:pt>
                <c:pt idx="78">
                  <c:v>1.6041669999999999</c:v>
                </c:pt>
                <c:pt idx="79">
                  <c:v>1.625</c:v>
                </c:pt>
                <c:pt idx="80">
                  <c:v>1.6458330000000001</c:v>
                </c:pt>
                <c:pt idx="81">
                  <c:v>1.6666669999999999</c:v>
                </c:pt>
                <c:pt idx="82">
                  <c:v>1.6875</c:v>
                </c:pt>
                <c:pt idx="83">
                  <c:v>1.7083330000000001</c:v>
                </c:pt>
                <c:pt idx="84">
                  <c:v>1.7291669999999999</c:v>
                </c:pt>
                <c:pt idx="85">
                  <c:v>1.75</c:v>
                </c:pt>
                <c:pt idx="86">
                  <c:v>1.7708330000000001</c:v>
                </c:pt>
                <c:pt idx="87">
                  <c:v>1.7916669999999999</c:v>
                </c:pt>
                <c:pt idx="88">
                  <c:v>1.8125</c:v>
                </c:pt>
                <c:pt idx="89">
                  <c:v>1.8333330000000001</c:v>
                </c:pt>
                <c:pt idx="90">
                  <c:v>1.8541669999999999</c:v>
                </c:pt>
                <c:pt idx="91">
                  <c:v>1.875</c:v>
                </c:pt>
                <c:pt idx="92">
                  <c:v>1.8958330000000001</c:v>
                </c:pt>
                <c:pt idx="93">
                  <c:v>1.9166669999999999</c:v>
                </c:pt>
                <c:pt idx="94">
                  <c:v>1.9375</c:v>
                </c:pt>
                <c:pt idx="95">
                  <c:v>1.9583330000000001</c:v>
                </c:pt>
                <c:pt idx="96">
                  <c:v>1.9791669999999999</c:v>
                </c:pt>
                <c:pt idx="97">
                  <c:v>2</c:v>
                </c:pt>
                <c:pt idx="98">
                  <c:v>2.0208330000000001</c:v>
                </c:pt>
                <c:pt idx="99">
                  <c:v>2.0416669999999999</c:v>
                </c:pt>
                <c:pt idx="100">
                  <c:v>2.0625</c:v>
                </c:pt>
                <c:pt idx="101">
                  <c:v>2.0833330000000001</c:v>
                </c:pt>
                <c:pt idx="102">
                  <c:v>2.1041669999999999</c:v>
                </c:pt>
                <c:pt idx="103">
                  <c:v>2.125</c:v>
                </c:pt>
                <c:pt idx="104">
                  <c:v>2.1458330000000001</c:v>
                </c:pt>
                <c:pt idx="105">
                  <c:v>2.1666669999999999</c:v>
                </c:pt>
                <c:pt idx="106">
                  <c:v>2.1875</c:v>
                </c:pt>
                <c:pt idx="107">
                  <c:v>2.2083330000000001</c:v>
                </c:pt>
                <c:pt idx="108">
                  <c:v>2.2291669999999999</c:v>
                </c:pt>
                <c:pt idx="109">
                  <c:v>2.25</c:v>
                </c:pt>
                <c:pt idx="110">
                  <c:v>2.2708330000000001</c:v>
                </c:pt>
                <c:pt idx="111">
                  <c:v>2.2916669999999999</c:v>
                </c:pt>
                <c:pt idx="112">
                  <c:v>2.3125</c:v>
                </c:pt>
                <c:pt idx="113">
                  <c:v>2.3333330000000001</c:v>
                </c:pt>
                <c:pt idx="114">
                  <c:v>2.3541669999999999</c:v>
                </c:pt>
                <c:pt idx="115">
                  <c:v>2.375</c:v>
                </c:pt>
                <c:pt idx="116">
                  <c:v>2.3958330000000001</c:v>
                </c:pt>
                <c:pt idx="117">
                  <c:v>2.4166669999999999</c:v>
                </c:pt>
                <c:pt idx="118">
                  <c:v>2.4375</c:v>
                </c:pt>
                <c:pt idx="119">
                  <c:v>2.4583330000000001</c:v>
                </c:pt>
                <c:pt idx="120">
                  <c:v>2.4791669999999999</c:v>
                </c:pt>
                <c:pt idx="121">
                  <c:v>2.5</c:v>
                </c:pt>
                <c:pt idx="122">
                  <c:v>2.5208330000000001</c:v>
                </c:pt>
                <c:pt idx="123">
                  <c:v>2.5416669999999999</c:v>
                </c:pt>
                <c:pt idx="124">
                  <c:v>2.5625</c:v>
                </c:pt>
                <c:pt idx="125">
                  <c:v>2.5833330000000001</c:v>
                </c:pt>
                <c:pt idx="126">
                  <c:v>2.6041669999999999</c:v>
                </c:pt>
                <c:pt idx="127">
                  <c:v>2.625</c:v>
                </c:pt>
                <c:pt idx="128">
                  <c:v>2.6458330000000001</c:v>
                </c:pt>
                <c:pt idx="129">
                  <c:v>2.6666669999999999</c:v>
                </c:pt>
                <c:pt idx="130">
                  <c:v>2.6875</c:v>
                </c:pt>
                <c:pt idx="131">
                  <c:v>2.7083330000000001</c:v>
                </c:pt>
                <c:pt idx="132">
                  <c:v>2.7291669999999999</c:v>
                </c:pt>
                <c:pt idx="133">
                  <c:v>2.75</c:v>
                </c:pt>
                <c:pt idx="134">
                  <c:v>2.7708330000000001</c:v>
                </c:pt>
                <c:pt idx="135">
                  <c:v>2.7916669999999999</c:v>
                </c:pt>
                <c:pt idx="136">
                  <c:v>2.8125</c:v>
                </c:pt>
                <c:pt idx="137">
                  <c:v>2.8333330000000001</c:v>
                </c:pt>
                <c:pt idx="138">
                  <c:v>2.8541669999999999</c:v>
                </c:pt>
                <c:pt idx="139">
                  <c:v>2.875</c:v>
                </c:pt>
                <c:pt idx="140">
                  <c:v>2.8958330000000001</c:v>
                </c:pt>
                <c:pt idx="141">
                  <c:v>2.9166669999999999</c:v>
                </c:pt>
                <c:pt idx="142">
                  <c:v>2.9375</c:v>
                </c:pt>
                <c:pt idx="143">
                  <c:v>2.9583330000000001</c:v>
                </c:pt>
                <c:pt idx="144">
                  <c:v>2.9791669999999999</c:v>
                </c:pt>
                <c:pt idx="145">
                  <c:v>3</c:v>
                </c:pt>
                <c:pt idx="146">
                  <c:v>3.0208330000000001</c:v>
                </c:pt>
                <c:pt idx="147">
                  <c:v>3.0416669999999999</c:v>
                </c:pt>
                <c:pt idx="148">
                  <c:v>3.0625</c:v>
                </c:pt>
                <c:pt idx="149">
                  <c:v>3.0833330000000001</c:v>
                </c:pt>
                <c:pt idx="150">
                  <c:v>3.1041669999999999</c:v>
                </c:pt>
                <c:pt idx="151">
                  <c:v>3.125</c:v>
                </c:pt>
                <c:pt idx="152">
                  <c:v>3.1458330000000001</c:v>
                </c:pt>
                <c:pt idx="153">
                  <c:v>3.1666669999999999</c:v>
                </c:pt>
                <c:pt idx="154">
                  <c:v>3.1875</c:v>
                </c:pt>
                <c:pt idx="155">
                  <c:v>3.2083330000000001</c:v>
                </c:pt>
                <c:pt idx="156">
                  <c:v>3.2291669999999999</c:v>
                </c:pt>
                <c:pt idx="157">
                  <c:v>3.25</c:v>
                </c:pt>
                <c:pt idx="158">
                  <c:v>3.2708330000000001</c:v>
                </c:pt>
                <c:pt idx="159">
                  <c:v>3.2916669999999999</c:v>
                </c:pt>
                <c:pt idx="160">
                  <c:v>3.3125</c:v>
                </c:pt>
                <c:pt idx="161">
                  <c:v>3.3333330000000001</c:v>
                </c:pt>
                <c:pt idx="162">
                  <c:v>3.3541669999999999</c:v>
                </c:pt>
                <c:pt idx="163">
                  <c:v>3.375</c:v>
                </c:pt>
                <c:pt idx="164">
                  <c:v>3.3958330000000001</c:v>
                </c:pt>
                <c:pt idx="165">
                  <c:v>3.4166669999999999</c:v>
                </c:pt>
                <c:pt idx="166">
                  <c:v>3.4375</c:v>
                </c:pt>
                <c:pt idx="167">
                  <c:v>3.4583330000000001</c:v>
                </c:pt>
                <c:pt idx="168">
                  <c:v>3.4791669999999999</c:v>
                </c:pt>
                <c:pt idx="169">
                  <c:v>3.5</c:v>
                </c:pt>
                <c:pt idx="170">
                  <c:v>3.5208330000000001</c:v>
                </c:pt>
                <c:pt idx="171">
                  <c:v>3.5416669999999999</c:v>
                </c:pt>
                <c:pt idx="172">
                  <c:v>3.5625</c:v>
                </c:pt>
                <c:pt idx="173">
                  <c:v>3.5833330000000001</c:v>
                </c:pt>
                <c:pt idx="174">
                  <c:v>3.6041669999999999</c:v>
                </c:pt>
                <c:pt idx="175">
                  <c:v>3.625</c:v>
                </c:pt>
                <c:pt idx="176">
                  <c:v>3.6458330000000001</c:v>
                </c:pt>
                <c:pt idx="177">
                  <c:v>3.6666669999999999</c:v>
                </c:pt>
                <c:pt idx="178">
                  <c:v>3.6875</c:v>
                </c:pt>
                <c:pt idx="179">
                  <c:v>3.7083330000000001</c:v>
                </c:pt>
                <c:pt idx="180">
                  <c:v>3.7291669999999999</c:v>
                </c:pt>
                <c:pt idx="181">
                  <c:v>3.75</c:v>
                </c:pt>
                <c:pt idx="182">
                  <c:v>3.7708330000000001</c:v>
                </c:pt>
                <c:pt idx="183">
                  <c:v>3.7916669999999999</c:v>
                </c:pt>
                <c:pt idx="184">
                  <c:v>3.8125</c:v>
                </c:pt>
                <c:pt idx="185">
                  <c:v>3.8333330000000001</c:v>
                </c:pt>
                <c:pt idx="186">
                  <c:v>3.8541669999999999</c:v>
                </c:pt>
                <c:pt idx="187">
                  <c:v>3.875</c:v>
                </c:pt>
                <c:pt idx="188">
                  <c:v>3.8958330000000001</c:v>
                </c:pt>
                <c:pt idx="189">
                  <c:v>3.9166669999999999</c:v>
                </c:pt>
                <c:pt idx="190">
                  <c:v>3.9375</c:v>
                </c:pt>
                <c:pt idx="191">
                  <c:v>3.9583330000000001</c:v>
                </c:pt>
                <c:pt idx="192">
                  <c:v>3.9791669999999999</c:v>
                </c:pt>
                <c:pt idx="193">
                  <c:v>4</c:v>
                </c:pt>
                <c:pt idx="194">
                  <c:v>4.0208329999999997</c:v>
                </c:pt>
                <c:pt idx="195">
                  <c:v>4.0416670000000003</c:v>
                </c:pt>
                <c:pt idx="196">
                  <c:v>4.0625</c:v>
                </c:pt>
                <c:pt idx="197">
                  <c:v>4.0833329999999997</c:v>
                </c:pt>
                <c:pt idx="198">
                  <c:v>4.1041670000000003</c:v>
                </c:pt>
                <c:pt idx="199">
                  <c:v>4.125</c:v>
                </c:pt>
                <c:pt idx="200">
                  <c:v>4.1458329999999997</c:v>
                </c:pt>
                <c:pt idx="201">
                  <c:v>4.1666670000000003</c:v>
                </c:pt>
                <c:pt idx="202">
                  <c:v>4.1875</c:v>
                </c:pt>
                <c:pt idx="203">
                  <c:v>4.2083329999999997</c:v>
                </c:pt>
                <c:pt idx="204">
                  <c:v>4.2291670000000003</c:v>
                </c:pt>
                <c:pt idx="205">
                  <c:v>4.25</c:v>
                </c:pt>
                <c:pt idx="206">
                  <c:v>4.2708329999999997</c:v>
                </c:pt>
                <c:pt idx="207">
                  <c:v>4.2916670000000003</c:v>
                </c:pt>
                <c:pt idx="208">
                  <c:v>4.3125</c:v>
                </c:pt>
                <c:pt idx="209">
                  <c:v>4.3333329999999997</c:v>
                </c:pt>
                <c:pt idx="210">
                  <c:v>4.3541670000000003</c:v>
                </c:pt>
                <c:pt idx="211">
                  <c:v>4.375</c:v>
                </c:pt>
                <c:pt idx="212">
                  <c:v>4.3958329999999997</c:v>
                </c:pt>
                <c:pt idx="213">
                  <c:v>4.4166670000000003</c:v>
                </c:pt>
                <c:pt idx="214">
                  <c:v>4.4375</c:v>
                </c:pt>
                <c:pt idx="215">
                  <c:v>4.4583329999999997</c:v>
                </c:pt>
                <c:pt idx="216">
                  <c:v>4.4791670000000003</c:v>
                </c:pt>
                <c:pt idx="217">
                  <c:v>4.5</c:v>
                </c:pt>
                <c:pt idx="218">
                  <c:v>4.5208329999999997</c:v>
                </c:pt>
                <c:pt idx="219">
                  <c:v>4.5416670000000003</c:v>
                </c:pt>
                <c:pt idx="220">
                  <c:v>4.5625</c:v>
                </c:pt>
                <c:pt idx="221">
                  <c:v>4.5833329999999997</c:v>
                </c:pt>
                <c:pt idx="222">
                  <c:v>4.6041670000000003</c:v>
                </c:pt>
                <c:pt idx="223">
                  <c:v>4.625</c:v>
                </c:pt>
                <c:pt idx="224">
                  <c:v>4.6458329999999997</c:v>
                </c:pt>
                <c:pt idx="225">
                  <c:v>4.6666670000000003</c:v>
                </c:pt>
                <c:pt idx="226">
                  <c:v>4.6875</c:v>
                </c:pt>
                <c:pt idx="227">
                  <c:v>4.7083329999999997</c:v>
                </c:pt>
                <c:pt idx="228">
                  <c:v>4.7291670000000003</c:v>
                </c:pt>
                <c:pt idx="229">
                  <c:v>4.75</c:v>
                </c:pt>
                <c:pt idx="230">
                  <c:v>4.7708329999999997</c:v>
                </c:pt>
                <c:pt idx="231">
                  <c:v>4.7916670000000003</c:v>
                </c:pt>
                <c:pt idx="232">
                  <c:v>4.8125</c:v>
                </c:pt>
                <c:pt idx="233">
                  <c:v>4.8333329999999997</c:v>
                </c:pt>
                <c:pt idx="234">
                  <c:v>4.8541670000000003</c:v>
                </c:pt>
                <c:pt idx="235">
                  <c:v>4.875</c:v>
                </c:pt>
                <c:pt idx="236">
                  <c:v>4.8958329999999997</c:v>
                </c:pt>
                <c:pt idx="237">
                  <c:v>4.9166670000000003</c:v>
                </c:pt>
                <c:pt idx="238">
                  <c:v>4.9375</c:v>
                </c:pt>
                <c:pt idx="239">
                  <c:v>4.9583329999999997</c:v>
                </c:pt>
                <c:pt idx="240">
                  <c:v>4.9791670000000003</c:v>
                </c:pt>
                <c:pt idx="241">
                  <c:v>5</c:v>
                </c:pt>
                <c:pt idx="242">
                  <c:v>5.0208329999999997</c:v>
                </c:pt>
                <c:pt idx="243">
                  <c:v>5.0416670000000003</c:v>
                </c:pt>
                <c:pt idx="244">
                  <c:v>5.0625</c:v>
                </c:pt>
                <c:pt idx="245">
                  <c:v>5.0833329999999997</c:v>
                </c:pt>
                <c:pt idx="246">
                  <c:v>5.1041670000000003</c:v>
                </c:pt>
                <c:pt idx="247">
                  <c:v>5.125</c:v>
                </c:pt>
                <c:pt idx="248">
                  <c:v>5.1458329999999997</c:v>
                </c:pt>
                <c:pt idx="249">
                  <c:v>5.1666670000000003</c:v>
                </c:pt>
                <c:pt idx="250">
                  <c:v>5.1875</c:v>
                </c:pt>
                <c:pt idx="251">
                  <c:v>5.2083329999999997</c:v>
                </c:pt>
                <c:pt idx="252">
                  <c:v>5.2291670000000003</c:v>
                </c:pt>
                <c:pt idx="253">
                  <c:v>5.25</c:v>
                </c:pt>
                <c:pt idx="254">
                  <c:v>5.2708329999999997</c:v>
                </c:pt>
                <c:pt idx="255">
                  <c:v>5.2916670000000003</c:v>
                </c:pt>
                <c:pt idx="256">
                  <c:v>5.3125</c:v>
                </c:pt>
                <c:pt idx="257">
                  <c:v>5.3333329999999997</c:v>
                </c:pt>
                <c:pt idx="258">
                  <c:v>5.3541670000000003</c:v>
                </c:pt>
                <c:pt idx="259">
                  <c:v>5.375</c:v>
                </c:pt>
                <c:pt idx="260">
                  <c:v>5.3958329999999997</c:v>
                </c:pt>
                <c:pt idx="261">
                  <c:v>5.4166670000000003</c:v>
                </c:pt>
                <c:pt idx="262">
                  <c:v>5.4375</c:v>
                </c:pt>
                <c:pt idx="263">
                  <c:v>5.4583329999999997</c:v>
                </c:pt>
                <c:pt idx="264">
                  <c:v>5.4791670000000003</c:v>
                </c:pt>
                <c:pt idx="265">
                  <c:v>5.5</c:v>
                </c:pt>
                <c:pt idx="266">
                  <c:v>5.5208329999999997</c:v>
                </c:pt>
                <c:pt idx="267">
                  <c:v>5.5416670000000003</c:v>
                </c:pt>
                <c:pt idx="268">
                  <c:v>5.5625</c:v>
                </c:pt>
                <c:pt idx="269">
                  <c:v>5.5833329999999997</c:v>
                </c:pt>
                <c:pt idx="270">
                  <c:v>5.6041670000000003</c:v>
                </c:pt>
                <c:pt idx="271">
                  <c:v>5.625</c:v>
                </c:pt>
                <c:pt idx="272">
                  <c:v>5.6458329999999997</c:v>
                </c:pt>
                <c:pt idx="273">
                  <c:v>5.6666670000000003</c:v>
                </c:pt>
                <c:pt idx="274">
                  <c:v>5.6875</c:v>
                </c:pt>
                <c:pt idx="275">
                  <c:v>5.7083329999999997</c:v>
                </c:pt>
                <c:pt idx="276">
                  <c:v>5.7291670000000003</c:v>
                </c:pt>
                <c:pt idx="277">
                  <c:v>5.75</c:v>
                </c:pt>
                <c:pt idx="278">
                  <c:v>5.7708329999999997</c:v>
                </c:pt>
                <c:pt idx="279">
                  <c:v>5.7916670000000003</c:v>
                </c:pt>
                <c:pt idx="280">
                  <c:v>5.8125</c:v>
                </c:pt>
                <c:pt idx="281">
                  <c:v>5.8333329999999997</c:v>
                </c:pt>
                <c:pt idx="282">
                  <c:v>5.8541670000000003</c:v>
                </c:pt>
                <c:pt idx="283">
                  <c:v>5.875</c:v>
                </c:pt>
                <c:pt idx="284">
                  <c:v>5.8958329999999997</c:v>
                </c:pt>
                <c:pt idx="285">
                  <c:v>5.9166670000000003</c:v>
                </c:pt>
                <c:pt idx="286">
                  <c:v>5.9375</c:v>
                </c:pt>
                <c:pt idx="287">
                  <c:v>5.9583329999999997</c:v>
                </c:pt>
                <c:pt idx="288">
                  <c:v>5.9791670000000003</c:v>
                </c:pt>
                <c:pt idx="289">
                  <c:v>6</c:v>
                </c:pt>
                <c:pt idx="290">
                  <c:v>6.0208329999999997</c:v>
                </c:pt>
                <c:pt idx="291">
                  <c:v>6.0416670000000003</c:v>
                </c:pt>
                <c:pt idx="292">
                  <c:v>6.0625</c:v>
                </c:pt>
                <c:pt idx="293">
                  <c:v>6.0833329999999997</c:v>
                </c:pt>
                <c:pt idx="294">
                  <c:v>6.1041670000000003</c:v>
                </c:pt>
                <c:pt idx="295">
                  <c:v>6.125</c:v>
                </c:pt>
                <c:pt idx="296">
                  <c:v>6.1458329999999997</c:v>
                </c:pt>
                <c:pt idx="297">
                  <c:v>6.1666670000000003</c:v>
                </c:pt>
                <c:pt idx="298">
                  <c:v>6.1875</c:v>
                </c:pt>
                <c:pt idx="299">
                  <c:v>6.2083329999999997</c:v>
                </c:pt>
                <c:pt idx="300">
                  <c:v>6.2291670000000003</c:v>
                </c:pt>
                <c:pt idx="301">
                  <c:v>6.25</c:v>
                </c:pt>
                <c:pt idx="302">
                  <c:v>6.2708329999999997</c:v>
                </c:pt>
                <c:pt idx="303">
                  <c:v>6.2916670000000003</c:v>
                </c:pt>
                <c:pt idx="304">
                  <c:v>6.3125</c:v>
                </c:pt>
                <c:pt idx="305">
                  <c:v>6.3333329999999997</c:v>
                </c:pt>
                <c:pt idx="306">
                  <c:v>6.3541670000000003</c:v>
                </c:pt>
                <c:pt idx="307">
                  <c:v>6.375</c:v>
                </c:pt>
                <c:pt idx="308">
                  <c:v>6.3958329999999997</c:v>
                </c:pt>
                <c:pt idx="309">
                  <c:v>6.4166670000000003</c:v>
                </c:pt>
                <c:pt idx="310">
                  <c:v>6.4375</c:v>
                </c:pt>
                <c:pt idx="311">
                  <c:v>6.4583329999999997</c:v>
                </c:pt>
                <c:pt idx="312">
                  <c:v>6.4791670000000003</c:v>
                </c:pt>
                <c:pt idx="313">
                  <c:v>6.5</c:v>
                </c:pt>
                <c:pt idx="314">
                  <c:v>6.5208329999999997</c:v>
                </c:pt>
                <c:pt idx="315">
                  <c:v>6.5416670000000003</c:v>
                </c:pt>
                <c:pt idx="316">
                  <c:v>6.5625</c:v>
                </c:pt>
                <c:pt idx="317">
                  <c:v>6.5833329999999997</c:v>
                </c:pt>
                <c:pt idx="318">
                  <c:v>6.6041670000000003</c:v>
                </c:pt>
                <c:pt idx="319">
                  <c:v>6.625</c:v>
                </c:pt>
                <c:pt idx="320">
                  <c:v>6.6458329999999997</c:v>
                </c:pt>
                <c:pt idx="321">
                  <c:v>6.6666670000000003</c:v>
                </c:pt>
                <c:pt idx="322">
                  <c:v>6.6875</c:v>
                </c:pt>
                <c:pt idx="323">
                  <c:v>6.7083329999999997</c:v>
                </c:pt>
                <c:pt idx="324">
                  <c:v>6.7291670000000003</c:v>
                </c:pt>
                <c:pt idx="325">
                  <c:v>6.75</c:v>
                </c:pt>
                <c:pt idx="326">
                  <c:v>6.7708329999999997</c:v>
                </c:pt>
                <c:pt idx="327">
                  <c:v>6.7916670000000003</c:v>
                </c:pt>
                <c:pt idx="328">
                  <c:v>6.8125</c:v>
                </c:pt>
                <c:pt idx="329">
                  <c:v>6.8333329999999997</c:v>
                </c:pt>
                <c:pt idx="330">
                  <c:v>6.8541670000000003</c:v>
                </c:pt>
                <c:pt idx="331">
                  <c:v>6.875</c:v>
                </c:pt>
                <c:pt idx="332">
                  <c:v>6.8958329999999997</c:v>
                </c:pt>
                <c:pt idx="333">
                  <c:v>6.9166670000000003</c:v>
                </c:pt>
                <c:pt idx="334">
                  <c:v>6.9375</c:v>
                </c:pt>
                <c:pt idx="335">
                  <c:v>6.9583329999999997</c:v>
                </c:pt>
                <c:pt idx="336">
                  <c:v>6.9791670000000003</c:v>
                </c:pt>
                <c:pt idx="337">
                  <c:v>7</c:v>
                </c:pt>
                <c:pt idx="338">
                  <c:v>7.0208329999999997</c:v>
                </c:pt>
                <c:pt idx="339">
                  <c:v>7.0416670000000003</c:v>
                </c:pt>
                <c:pt idx="340">
                  <c:v>7.0625</c:v>
                </c:pt>
                <c:pt idx="341">
                  <c:v>7.0833329999999997</c:v>
                </c:pt>
                <c:pt idx="342">
                  <c:v>7.1041670000000003</c:v>
                </c:pt>
                <c:pt idx="343">
                  <c:v>7.125</c:v>
                </c:pt>
                <c:pt idx="344">
                  <c:v>7.1458329999999997</c:v>
                </c:pt>
                <c:pt idx="345">
                  <c:v>7.1666670000000003</c:v>
                </c:pt>
                <c:pt idx="346">
                  <c:v>7.1875</c:v>
                </c:pt>
                <c:pt idx="347">
                  <c:v>7.2083329999999997</c:v>
                </c:pt>
                <c:pt idx="348">
                  <c:v>7.2291670000000003</c:v>
                </c:pt>
                <c:pt idx="349">
                  <c:v>7.25</c:v>
                </c:pt>
                <c:pt idx="350">
                  <c:v>7.2708329999999997</c:v>
                </c:pt>
                <c:pt idx="351">
                  <c:v>7.2916670000000003</c:v>
                </c:pt>
                <c:pt idx="352">
                  <c:v>7.3125</c:v>
                </c:pt>
                <c:pt idx="353">
                  <c:v>7.3333329999999997</c:v>
                </c:pt>
                <c:pt idx="354">
                  <c:v>7.3541670000000003</c:v>
                </c:pt>
                <c:pt idx="355">
                  <c:v>7.375</c:v>
                </c:pt>
                <c:pt idx="356">
                  <c:v>7.3958329999999997</c:v>
                </c:pt>
                <c:pt idx="357">
                  <c:v>7.4166670000000003</c:v>
                </c:pt>
                <c:pt idx="358">
                  <c:v>7.4375</c:v>
                </c:pt>
                <c:pt idx="359">
                  <c:v>7.4583329999999997</c:v>
                </c:pt>
                <c:pt idx="360">
                  <c:v>7.4791670000000003</c:v>
                </c:pt>
                <c:pt idx="361">
                  <c:v>7.5</c:v>
                </c:pt>
                <c:pt idx="362">
                  <c:v>7.5208329999999997</c:v>
                </c:pt>
                <c:pt idx="363">
                  <c:v>7.5416670000000003</c:v>
                </c:pt>
                <c:pt idx="364">
                  <c:v>7.5625</c:v>
                </c:pt>
                <c:pt idx="365">
                  <c:v>7.5833329999999997</c:v>
                </c:pt>
                <c:pt idx="366">
                  <c:v>7.6041670000000003</c:v>
                </c:pt>
                <c:pt idx="367">
                  <c:v>7.625</c:v>
                </c:pt>
                <c:pt idx="368">
                  <c:v>7.6458329999999997</c:v>
                </c:pt>
                <c:pt idx="369">
                  <c:v>7.6666670000000003</c:v>
                </c:pt>
                <c:pt idx="370">
                  <c:v>7.6875</c:v>
                </c:pt>
                <c:pt idx="371">
                  <c:v>7.7083329999999997</c:v>
                </c:pt>
                <c:pt idx="372">
                  <c:v>7.7291670000000003</c:v>
                </c:pt>
                <c:pt idx="373">
                  <c:v>7.75</c:v>
                </c:pt>
                <c:pt idx="374">
                  <c:v>7.7708329999999997</c:v>
                </c:pt>
                <c:pt idx="375">
                  <c:v>7.7916670000000003</c:v>
                </c:pt>
                <c:pt idx="376">
                  <c:v>7.8125</c:v>
                </c:pt>
                <c:pt idx="377">
                  <c:v>7.8333329999999997</c:v>
                </c:pt>
                <c:pt idx="378">
                  <c:v>7.8541670000000003</c:v>
                </c:pt>
                <c:pt idx="379">
                  <c:v>7.875</c:v>
                </c:pt>
                <c:pt idx="380">
                  <c:v>7.8958329999999997</c:v>
                </c:pt>
                <c:pt idx="381">
                  <c:v>7.9166670000000003</c:v>
                </c:pt>
                <c:pt idx="382">
                  <c:v>7.9375</c:v>
                </c:pt>
                <c:pt idx="383">
                  <c:v>7.9583329999999997</c:v>
                </c:pt>
                <c:pt idx="384">
                  <c:v>7.9791670000000003</c:v>
                </c:pt>
                <c:pt idx="385">
                  <c:v>8</c:v>
                </c:pt>
                <c:pt idx="386">
                  <c:v>8.0208340000000007</c:v>
                </c:pt>
                <c:pt idx="387">
                  <c:v>8.0416670000000003</c:v>
                </c:pt>
                <c:pt idx="388">
                  <c:v>8.0625</c:v>
                </c:pt>
                <c:pt idx="389">
                  <c:v>8.0833340000000007</c:v>
                </c:pt>
                <c:pt idx="390">
                  <c:v>8.1041670000000003</c:v>
                </c:pt>
                <c:pt idx="391">
                  <c:v>8.125</c:v>
                </c:pt>
                <c:pt idx="392">
                  <c:v>8.1458340000000007</c:v>
                </c:pt>
                <c:pt idx="393">
                  <c:v>8.1666670000000003</c:v>
                </c:pt>
                <c:pt idx="394">
                  <c:v>8.1875</c:v>
                </c:pt>
                <c:pt idx="395">
                  <c:v>8.2083340000000007</c:v>
                </c:pt>
                <c:pt idx="396">
                  <c:v>8.2291670000000003</c:v>
                </c:pt>
                <c:pt idx="397">
                  <c:v>8.25</c:v>
                </c:pt>
                <c:pt idx="398">
                  <c:v>8.2708340000000007</c:v>
                </c:pt>
                <c:pt idx="399">
                  <c:v>8.2916670000000003</c:v>
                </c:pt>
                <c:pt idx="400">
                  <c:v>8.3125</c:v>
                </c:pt>
                <c:pt idx="401">
                  <c:v>8.3333340000000007</c:v>
                </c:pt>
                <c:pt idx="402">
                  <c:v>8.3541670000000003</c:v>
                </c:pt>
                <c:pt idx="403">
                  <c:v>8.375</c:v>
                </c:pt>
                <c:pt idx="404">
                  <c:v>8.3958340000000007</c:v>
                </c:pt>
                <c:pt idx="405">
                  <c:v>8.4166670000000003</c:v>
                </c:pt>
                <c:pt idx="406">
                  <c:v>8.4375</c:v>
                </c:pt>
                <c:pt idx="407">
                  <c:v>8.4583340000000007</c:v>
                </c:pt>
                <c:pt idx="408">
                  <c:v>8.4791670000000003</c:v>
                </c:pt>
                <c:pt idx="409">
                  <c:v>8.5</c:v>
                </c:pt>
                <c:pt idx="410">
                  <c:v>8.5208340000000007</c:v>
                </c:pt>
                <c:pt idx="411">
                  <c:v>8.5416670000000003</c:v>
                </c:pt>
                <c:pt idx="412">
                  <c:v>8.5625</c:v>
                </c:pt>
                <c:pt idx="413">
                  <c:v>8.5833340000000007</c:v>
                </c:pt>
                <c:pt idx="414">
                  <c:v>8.6041670000000003</c:v>
                </c:pt>
                <c:pt idx="415">
                  <c:v>8.625</c:v>
                </c:pt>
                <c:pt idx="416">
                  <c:v>8.6458340000000007</c:v>
                </c:pt>
                <c:pt idx="417">
                  <c:v>8.6666670000000003</c:v>
                </c:pt>
                <c:pt idx="418">
                  <c:v>8.6875</c:v>
                </c:pt>
                <c:pt idx="419">
                  <c:v>8.7083340000000007</c:v>
                </c:pt>
                <c:pt idx="420">
                  <c:v>8.7291670000000003</c:v>
                </c:pt>
                <c:pt idx="421">
                  <c:v>8.75</c:v>
                </c:pt>
                <c:pt idx="422">
                  <c:v>8.7708340000000007</c:v>
                </c:pt>
                <c:pt idx="423">
                  <c:v>8.7916670000000003</c:v>
                </c:pt>
                <c:pt idx="424">
                  <c:v>8.8125</c:v>
                </c:pt>
                <c:pt idx="425">
                  <c:v>8.8333340000000007</c:v>
                </c:pt>
                <c:pt idx="426">
                  <c:v>8.8541670000000003</c:v>
                </c:pt>
                <c:pt idx="427">
                  <c:v>8.875</c:v>
                </c:pt>
                <c:pt idx="428">
                  <c:v>8.8958340000000007</c:v>
                </c:pt>
                <c:pt idx="429">
                  <c:v>8.9166670000000003</c:v>
                </c:pt>
                <c:pt idx="430">
                  <c:v>8.9375</c:v>
                </c:pt>
                <c:pt idx="431">
                  <c:v>8.9583340000000007</c:v>
                </c:pt>
                <c:pt idx="432">
                  <c:v>8.9791670000000003</c:v>
                </c:pt>
                <c:pt idx="433">
                  <c:v>9</c:v>
                </c:pt>
                <c:pt idx="434">
                  <c:v>9.0208340000000007</c:v>
                </c:pt>
                <c:pt idx="435">
                  <c:v>9.0416670000000003</c:v>
                </c:pt>
                <c:pt idx="436">
                  <c:v>9.0625</c:v>
                </c:pt>
                <c:pt idx="437">
                  <c:v>9.0833340000000007</c:v>
                </c:pt>
                <c:pt idx="438">
                  <c:v>9.1041670000000003</c:v>
                </c:pt>
                <c:pt idx="439">
                  <c:v>9.125</c:v>
                </c:pt>
                <c:pt idx="440">
                  <c:v>9.1458340000000007</c:v>
                </c:pt>
                <c:pt idx="441">
                  <c:v>9.1666670000000003</c:v>
                </c:pt>
                <c:pt idx="442">
                  <c:v>9.1875</c:v>
                </c:pt>
                <c:pt idx="443">
                  <c:v>9.2083340000000007</c:v>
                </c:pt>
                <c:pt idx="444">
                  <c:v>9.2291670000000003</c:v>
                </c:pt>
                <c:pt idx="445">
                  <c:v>9.25</c:v>
                </c:pt>
                <c:pt idx="446">
                  <c:v>9.2708340000000007</c:v>
                </c:pt>
                <c:pt idx="447">
                  <c:v>9.2916670000000003</c:v>
                </c:pt>
                <c:pt idx="448">
                  <c:v>9.3125</c:v>
                </c:pt>
                <c:pt idx="449">
                  <c:v>9.3333340000000007</c:v>
                </c:pt>
                <c:pt idx="450">
                  <c:v>9.3541670000000003</c:v>
                </c:pt>
                <c:pt idx="451">
                  <c:v>9.375</c:v>
                </c:pt>
                <c:pt idx="452">
                  <c:v>9.3958340000000007</c:v>
                </c:pt>
                <c:pt idx="453">
                  <c:v>9.4166670000000003</c:v>
                </c:pt>
                <c:pt idx="454">
                  <c:v>9.4375</c:v>
                </c:pt>
                <c:pt idx="455">
                  <c:v>9.4583340000000007</c:v>
                </c:pt>
                <c:pt idx="456">
                  <c:v>9.4791670000000003</c:v>
                </c:pt>
                <c:pt idx="457">
                  <c:v>9.5</c:v>
                </c:pt>
                <c:pt idx="458">
                  <c:v>9.5208340000000007</c:v>
                </c:pt>
                <c:pt idx="459">
                  <c:v>9.5416670000000003</c:v>
                </c:pt>
                <c:pt idx="460">
                  <c:v>9.5625</c:v>
                </c:pt>
                <c:pt idx="461">
                  <c:v>9.5833340000000007</c:v>
                </c:pt>
                <c:pt idx="462">
                  <c:v>9.6041670000000003</c:v>
                </c:pt>
                <c:pt idx="463">
                  <c:v>9.625</c:v>
                </c:pt>
                <c:pt idx="464">
                  <c:v>9.6458340000000007</c:v>
                </c:pt>
                <c:pt idx="465">
                  <c:v>9.6666670000000003</c:v>
                </c:pt>
                <c:pt idx="466">
                  <c:v>9.6875009999999993</c:v>
                </c:pt>
                <c:pt idx="467">
                  <c:v>9.7083340000000007</c:v>
                </c:pt>
                <c:pt idx="468">
                  <c:v>9.7291670000000003</c:v>
                </c:pt>
                <c:pt idx="469">
                  <c:v>9.7500009999999993</c:v>
                </c:pt>
                <c:pt idx="470">
                  <c:v>9.7708340000000007</c:v>
                </c:pt>
                <c:pt idx="471">
                  <c:v>9.7916670000000003</c:v>
                </c:pt>
                <c:pt idx="472">
                  <c:v>9.8125009999999993</c:v>
                </c:pt>
                <c:pt idx="473">
                  <c:v>9.8333340000000007</c:v>
                </c:pt>
                <c:pt idx="474">
                  <c:v>9.8541670000000003</c:v>
                </c:pt>
                <c:pt idx="475">
                  <c:v>9.8750009999999993</c:v>
                </c:pt>
                <c:pt idx="476">
                  <c:v>9.8958340000000007</c:v>
                </c:pt>
                <c:pt idx="477">
                  <c:v>9.9166670000000003</c:v>
                </c:pt>
                <c:pt idx="478">
                  <c:v>9.9375009999999993</c:v>
                </c:pt>
                <c:pt idx="479">
                  <c:v>9.9583340000000007</c:v>
                </c:pt>
                <c:pt idx="480">
                  <c:v>9.9791670000000003</c:v>
                </c:pt>
                <c:pt idx="481">
                  <c:v>10.000000999999999</c:v>
                </c:pt>
                <c:pt idx="482">
                  <c:v>10.020834000000001</c:v>
                </c:pt>
                <c:pt idx="483">
                  <c:v>10.041667</c:v>
                </c:pt>
                <c:pt idx="484">
                  <c:v>10.062500999999999</c:v>
                </c:pt>
                <c:pt idx="485">
                  <c:v>10.083334000000001</c:v>
                </c:pt>
                <c:pt idx="486">
                  <c:v>10.104167</c:v>
                </c:pt>
                <c:pt idx="487">
                  <c:v>10.125000999999999</c:v>
                </c:pt>
                <c:pt idx="488">
                  <c:v>10.145834000000001</c:v>
                </c:pt>
                <c:pt idx="489">
                  <c:v>10.166667</c:v>
                </c:pt>
                <c:pt idx="490">
                  <c:v>10.187500999999999</c:v>
                </c:pt>
                <c:pt idx="491">
                  <c:v>10.208334000000001</c:v>
                </c:pt>
                <c:pt idx="492">
                  <c:v>10.229167</c:v>
                </c:pt>
                <c:pt idx="493">
                  <c:v>10.250000999999999</c:v>
                </c:pt>
                <c:pt idx="494">
                  <c:v>10.270834000000001</c:v>
                </c:pt>
                <c:pt idx="495">
                  <c:v>10.291667</c:v>
                </c:pt>
                <c:pt idx="496">
                  <c:v>10.312500999999999</c:v>
                </c:pt>
                <c:pt idx="497">
                  <c:v>10.333334000000001</c:v>
                </c:pt>
                <c:pt idx="498">
                  <c:v>10.354167</c:v>
                </c:pt>
                <c:pt idx="499">
                  <c:v>10.375000999999999</c:v>
                </c:pt>
                <c:pt idx="500">
                  <c:v>10.395834000000001</c:v>
                </c:pt>
                <c:pt idx="501">
                  <c:v>10.416667</c:v>
                </c:pt>
                <c:pt idx="502">
                  <c:v>10.437500999999999</c:v>
                </c:pt>
                <c:pt idx="503">
                  <c:v>10.458334000000001</c:v>
                </c:pt>
                <c:pt idx="504">
                  <c:v>10.479167</c:v>
                </c:pt>
                <c:pt idx="505">
                  <c:v>10.500000999999999</c:v>
                </c:pt>
                <c:pt idx="506">
                  <c:v>10.520834000000001</c:v>
                </c:pt>
                <c:pt idx="507">
                  <c:v>10.541667</c:v>
                </c:pt>
                <c:pt idx="508">
                  <c:v>10.562500999999999</c:v>
                </c:pt>
                <c:pt idx="509">
                  <c:v>10.583334000000001</c:v>
                </c:pt>
                <c:pt idx="510">
                  <c:v>10.604167</c:v>
                </c:pt>
                <c:pt idx="511">
                  <c:v>10.625000999999999</c:v>
                </c:pt>
                <c:pt idx="512">
                  <c:v>10.645834000000001</c:v>
                </c:pt>
                <c:pt idx="513">
                  <c:v>10.666667</c:v>
                </c:pt>
                <c:pt idx="514">
                  <c:v>10.687500999999999</c:v>
                </c:pt>
                <c:pt idx="515">
                  <c:v>10.708334000000001</c:v>
                </c:pt>
                <c:pt idx="516">
                  <c:v>10.729167</c:v>
                </c:pt>
                <c:pt idx="517">
                  <c:v>10.750000999999999</c:v>
                </c:pt>
                <c:pt idx="518">
                  <c:v>10.770834000000001</c:v>
                </c:pt>
                <c:pt idx="519">
                  <c:v>10.791667</c:v>
                </c:pt>
                <c:pt idx="520">
                  <c:v>10.812500999999999</c:v>
                </c:pt>
                <c:pt idx="521">
                  <c:v>10.833334000000001</c:v>
                </c:pt>
                <c:pt idx="522">
                  <c:v>10.854167</c:v>
                </c:pt>
                <c:pt idx="523">
                  <c:v>10.875000999999999</c:v>
                </c:pt>
                <c:pt idx="524">
                  <c:v>10.895834000000001</c:v>
                </c:pt>
                <c:pt idx="525">
                  <c:v>10.916667</c:v>
                </c:pt>
                <c:pt idx="526">
                  <c:v>10.937500999999999</c:v>
                </c:pt>
                <c:pt idx="527">
                  <c:v>10.958334000000001</c:v>
                </c:pt>
                <c:pt idx="528">
                  <c:v>10.979167</c:v>
                </c:pt>
                <c:pt idx="529">
                  <c:v>11.000000999999999</c:v>
                </c:pt>
                <c:pt idx="530">
                  <c:v>11.020834000000001</c:v>
                </c:pt>
                <c:pt idx="531">
                  <c:v>11.041667</c:v>
                </c:pt>
                <c:pt idx="532">
                  <c:v>11.062500999999999</c:v>
                </c:pt>
                <c:pt idx="533">
                  <c:v>11.083334000000001</c:v>
                </c:pt>
                <c:pt idx="534">
                  <c:v>11.104167</c:v>
                </c:pt>
                <c:pt idx="535">
                  <c:v>11.125000999999999</c:v>
                </c:pt>
                <c:pt idx="536">
                  <c:v>11.145834000000001</c:v>
                </c:pt>
                <c:pt idx="537">
                  <c:v>11.166667</c:v>
                </c:pt>
                <c:pt idx="538">
                  <c:v>11.187500999999999</c:v>
                </c:pt>
                <c:pt idx="539">
                  <c:v>11.208334000000001</c:v>
                </c:pt>
                <c:pt idx="540">
                  <c:v>11.229167</c:v>
                </c:pt>
                <c:pt idx="541">
                  <c:v>11.250000999999999</c:v>
                </c:pt>
                <c:pt idx="542">
                  <c:v>11.270834000000001</c:v>
                </c:pt>
                <c:pt idx="543">
                  <c:v>11.291667</c:v>
                </c:pt>
                <c:pt idx="544">
                  <c:v>11.312500999999999</c:v>
                </c:pt>
                <c:pt idx="545">
                  <c:v>11.333334000000001</c:v>
                </c:pt>
                <c:pt idx="546">
                  <c:v>11.354167</c:v>
                </c:pt>
                <c:pt idx="547">
                  <c:v>11.375000999999999</c:v>
                </c:pt>
                <c:pt idx="548">
                  <c:v>11.395834000000001</c:v>
                </c:pt>
                <c:pt idx="549">
                  <c:v>11.416667</c:v>
                </c:pt>
                <c:pt idx="550">
                  <c:v>11.437500999999999</c:v>
                </c:pt>
                <c:pt idx="551">
                  <c:v>11.458334000000001</c:v>
                </c:pt>
                <c:pt idx="552">
                  <c:v>11.479167</c:v>
                </c:pt>
                <c:pt idx="553">
                  <c:v>11.500000999999999</c:v>
                </c:pt>
                <c:pt idx="554">
                  <c:v>11.520834000000001</c:v>
                </c:pt>
                <c:pt idx="555">
                  <c:v>11.541667</c:v>
                </c:pt>
                <c:pt idx="556">
                  <c:v>11.562500999999999</c:v>
                </c:pt>
                <c:pt idx="557">
                  <c:v>11.583334000000001</c:v>
                </c:pt>
                <c:pt idx="558">
                  <c:v>11.604167</c:v>
                </c:pt>
                <c:pt idx="559">
                  <c:v>11.625000999999999</c:v>
                </c:pt>
                <c:pt idx="560">
                  <c:v>11.645834000000001</c:v>
                </c:pt>
                <c:pt idx="561">
                  <c:v>11.666667</c:v>
                </c:pt>
                <c:pt idx="562">
                  <c:v>11.687500999999999</c:v>
                </c:pt>
                <c:pt idx="563">
                  <c:v>11.708334000000001</c:v>
                </c:pt>
                <c:pt idx="564">
                  <c:v>11.729167</c:v>
                </c:pt>
                <c:pt idx="565">
                  <c:v>11.750000999999999</c:v>
                </c:pt>
                <c:pt idx="566">
                  <c:v>11.770834000000001</c:v>
                </c:pt>
                <c:pt idx="567">
                  <c:v>11.791667</c:v>
                </c:pt>
                <c:pt idx="568">
                  <c:v>11.812500999999999</c:v>
                </c:pt>
                <c:pt idx="569">
                  <c:v>11.833334000000001</c:v>
                </c:pt>
                <c:pt idx="570">
                  <c:v>11.854167</c:v>
                </c:pt>
                <c:pt idx="571">
                  <c:v>11.875000999999999</c:v>
                </c:pt>
                <c:pt idx="572">
                  <c:v>11.895834000000001</c:v>
                </c:pt>
                <c:pt idx="573">
                  <c:v>11.916667</c:v>
                </c:pt>
                <c:pt idx="574">
                  <c:v>11.937500999999999</c:v>
                </c:pt>
                <c:pt idx="575">
                  <c:v>11.958334000000001</c:v>
                </c:pt>
                <c:pt idx="576">
                  <c:v>11.979167</c:v>
                </c:pt>
                <c:pt idx="577">
                  <c:v>12.000000999999999</c:v>
                </c:pt>
                <c:pt idx="578">
                  <c:v>12.020834000000001</c:v>
                </c:pt>
                <c:pt idx="579">
                  <c:v>12.041667</c:v>
                </c:pt>
                <c:pt idx="580">
                  <c:v>12.062500999999999</c:v>
                </c:pt>
                <c:pt idx="581">
                  <c:v>12.083334000000001</c:v>
                </c:pt>
                <c:pt idx="582">
                  <c:v>12.104167</c:v>
                </c:pt>
                <c:pt idx="583">
                  <c:v>12.125000999999999</c:v>
                </c:pt>
                <c:pt idx="584">
                  <c:v>12.145834000000001</c:v>
                </c:pt>
                <c:pt idx="585">
                  <c:v>12.166667</c:v>
                </c:pt>
                <c:pt idx="586">
                  <c:v>12.187500999999999</c:v>
                </c:pt>
                <c:pt idx="587">
                  <c:v>12.208334000000001</c:v>
                </c:pt>
                <c:pt idx="588">
                  <c:v>12.229167</c:v>
                </c:pt>
                <c:pt idx="589">
                  <c:v>12.250000999999999</c:v>
                </c:pt>
                <c:pt idx="590">
                  <c:v>12.270834000000001</c:v>
                </c:pt>
                <c:pt idx="591">
                  <c:v>12.291667</c:v>
                </c:pt>
                <c:pt idx="592">
                  <c:v>12.312500999999999</c:v>
                </c:pt>
                <c:pt idx="593">
                  <c:v>12.333334000000001</c:v>
                </c:pt>
                <c:pt idx="594">
                  <c:v>12.354167</c:v>
                </c:pt>
                <c:pt idx="595">
                  <c:v>12.375000999999999</c:v>
                </c:pt>
                <c:pt idx="596">
                  <c:v>12.395834000000001</c:v>
                </c:pt>
                <c:pt idx="597">
                  <c:v>12.416667</c:v>
                </c:pt>
                <c:pt idx="598">
                  <c:v>12.437500999999999</c:v>
                </c:pt>
                <c:pt idx="599">
                  <c:v>12.458334000000001</c:v>
                </c:pt>
                <c:pt idx="600">
                  <c:v>12.479167</c:v>
                </c:pt>
                <c:pt idx="601">
                  <c:v>12.500000999999999</c:v>
                </c:pt>
                <c:pt idx="602">
                  <c:v>12.520834000000001</c:v>
                </c:pt>
                <c:pt idx="603">
                  <c:v>12.541667</c:v>
                </c:pt>
                <c:pt idx="604">
                  <c:v>12.562500999999999</c:v>
                </c:pt>
                <c:pt idx="605">
                  <c:v>12.583334000000001</c:v>
                </c:pt>
                <c:pt idx="606">
                  <c:v>12.604167</c:v>
                </c:pt>
                <c:pt idx="607">
                  <c:v>12.625000999999999</c:v>
                </c:pt>
                <c:pt idx="608">
                  <c:v>12.645834000000001</c:v>
                </c:pt>
                <c:pt idx="609">
                  <c:v>12.666667</c:v>
                </c:pt>
                <c:pt idx="610">
                  <c:v>12.687500999999999</c:v>
                </c:pt>
                <c:pt idx="611">
                  <c:v>12.708334000000001</c:v>
                </c:pt>
                <c:pt idx="612">
                  <c:v>12.729167</c:v>
                </c:pt>
                <c:pt idx="613">
                  <c:v>12.750000999999999</c:v>
                </c:pt>
                <c:pt idx="614">
                  <c:v>12.770834000000001</c:v>
                </c:pt>
                <c:pt idx="615">
                  <c:v>12.791667</c:v>
                </c:pt>
                <c:pt idx="616">
                  <c:v>12.812500999999999</c:v>
                </c:pt>
                <c:pt idx="617">
                  <c:v>12.833334000000001</c:v>
                </c:pt>
                <c:pt idx="618">
                  <c:v>12.854167</c:v>
                </c:pt>
                <c:pt idx="619">
                  <c:v>12.875000999999999</c:v>
                </c:pt>
                <c:pt idx="620">
                  <c:v>12.895834000000001</c:v>
                </c:pt>
                <c:pt idx="621">
                  <c:v>12.916667</c:v>
                </c:pt>
                <c:pt idx="622">
                  <c:v>12.937500999999999</c:v>
                </c:pt>
                <c:pt idx="623">
                  <c:v>12.958334000000001</c:v>
                </c:pt>
                <c:pt idx="624">
                  <c:v>12.979167</c:v>
                </c:pt>
                <c:pt idx="625">
                  <c:v>13.000000999999999</c:v>
                </c:pt>
                <c:pt idx="626">
                  <c:v>13.020834000000001</c:v>
                </c:pt>
                <c:pt idx="627">
                  <c:v>13.041667</c:v>
                </c:pt>
                <c:pt idx="628">
                  <c:v>13.062500999999999</c:v>
                </c:pt>
                <c:pt idx="629">
                  <c:v>13.083334000000001</c:v>
                </c:pt>
                <c:pt idx="630">
                  <c:v>13.104167</c:v>
                </c:pt>
                <c:pt idx="631">
                  <c:v>13.125000999999999</c:v>
                </c:pt>
                <c:pt idx="632">
                  <c:v>13.145834000000001</c:v>
                </c:pt>
                <c:pt idx="633">
                  <c:v>13.166667</c:v>
                </c:pt>
                <c:pt idx="634">
                  <c:v>13.187500999999999</c:v>
                </c:pt>
                <c:pt idx="635">
                  <c:v>13.208334000000001</c:v>
                </c:pt>
                <c:pt idx="636">
                  <c:v>13.229167</c:v>
                </c:pt>
                <c:pt idx="637">
                  <c:v>13.250000999999999</c:v>
                </c:pt>
                <c:pt idx="638">
                  <c:v>13.270834000000001</c:v>
                </c:pt>
                <c:pt idx="639">
                  <c:v>13.291667</c:v>
                </c:pt>
                <c:pt idx="640">
                  <c:v>13.312500999999999</c:v>
                </c:pt>
                <c:pt idx="641">
                  <c:v>13.333334000000001</c:v>
                </c:pt>
                <c:pt idx="642">
                  <c:v>13.354167</c:v>
                </c:pt>
                <c:pt idx="643">
                  <c:v>13.375000999999999</c:v>
                </c:pt>
                <c:pt idx="644">
                  <c:v>13.395834000000001</c:v>
                </c:pt>
                <c:pt idx="645">
                  <c:v>13.416667</c:v>
                </c:pt>
                <c:pt idx="646">
                  <c:v>13.437500999999999</c:v>
                </c:pt>
                <c:pt idx="647">
                  <c:v>13.458334000000001</c:v>
                </c:pt>
                <c:pt idx="648">
                  <c:v>13.479167</c:v>
                </c:pt>
                <c:pt idx="649">
                  <c:v>13.500000999999999</c:v>
                </c:pt>
                <c:pt idx="650">
                  <c:v>13.520834000000001</c:v>
                </c:pt>
                <c:pt idx="651">
                  <c:v>13.541667</c:v>
                </c:pt>
                <c:pt idx="652">
                  <c:v>13.562500999999999</c:v>
                </c:pt>
                <c:pt idx="653">
                  <c:v>13.583334000000001</c:v>
                </c:pt>
                <c:pt idx="654">
                  <c:v>13.604167</c:v>
                </c:pt>
                <c:pt idx="655">
                  <c:v>13.625000999999999</c:v>
                </c:pt>
                <c:pt idx="656">
                  <c:v>13.645834000000001</c:v>
                </c:pt>
                <c:pt idx="657">
                  <c:v>13.666667</c:v>
                </c:pt>
                <c:pt idx="658">
                  <c:v>13.687500999999999</c:v>
                </c:pt>
                <c:pt idx="659">
                  <c:v>13.708334000000001</c:v>
                </c:pt>
                <c:pt idx="660">
                  <c:v>13.729167</c:v>
                </c:pt>
                <c:pt idx="661">
                  <c:v>13.750000999999999</c:v>
                </c:pt>
                <c:pt idx="662">
                  <c:v>13.770834000000001</c:v>
                </c:pt>
                <c:pt idx="663">
                  <c:v>13.791667</c:v>
                </c:pt>
                <c:pt idx="664">
                  <c:v>13.812500999999999</c:v>
                </c:pt>
                <c:pt idx="665">
                  <c:v>13.833334000000001</c:v>
                </c:pt>
                <c:pt idx="666">
                  <c:v>13.854167</c:v>
                </c:pt>
                <c:pt idx="667">
                  <c:v>13.875000999999999</c:v>
                </c:pt>
                <c:pt idx="668">
                  <c:v>13.895834000000001</c:v>
                </c:pt>
                <c:pt idx="669">
                  <c:v>13.916667</c:v>
                </c:pt>
                <c:pt idx="670">
                  <c:v>13.937500999999999</c:v>
                </c:pt>
                <c:pt idx="671">
                  <c:v>13.958334000000001</c:v>
                </c:pt>
                <c:pt idx="672">
                  <c:v>13.979167</c:v>
                </c:pt>
                <c:pt idx="673">
                  <c:v>14.000000999999999</c:v>
                </c:pt>
                <c:pt idx="674">
                  <c:v>14.020834000000001</c:v>
                </c:pt>
                <c:pt idx="675">
                  <c:v>14.041667</c:v>
                </c:pt>
                <c:pt idx="676">
                  <c:v>14.062500999999999</c:v>
                </c:pt>
                <c:pt idx="677">
                  <c:v>14.083334000000001</c:v>
                </c:pt>
                <c:pt idx="678">
                  <c:v>14.104167</c:v>
                </c:pt>
                <c:pt idx="679">
                  <c:v>14.125000999999999</c:v>
                </c:pt>
                <c:pt idx="680">
                  <c:v>14.145834000000001</c:v>
                </c:pt>
                <c:pt idx="681">
                  <c:v>14.166667</c:v>
                </c:pt>
                <c:pt idx="682">
                  <c:v>14.187500999999999</c:v>
                </c:pt>
                <c:pt idx="683">
                  <c:v>14.208334000000001</c:v>
                </c:pt>
                <c:pt idx="684">
                  <c:v>14.229167</c:v>
                </c:pt>
                <c:pt idx="685">
                  <c:v>14.250000999999999</c:v>
                </c:pt>
                <c:pt idx="686">
                  <c:v>14.270834000000001</c:v>
                </c:pt>
                <c:pt idx="687">
                  <c:v>14.291667</c:v>
                </c:pt>
                <c:pt idx="688">
                  <c:v>14.312500999999999</c:v>
                </c:pt>
                <c:pt idx="689">
                  <c:v>14.333334000000001</c:v>
                </c:pt>
                <c:pt idx="690">
                  <c:v>14.354167</c:v>
                </c:pt>
                <c:pt idx="691">
                  <c:v>14.375000999999999</c:v>
                </c:pt>
                <c:pt idx="692">
                  <c:v>14.395834000000001</c:v>
                </c:pt>
                <c:pt idx="693">
                  <c:v>14.416667</c:v>
                </c:pt>
                <c:pt idx="694">
                  <c:v>14.437500999999999</c:v>
                </c:pt>
                <c:pt idx="695">
                  <c:v>14.458334000000001</c:v>
                </c:pt>
                <c:pt idx="696">
                  <c:v>14.479167</c:v>
                </c:pt>
                <c:pt idx="697">
                  <c:v>14.500000999999999</c:v>
                </c:pt>
                <c:pt idx="698">
                  <c:v>14.520834000000001</c:v>
                </c:pt>
                <c:pt idx="699">
                  <c:v>14.541667</c:v>
                </c:pt>
                <c:pt idx="700">
                  <c:v>14.562500999999999</c:v>
                </c:pt>
                <c:pt idx="701">
                  <c:v>14.583334000000001</c:v>
                </c:pt>
                <c:pt idx="702">
                  <c:v>14.604167</c:v>
                </c:pt>
                <c:pt idx="703">
                  <c:v>14.625000999999999</c:v>
                </c:pt>
                <c:pt idx="704">
                  <c:v>14.645834000000001</c:v>
                </c:pt>
                <c:pt idx="705">
                  <c:v>14.666667</c:v>
                </c:pt>
                <c:pt idx="706">
                  <c:v>14.687500999999999</c:v>
                </c:pt>
                <c:pt idx="707">
                  <c:v>14.708334000000001</c:v>
                </c:pt>
                <c:pt idx="708">
                  <c:v>14.729167</c:v>
                </c:pt>
                <c:pt idx="709">
                  <c:v>14.750000999999999</c:v>
                </c:pt>
                <c:pt idx="710">
                  <c:v>14.770834000000001</c:v>
                </c:pt>
                <c:pt idx="711">
                  <c:v>14.791667</c:v>
                </c:pt>
                <c:pt idx="712">
                  <c:v>14.812500999999999</c:v>
                </c:pt>
                <c:pt idx="713">
                  <c:v>14.833334000000001</c:v>
                </c:pt>
                <c:pt idx="714">
                  <c:v>14.854167</c:v>
                </c:pt>
                <c:pt idx="715">
                  <c:v>14.875000999999999</c:v>
                </c:pt>
                <c:pt idx="716">
                  <c:v>14.895834000000001</c:v>
                </c:pt>
                <c:pt idx="717">
                  <c:v>14.916667</c:v>
                </c:pt>
                <c:pt idx="718">
                  <c:v>14.937500999999999</c:v>
                </c:pt>
                <c:pt idx="719">
                  <c:v>14.958334000000001</c:v>
                </c:pt>
                <c:pt idx="720">
                  <c:v>14.979167</c:v>
                </c:pt>
                <c:pt idx="721">
                  <c:v>15.000000999999999</c:v>
                </c:pt>
                <c:pt idx="722">
                  <c:v>15.020834000000001</c:v>
                </c:pt>
                <c:pt idx="723">
                  <c:v>15.041667</c:v>
                </c:pt>
                <c:pt idx="724">
                  <c:v>15.062500999999999</c:v>
                </c:pt>
                <c:pt idx="725">
                  <c:v>15.083334000000001</c:v>
                </c:pt>
                <c:pt idx="726">
                  <c:v>15.104167</c:v>
                </c:pt>
                <c:pt idx="727">
                  <c:v>15.125000999999999</c:v>
                </c:pt>
                <c:pt idx="728">
                  <c:v>15.145834000000001</c:v>
                </c:pt>
                <c:pt idx="729">
                  <c:v>15.166667</c:v>
                </c:pt>
                <c:pt idx="730">
                  <c:v>15.187500999999999</c:v>
                </c:pt>
                <c:pt idx="731">
                  <c:v>15.208334000000001</c:v>
                </c:pt>
                <c:pt idx="732">
                  <c:v>15.229167</c:v>
                </c:pt>
                <c:pt idx="733">
                  <c:v>15.250000999999999</c:v>
                </c:pt>
                <c:pt idx="734">
                  <c:v>15.270834000000001</c:v>
                </c:pt>
                <c:pt idx="735">
                  <c:v>15.291667</c:v>
                </c:pt>
                <c:pt idx="736">
                  <c:v>15.312500999999999</c:v>
                </c:pt>
                <c:pt idx="737">
                  <c:v>15.333334000000001</c:v>
                </c:pt>
                <c:pt idx="738">
                  <c:v>15.354167</c:v>
                </c:pt>
                <c:pt idx="739">
                  <c:v>15.375000999999999</c:v>
                </c:pt>
                <c:pt idx="740">
                  <c:v>15.395834000000001</c:v>
                </c:pt>
                <c:pt idx="741">
                  <c:v>15.416667</c:v>
                </c:pt>
                <c:pt idx="742">
                  <c:v>15.437500999999999</c:v>
                </c:pt>
                <c:pt idx="743">
                  <c:v>15.458334000000001</c:v>
                </c:pt>
                <c:pt idx="744">
                  <c:v>15.479167</c:v>
                </c:pt>
                <c:pt idx="745">
                  <c:v>15.500000999999999</c:v>
                </c:pt>
                <c:pt idx="746">
                  <c:v>15.520834000000001</c:v>
                </c:pt>
                <c:pt idx="747">
                  <c:v>15.541667</c:v>
                </c:pt>
                <c:pt idx="748">
                  <c:v>15.562500999999999</c:v>
                </c:pt>
                <c:pt idx="749">
                  <c:v>15.583334000000001</c:v>
                </c:pt>
                <c:pt idx="750">
                  <c:v>15.604167</c:v>
                </c:pt>
                <c:pt idx="751">
                  <c:v>15.625000999999999</c:v>
                </c:pt>
                <c:pt idx="752">
                  <c:v>15.645834000000001</c:v>
                </c:pt>
                <c:pt idx="753">
                  <c:v>15.666667</c:v>
                </c:pt>
                <c:pt idx="754">
                  <c:v>15.687500999999999</c:v>
                </c:pt>
                <c:pt idx="755">
                  <c:v>15.708334000000001</c:v>
                </c:pt>
                <c:pt idx="756">
                  <c:v>15.729167</c:v>
                </c:pt>
                <c:pt idx="757">
                  <c:v>15.750000999999999</c:v>
                </c:pt>
                <c:pt idx="758">
                  <c:v>15.770834000000001</c:v>
                </c:pt>
                <c:pt idx="759">
                  <c:v>15.791668</c:v>
                </c:pt>
                <c:pt idx="760">
                  <c:v>15.812500999999999</c:v>
                </c:pt>
                <c:pt idx="761">
                  <c:v>15.833334000000001</c:v>
                </c:pt>
                <c:pt idx="762">
                  <c:v>15.854168</c:v>
                </c:pt>
                <c:pt idx="763">
                  <c:v>15.875000999999999</c:v>
                </c:pt>
                <c:pt idx="764">
                  <c:v>15.895834000000001</c:v>
                </c:pt>
                <c:pt idx="765">
                  <c:v>15.916668</c:v>
                </c:pt>
                <c:pt idx="766">
                  <c:v>15.937500999999999</c:v>
                </c:pt>
                <c:pt idx="767">
                  <c:v>15.958334000000001</c:v>
                </c:pt>
                <c:pt idx="768">
                  <c:v>15.979168</c:v>
                </c:pt>
                <c:pt idx="769">
                  <c:v>16</c:v>
                </c:pt>
                <c:pt idx="770">
                  <c:v>16.020834000000001</c:v>
                </c:pt>
                <c:pt idx="771">
                  <c:v>16.041668000000001</c:v>
                </c:pt>
                <c:pt idx="772">
                  <c:v>16.0625</c:v>
                </c:pt>
                <c:pt idx="773">
                  <c:v>16.083334000000001</c:v>
                </c:pt>
                <c:pt idx="774">
                  <c:v>16.104168000000001</c:v>
                </c:pt>
                <c:pt idx="775">
                  <c:v>16.125</c:v>
                </c:pt>
                <c:pt idx="776">
                  <c:v>16.145834000000001</c:v>
                </c:pt>
                <c:pt idx="777">
                  <c:v>16.166668000000001</c:v>
                </c:pt>
                <c:pt idx="778">
                  <c:v>16.1875</c:v>
                </c:pt>
                <c:pt idx="779">
                  <c:v>16.208334000000001</c:v>
                </c:pt>
                <c:pt idx="780">
                  <c:v>16.229168000000001</c:v>
                </c:pt>
                <c:pt idx="781">
                  <c:v>16.25</c:v>
                </c:pt>
                <c:pt idx="782">
                  <c:v>16.270834000000001</c:v>
                </c:pt>
                <c:pt idx="783">
                  <c:v>16.291668000000001</c:v>
                </c:pt>
                <c:pt idx="784">
                  <c:v>16.3125</c:v>
                </c:pt>
                <c:pt idx="785">
                  <c:v>16.333334000000001</c:v>
                </c:pt>
                <c:pt idx="786">
                  <c:v>16.354168000000001</c:v>
                </c:pt>
                <c:pt idx="787">
                  <c:v>16.375</c:v>
                </c:pt>
                <c:pt idx="788">
                  <c:v>16.395834000000001</c:v>
                </c:pt>
                <c:pt idx="789">
                  <c:v>16.416668000000001</c:v>
                </c:pt>
                <c:pt idx="790">
                  <c:v>16.4375</c:v>
                </c:pt>
                <c:pt idx="791">
                  <c:v>16.458334000000001</c:v>
                </c:pt>
                <c:pt idx="792">
                  <c:v>16.479168000000001</c:v>
                </c:pt>
                <c:pt idx="793">
                  <c:v>16.5</c:v>
                </c:pt>
                <c:pt idx="794">
                  <c:v>16.520834000000001</c:v>
                </c:pt>
                <c:pt idx="795">
                  <c:v>16.541668000000001</c:v>
                </c:pt>
                <c:pt idx="796">
                  <c:v>16.5625</c:v>
                </c:pt>
                <c:pt idx="797">
                  <c:v>16.583334000000001</c:v>
                </c:pt>
                <c:pt idx="798">
                  <c:v>16.604168000000001</c:v>
                </c:pt>
                <c:pt idx="799">
                  <c:v>16.625</c:v>
                </c:pt>
                <c:pt idx="800">
                  <c:v>16.645834000000001</c:v>
                </c:pt>
                <c:pt idx="801">
                  <c:v>16.666668000000001</c:v>
                </c:pt>
                <c:pt idx="802">
                  <c:v>16.6875</c:v>
                </c:pt>
                <c:pt idx="803">
                  <c:v>16.708334000000001</c:v>
                </c:pt>
                <c:pt idx="804">
                  <c:v>16.729168000000001</c:v>
                </c:pt>
                <c:pt idx="805">
                  <c:v>16.75</c:v>
                </c:pt>
                <c:pt idx="806">
                  <c:v>16.770834000000001</c:v>
                </c:pt>
                <c:pt idx="807">
                  <c:v>16.791668000000001</c:v>
                </c:pt>
                <c:pt idx="808">
                  <c:v>16.8125</c:v>
                </c:pt>
                <c:pt idx="809">
                  <c:v>16.833334000000001</c:v>
                </c:pt>
                <c:pt idx="810">
                  <c:v>16.854168000000001</c:v>
                </c:pt>
                <c:pt idx="811">
                  <c:v>16.875</c:v>
                </c:pt>
                <c:pt idx="812">
                  <c:v>16.895834000000001</c:v>
                </c:pt>
                <c:pt idx="813">
                  <c:v>16.916668000000001</c:v>
                </c:pt>
                <c:pt idx="814">
                  <c:v>16.9375</c:v>
                </c:pt>
                <c:pt idx="815">
                  <c:v>16.958334000000001</c:v>
                </c:pt>
                <c:pt idx="816">
                  <c:v>16.979168000000001</c:v>
                </c:pt>
                <c:pt idx="817">
                  <c:v>17</c:v>
                </c:pt>
                <c:pt idx="818">
                  <c:v>17.020834000000001</c:v>
                </c:pt>
                <c:pt idx="819">
                  <c:v>17.041668000000001</c:v>
                </c:pt>
                <c:pt idx="820">
                  <c:v>17.0625</c:v>
                </c:pt>
                <c:pt idx="821">
                  <c:v>17.083334000000001</c:v>
                </c:pt>
                <c:pt idx="822">
                  <c:v>17.104168000000001</c:v>
                </c:pt>
                <c:pt idx="823">
                  <c:v>17.125</c:v>
                </c:pt>
                <c:pt idx="824">
                  <c:v>17.145834000000001</c:v>
                </c:pt>
                <c:pt idx="825">
                  <c:v>17.166668000000001</c:v>
                </c:pt>
                <c:pt idx="826">
                  <c:v>17.1875</c:v>
                </c:pt>
                <c:pt idx="827">
                  <c:v>17.208334000000001</c:v>
                </c:pt>
                <c:pt idx="828">
                  <c:v>17.229168000000001</c:v>
                </c:pt>
                <c:pt idx="829">
                  <c:v>17.25</c:v>
                </c:pt>
                <c:pt idx="830">
                  <c:v>17.270834000000001</c:v>
                </c:pt>
                <c:pt idx="831">
                  <c:v>17.291668000000001</c:v>
                </c:pt>
                <c:pt idx="832">
                  <c:v>17.3125</c:v>
                </c:pt>
                <c:pt idx="833">
                  <c:v>17.333334000000001</c:v>
                </c:pt>
                <c:pt idx="834">
                  <c:v>17.354168000000001</c:v>
                </c:pt>
                <c:pt idx="835">
                  <c:v>17.375</c:v>
                </c:pt>
                <c:pt idx="836">
                  <c:v>17.395834000000001</c:v>
                </c:pt>
                <c:pt idx="837">
                  <c:v>17.416668000000001</c:v>
                </c:pt>
                <c:pt idx="838">
                  <c:v>17.4375</c:v>
                </c:pt>
                <c:pt idx="839">
                  <c:v>17.458334000000001</c:v>
                </c:pt>
                <c:pt idx="840">
                  <c:v>17.479168000000001</c:v>
                </c:pt>
                <c:pt idx="841">
                  <c:v>17.5</c:v>
                </c:pt>
                <c:pt idx="842">
                  <c:v>17.520834000000001</c:v>
                </c:pt>
                <c:pt idx="843">
                  <c:v>17.541668000000001</c:v>
                </c:pt>
                <c:pt idx="844">
                  <c:v>17.5625</c:v>
                </c:pt>
                <c:pt idx="845">
                  <c:v>17.583334000000001</c:v>
                </c:pt>
                <c:pt idx="846">
                  <c:v>17.604168000000001</c:v>
                </c:pt>
                <c:pt idx="847">
                  <c:v>17.625</c:v>
                </c:pt>
                <c:pt idx="848">
                  <c:v>17.645834000000001</c:v>
                </c:pt>
                <c:pt idx="849">
                  <c:v>17.666668000000001</c:v>
                </c:pt>
                <c:pt idx="850">
                  <c:v>17.6875</c:v>
                </c:pt>
                <c:pt idx="851">
                  <c:v>17.708334000000001</c:v>
                </c:pt>
                <c:pt idx="852">
                  <c:v>17.729168000000001</c:v>
                </c:pt>
                <c:pt idx="853">
                  <c:v>17.75</c:v>
                </c:pt>
                <c:pt idx="854">
                  <c:v>17.770834000000001</c:v>
                </c:pt>
                <c:pt idx="855">
                  <c:v>17.791668000000001</c:v>
                </c:pt>
                <c:pt idx="856">
                  <c:v>17.8125</c:v>
                </c:pt>
                <c:pt idx="857">
                  <c:v>17.833334000000001</c:v>
                </c:pt>
                <c:pt idx="858">
                  <c:v>17.854168000000001</c:v>
                </c:pt>
                <c:pt idx="859">
                  <c:v>17.875</c:v>
                </c:pt>
                <c:pt idx="860">
                  <c:v>17.895834000000001</c:v>
                </c:pt>
                <c:pt idx="861">
                  <c:v>17.916668000000001</c:v>
                </c:pt>
                <c:pt idx="862">
                  <c:v>17.9375</c:v>
                </c:pt>
                <c:pt idx="863">
                  <c:v>17.958334000000001</c:v>
                </c:pt>
                <c:pt idx="864">
                  <c:v>17.979168000000001</c:v>
                </c:pt>
                <c:pt idx="865">
                  <c:v>18</c:v>
                </c:pt>
                <c:pt idx="866">
                  <c:v>18.020834000000001</c:v>
                </c:pt>
                <c:pt idx="867">
                  <c:v>18.041668000000001</c:v>
                </c:pt>
                <c:pt idx="868">
                  <c:v>18.0625</c:v>
                </c:pt>
                <c:pt idx="869">
                  <c:v>18.083334000000001</c:v>
                </c:pt>
                <c:pt idx="870">
                  <c:v>18.104168000000001</c:v>
                </c:pt>
                <c:pt idx="871">
                  <c:v>18.125</c:v>
                </c:pt>
                <c:pt idx="872">
                  <c:v>18.145834000000001</c:v>
                </c:pt>
                <c:pt idx="873">
                  <c:v>18.166668000000001</c:v>
                </c:pt>
                <c:pt idx="874">
                  <c:v>18.1875</c:v>
                </c:pt>
                <c:pt idx="875">
                  <c:v>18.208334000000001</c:v>
                </c:pt>
                <c:pt idx="876">
                  <c:v>18.229168000000001</c:v>
                </c:pt>
                <c:pt idx="877">
                  <c:v>18.25</c:v>
                </c:pt>
                <c:pt idx="878">
                  <c:v>18.270834000000001</c:v>
                </c:pt>
                <c:pt idx="879">
                  <c:v>18.291668000000001</c:v>
                </c:pt>
                <c:pt idx="880">
                  <c:v>18.3125</c:v>
                </c:pt>
                <c:pt idx="881">
                  <c:v>18.333334000000001</c:v>
                </c:pt>
                <c:pt idx="882">
                  <c:v>18.354168000000001</c:v>
                </c:pt>
                <c:pt idx="883">
                  <c:v>18.375</c:v>
                </c:pt>
                <c:pt idx="884">
                  <c:v>18.395834000000001</c:v>
                </c:pt>
                <c:pt idx="885">
                  <c:v>18.416668000000001</c:v>
                </c:pt>
                <c:pt idx="886">
                  <c:v>18.4375</c:v>
                </c:pt>
                <c:pt idx="887">
                  <c:v>18.458334000000001</c:v>
                </c:pt>
                <c:pt idx="888">
                  <c:v>18.479168000000001</c:v>
                </c:pt>
                <c:pt idx="889">
                  <c:v>18.5</c:v>
                </c:pt>
                <c:pt idx="890">
                  <c:v>18.520834000000001</c:v>
                </c:pt>
                <c:pt idx="891">
                  <c:v>18.541668000000001</c:v>
                </c:pt>
                <c:pt idx="892">
                  <c:v>18.5625</c:v>
                </c:pt>
                <c:pt idx="893">
                  <c:v>18.583334000000001</c:v>
                </c:pt>
                <c:pt idx="894">
                  <c:v>18.604168000000001</c:v>
                </c:pt>
                <c:pt idx="895">
                  <c:v>18.625</c:v>
                </c:pt>
                <c:pt idx="896">
                  <c:v>18.645834000000001</c:v>
                </c:pt>
                <c:pt idx="897">
                  <c:v>18.666668000000001</c:v>
                </c:pt>
                <c:pt idx="898">
                  <c:v>18.6875</c:v>
                </c:pt>
                <c:pt idx="899">
                  <c:v>18.708334000000001</c:v>
                </c:pt>
                <c:pt idx="900">
                  <c:v>18.729168000000001</c:v>
                </c:pt>
                <c:pt idx="901">
                  <c:v>18.75</c:v>
                </c:pt>
                <c:pt idx="902">
                  <c:v>18.770834000000001</c:v>
                </c:pt>
                <c:pt idx="903">
                  <c:v>18.791668000000001</c:v>
                </c:pt>
                <c:pt idx="904">
                  <c:v>18.812501999999999</c:v>
                </c:pt>
                <c:pt idx="905">
                  <c:v>18.833334000000001</c:v>
                </c:pt>
                <c:pt idx="906">
                  <c:v>18.854168000000001</c:v>
                </c:pt>
                <c:pt idx="907">
                  <c:v>18.875001999999999</c:v>
                </c:pt>
                <c:pt idx="908">
                  <c:v>18.895834000000001</c:v>
                </c:pt>
                <c:pt idx="909">
                  <c:v>18.916668000000001</c:v>
                </c:pt>
                <c:pt idx="910">
                  <c:v>18.937501999999999</c:v>
                </c:pt>
                <c:pt idx="911">
                  <c:v>18.958334000000001</c:v>
                </c:pt>
                <c:pt idx="912">
                  <c:v>18.979168000000001</c:v>
                </c:pt>
                <c:pt idx="913">
                  <c:v>19.000001999999999</c:v>
                </c:pt>
                <c:pt idx="914">
                  <c:v>19.020834000000001</c:v>
                </c:pt>
                <c:pt idx="915">
                  <c:v>19.041668000000001</c:v>
                </c:pt>
                <c:pt idx="916">
                  <c:v>19.062501999999999</c:v>
                </c:pt>
                <c:pt idx="917">
                  <c:v>19.083334000000001</c:v>
                </c:pt>
                <c:pt idx="918">
                  <c:v>19.104168000000001</c:v>
                </c:pt>
                <c:pt idx="919">
                  <c:v>19.125001999999999</c:v>
                </c:pt>
                <c:pt idx="920">
                  <c:v>19.145834000000001</c:v>
                </c:pt>
                <c:pt idx="921">
                  <c:v>19.166668000000001</c:v>
                </c:pt>
                <c:pt idx="922">
                  <c:v>19.187501999999999</c:v>
                </c:pt>
                <c:pt idx="923">
                  <c:v>19.208334000000001</c:v>
                </c:pt>
                <c:pt idx="924">
                  <c:v>19.229168000000001</c:v>
                </c:pt>
                <c:pt idx="925">
                  <c:v>19.250001999999999</c:v>
                </c:pt>
                <c:pt idx="926">
                  <c:v>19.270834000000001</c:v>
                </c:pt>
                <c:pt idx="927">
                  <c:v>19.291668000000001</c:v>
                </c:pt>
                <c:pt idx="928">
                  <c:v>19.312501999999999</c:v>
                </c:pt>
                <c:pt idx="929">
                  <c:v>19.333334000000001</c:v>
                </c:pt>
                <c:pt idx="930">
                  <c:v>19.354168000000001</c:v>
                </c:pt>
                <c:pt idx="931">
                  <c:v>19.375001999999999</c:v>
                </c:pt>
                <c:pt idx="932">
                  <c:v>19.395834000000001</c:v>
                </c:pt>
                <c:pt idx="933">
                  <c:v>19.416668000000001</c:v>
                </c:pt>
                <c:pt idx="934">
                  <c:v>19.437501999999999</c:v>
                </c:pt>
                <c:pt idx="935">
                  <c:v>19.458334000000001</c:v>
                </c:pt>
                <c:pt idx="936">
                  <c:v>19.479168000000001</c:v>
                </c:pt>
                <c:pt idx="937">
                  <c:v>19.500001999999999</c:v>
                </c:pt>
                <c:pt idx="938">
                  <c:v>19.520834000000001</c:v>
                </c:pt>
                <c:pt idx="939">
                  <c:v>19.541668000000001</c:v>
                </c:pt>
                <c:pt idx="940">
                  <c:v>19.562501999999999</c:v>
                </c:pt>
                <c:pt idx="941">
                  <c:v>19.583334000000001</c:v>
                </c:pt>
                <c:pt idx="942">
                  <c:v>19.604168000000001</c:v>
                </c:pt>
                <c:pt idx="943">
                  <c:v>19.625001999999999</c:v>
                </c:pt>
                <c:pt idx="944">
                  <c:v>19.645834000000001</c:v>
                </c:pt>
                <c:pt idx="945">
                  <c:v>19.666668000000001</c:v>
                </c:pt>
                <c:pt idx="946">
                  <c:v>19.687501999999999</c:v>
                </c:pt>
                <c:pt idx="947">
                  <c:v>19.708334000000001</c:v>
                </c:pt>
                <c:pt idx="948">
                  <c:v>19.729168000000001</c:v>
                </c:pt>
                <c:pt idx="949">
                  <c:v>19.750001999999999</c:v>
                </c:pt>
                <c:pt idx="950">
                  <c:v>19.770834000000001</c:v>
                </c:pt>
                <c:pt idx="951">
                  <c:v>19.791668000000001</c:v>
                </c:pt>
                <c:pt idx="952">
                  <c:v>19.812501999999999</c:v>
                </c:pt>
                <c:pt idx="953">
                  <c:v>19.833334000000001</c:v>
                </c:pt>
                <c:pt idx="954">
                  <c:v>19.854168000000001</c:v>
                </c:pt>
                <c:pt idx="955">
                  <c:v>19.875001999999999</c:v>
                </c:pt>
                <c:pt idx="956">
                  <c:v>19.895834000000001</c:v>
                </c:pt>
                <c:pt idx="957">
                  <c:v>19.916668000000001</c:v>
                </c:pt>
                <c:pt idx="958">
                  <c:v>19.937501999999999</c:v>
                </c:pt>
                <c:pt idx="959">
                  <c:v>19.958334000000001</c:v>
                </c:pt>
                <c:pt idx="960">
                  <c:v>19.979168000000001</c:v>
                </c:pt>
                <c:pt idx="961">
                  <c:v>20.000001999999999</c:v>
                </c:pt>
              </c:numCache>
            </c:numRef>
          </c:xVal>
          <c:yVal>
            <c:numRef>
              <c:f>(Sheet1!$C$2:$C$2383,Sheet1!$B:$B)</c:f>
              <c:numCache>
                <c:formatCode>General</c:formatCode>
                <c:ptCount val="1050958"/>
                <c:pt idx="0">
                  <c:v>60</c:v>
                </c:pt>
                <c:pt idx="1">
                  <c:v>60</c:v>
                </c:pt>
                <c:pt idx="2">
                  <c:v>60.000008000000001</c:v>
                </c:pt>
                <c:pt idx="3">
                  <c:v>60.000014999999998</c:v>
                </c:pt>
                <c:pt idx="4">
                  <c:v>60.000022999999999</c:v>
                </c:pt>
                <c:pt idx="5">
                  <c:v>60.000022999999999</c:v>
                </c:pt>
                <c:pt idx="6">
                  <c:v>60.000022999999999</c:v>
                </c:pt>
                <c:pt idx="7">
                  <c:v>60.000022999999999</c:v>
                </c:pt>
                <c:pt idx="8">
                  <c:v>60.000014999999998</c:v>
                </c:pt>
                <c:pt idx="9">
                  <c:v>60.000014999999998</c:v>
                </c:pt>
                <c:pt idx="10">
                  <c:v>60</c:v>
                </c:pt>
                <c:pt idx="11">
                  <c:v>59.999991999999999</c:v>
                </c:pt>
                <c:pt idx="12">
                  <c:v>59.999977000000001</c:v>
                </c:pt>
                <c:pt idx="13">
                  <c:v>59.999966000000001</c:v>
                </c:pt>
                <c:pt idx="14">
                  <c:v>59.999949999999998</c:v>
                </c:pt>
                <c:pt idx="15">
                  <c:v>59.999930999999997</c:v>
                </c:pt>
                <c:pt idx="16">
                  <c:v>59.999915999999999</c:v>
                </c:pt>
                <c:pt idx="17">
                  <c:v>59.999893</c:v>
                </c:pt>
                <c:pt idx="18">
                  <c:v>59.999865999999997</c:v>
                </c:pt>
                <c:pt idx="19">
                  <c:v>59.999844000000003</c:v>
                </c:pt>
                <c:pt idx="20">
                  <c:v>59.999813000000003</c:v>
                </c:pt>
                <c:pt idx="21">
                  <c:v>59.999786</c:v>
                </c:pt>
                <c:pt idx="22">
                  <c:v>59.999755999999998</c:v>
                </c:pt>
                <c:pt idx="23">
                  <c:v>59.999724999999998</c:v>
                </c:pt>
                <c:pt idx="24">
                  <c:v>59.999687000000002</c:v>
                </c:pt>
                <c:pt idx="25">
                  <c:v>59.999687000000002</c:v>
                </c:pt>
                <c:pt idx="26">
                  <c:v>59.991112000000001</c:v>
                </c:pt>
                <c:pt idx="27">
                  <c:v>59.983607999999997</c:v>
                </c:pt>
                <c:pt idx="28">
                  <c:v>59.976348999999999</c:v>
                </c:pt>
                <c:pt idx="29">
                  <c:v>59.969475000000003</c:v>
                </c:pt>
                <c:pt idx="30">
                  <c:v>59.963107999999998</c:v>
                </c:pt>
                <c:pt idx="31">
                  <c:v>59.957614999999997</c:v>
                </c:pt>
                <c:pt idx="32">
                  <c:v>59.953003000000002</c:v>
                </c:pt>
                <c:pt idx="33">
                  <c:v>59.948929</c:v>
                </c:pt>
                <c:pt idx="34">
                  <c:v>59.945056999999998</c:v>
                </c:pt>
                <c:pt idx="35">
                  <c:v>59.941150999999998</c:v>
                </c:pt>
                <c:pt idx="36">
                  <c:v>59.937195000000003</c:v>
                </c:pt>
                <c:pt idx="37">
                  <c:v>59.933235000000003</c:v>
                </c:pt>
                <c:pt idx="38">
                  <c:v>59.929366999999999</c:v>
                </c:pt>
                <c:pt idx="39">
                  <c:v>59.925685999999999</c:v>
                </c:pt>
                <c:pt idx="40">
                  <c:v>59.922234000000003</c:v>
                </c:pt>
                <c:pt idx="41">
                  <c:v>59.919029000000002</c:v>
                </c:pt>
                <c:pt idx="42">
                  <c:v>59.916060999999999</c:v>
                </c:pt>
                <c:pt idx="43">
                  <c:v>59.913314999999997</c:v>
                </c:pt>
                <c:pt idx="44">
                  <c:v>59.910774000000004</c:v>
                </c:pt>
                <c:pt idx="45">
                  <c:v>59.908439999999999</c:v>
                </c:pt>
                <c:pt idx="46">
                  <c:v>59.906311000000002</c:v>
                </c:pt>
                <c:pt idx="47">
                  <c:v>59.904395999999998</c:v>
                </c:pt>
                <c:pt idx="48">
                  <c:v>59.902683000000003</c:v>
                </c:pt>
                <c:pt idx="49">
                  <c:v>59.901156999999998</c:v>
                </c:pt>
                <c:pt idx="50">
                  <c:v>59.899807000000003</c:v>
                </c:pt>
                <c:pt idx="51">
                  <c:v>59.898598</c:v>
                </c:pt>
                <c:pt idx="52">
                  <c:v>59.897488000000003</c:v>
                </c:pt>
                <c:pt idx="53">
                  <c:v>59.896476999999997</c:v>
                </c:pt>
                <c:pt idx="54">
                  <c:v>59.895493000000002</c:v>
                </c:pt>
                <c:pt idx="55">
                  <c:v>59.894516000000003</c:v>
                </c:pt>
                <c:pt idx="56">
                  <c:v>59.893509000000002</c:v>
                </c:pt>
                <c:pt idx="57">
                  <c:v>59.892445000000002</c:v>
                </c:pt>
                <c:pt idx="58">
                  <c:v>59.891300000000001</c:v>
                </c:pt>
                <c:pt idx="59">
                  <c:v>59.890053000000002</c:v>
                </c:pt>
                <c:pt idx="60">
                  <c:v>59.888683</c:v>
                </c:pt>
                <c:pt idx="61">
                  <c:v>59.887177000000001</c:v>
                </c:pt>
                <c:pt idx="62">
                  <c:v>59.885562999999998</c:v>
                </c:pt>
                <c:pt idx="63">
                  <c:v>59.883785000000003</c:v>
                </c:pt>
                <c:pt idx="64">
                  <c:v>59.881863000000003</c:v>
                </c:pt>
                <c:pt idx="65">
                  <c:v>59.879787</c:v>
                </c:pt>
                <c:pt idx="66">
                  <c:v>59.877566999999999</c:v>
                </c:pt>
                <c:pt idx="67">
                  <c:v>59.875191000000001</c:v>
                </c:pt>
                <c:pt idx="68">
                  <c:v>59.872672999999999</c:v>
                </c:pt>
                <c:pt idx="69">
                  <c:v>59.870018000000002</c:v>
                </c:pt>
                <c:pt idx="70">
                  <c:v>59.867218000000001</c:v>
                </c:pt>
                <c:pt idx="71">
                  <c:v>59.864319000000002</c:v>
                </c:pt>
                <c:pt idx="72">
                  <c:v>59.861297999999998</c:v>
                </c:pt>
                <c:pt idx="73">
                  <c:v>59.858176999999998</c:v>
                </c:pt>
                <c:pt idx="74">
                  <c:v>59.854976999999998</c:v>
                </c:pt>
                <c:pt idx="75">
                  <c:v>59.851714999999999</c:v>
                </c:pt>
                <c:pt idx="76">
                  <c:v>59.848419</c:v>
                </c:pt>
                <c:pt idx="77">
                  <c:v>59.845108000000003</c:v>
                </c:pt>
                <c:pt idx="78">
                  <c:v>59.841811999999997</c:v>
                </c:pt>
                <c:pt idx="79">
                  <c:v>59.838535</c:v>
                </c:pt>
                <c:pt idx="80">
                  <c:v>59.835335000000001</c:v>
                </c:pt>
                <c:pt idx="81">
                  <c:v>59.832199000000003</c:v>
                </c:pt>
                <c:pt idx="82">
                  <c:v>59.829158999999997</c:v>
                </c:pt>
                <c:pt idx="83">
                  <c:v>59.826217999999997</c:v>
                </c:pt>
                <c:pt idx="84">
                  <c:v>59.823386999999997</c:v>
                </c:pt>
                <c:pt idx="85">
                  <c:v>59.820678999999998</c:v>
                </c:pt>
                <c:pt idx="86">
                  <c:v>59.818080999999999</c:v>
                </c:pt>
                <c:pt idx="87">
                  <c:v>59.815601000000001</c:v>
                </c:pt>
                <c:pt idx="88">
                  <c:v>59.813229</c:v>
                </c:pt>
                <c:pt idx="89">
                  <c:v>59.810958999999997</c:v>
                </c:pt>
                <c:pt idx="90">
                  <c:v>59.808776999999999</c:v>
                </c:pt>
                <c:pt idx="91">
                  <c:v>59.806679000000003</c:v>
                </c:pt>
                <c:pt idx="92">
                  <c:v>59.804661000000003</c:v>
                </c:pt>
                <c:pt idx="93">
                  <c:v>59.802703999999999</c:v>
                </c:pt>
                <c:pt idx="94">
                  <c:v>59.800808000000004</c:v>
                </c:pt>
                <c:pt idx="95">
                  <c:v>59.798972999999997</c:v>
                </c:pt>
                <c:pt idx="96">
                  <c:v>59.797187999999998</c:v>
                </c:pt>
                <c:pt idx="97">
                  <c:v>59.795470999999999</c:v>
                </c:pt>
                <c:pt idx="98">
                  <c:v>59.793796999999998</c:v>
                </c:pt>
                <c:pt idx="99">
                  <c:v>59.792186999999998</c:v>
                </c:pt>
                <c:pt idx="100">
                  <c:v>59.790641999999998</c:v>
                </c:pt>
                <c:pt idx="101">
                  <c:v>59.789164999999997</c:v>
                </c:pt>
                <c:pt idx="102">
                  <c:v>59.787762000000001</c:v>
                </c:pt>
                <c:pt idx="103">
                  <c:v>59.786434</c:v>
                </c:pt>
                <c:pt idx="104">
                  <c:v>59.785190999999998</c:v>
                </c:pt>
                <c:pt idx="105">
                  <c:v>59.784030999999999</c:v>
                </c:pt>
                <c:pt idx="106">
                  <c:v>59.782969999999999</c:v>
                </c:pt>
                <c:pt idx="107">
                  <c:v>59.781981999999999</c:v>
                </c:pt>
                <c:pt idx="108">
                  <c:v>59.781097000000003</c:v>
                </c:pt>
                <c:pt idx="109">
                  <c:v>59.780304000000001</c:v>
                </c:pt>
                <c:pt idx="110">
                  <c:v>59.779598</c:v>
                </c:pt>
                <c:pt idx="111">
                  <c:v>59.778976</c:v>
                </c:pt>
                <c:pt idx="112">
                  <c:v>59.778438999999999</c:v>
                </c:pt>
                <c:pt idx="113">
                  <c:v>59.777980999999997</c:v>
                </c:pt>
                <c:pt idx="114">
                  <c:v>59.777591999999999</c:v>
                </c:pt>
                <c:pt idx="115">
                  <c:v>59.777267000000002</c:v>
                </c:pt>
                <c:pt idx="116">
                  <c:v>59.776989</c:v>
                </c:pt>
                <c:pt idx="117">
                  <c:v>59.776764</c:v>
                </c:pt>
                <c:pt idx="118">
                  <c:v>59.776577000000003</c:v>
                </c:pt>
                <c:pt idx="119">
                  <c:v>59.776412999999998</c:v>
                </c:pt>
                <c:pt idx="120">
                  <c:v>59.776268000000002</c:v>
                </c:pt>
                <c:pt idx="121">
                  <c:v>59.776122999999998</c:v>
                </c:pt>
                <c:pt idx="122">
                  <c:v>59.775973999999998</c:v>
                </c:pt>
                <c:pt idx="123">
                  <c:v>59.775806000000003</c:v>
                </c:pt>
                <c:pt idx="124">
                  <c:v>59.775607999999998</c:v>
                </c:pt>
                <c:pt idx="125">
                  <c:v>59.775371999999997</c:v>
                </c:pt>
                <c:pt idx="126">
                  <c:v>59.775084999999997</c:v>
                </c:pt>
                <c:pt idx="127">
                  <c:v>59.774737999999999</c:v>
                </c:pt>
                <c:pt idx="128">
                  <c:v>59.774323000000003</c:v>
                </c:pt>
                <c:pt idx="129">
                  <c:v>59.773829999999997</c:v>
                </c:pt>
                <c:pt idx="130">
                  <c:v>59.773262000000003</c:v>
                </c:pt>
                <c:pt idx="131">
                  <c:v>59.772606000000003</c:v>
                </c:pt>
                <c:pt idx="132">
                  <c:v>59.771858000000002</c:v>
                </c:pt>
                <c:pt idx="133">
                  <c:v>59.771026999999997</c:v>
                </c:pt>
                <c:pt idx="134">
                  <c:v>59.770107000000003</c:v>
                </c:pt>
                <c:pt idx="135">
                  <c:v>59.769095999999998</c:v>
                </c:pt>
                <c:pt idx="136">
                  <c:v>59.768005000000002</c:v>
                </c:pt>
                <c:pt idx="137">
                  <c:v>59.766841999999997</c:v>
                </c:pt>
                <c:pt idx="138">
                  <c:v>59.765597999999997</c:v>
                </c:pt>
                <c:pt idx="139">
                  <c:v>59.764301000000003</c:v>
                </c:pt>
                <c:pt idx="140">
                  <c:v>59.762951000000001</c:v>
                </c:pt>
                <c:pt idx="141">
                  <c:v>59.761558999999998</c:v>
                </c:pt>
                <c:pt idx="142">
                  <c:v>59.760139000000002</c:v>
                </c:pt>
                <c:pt idx="143">
                  <c:v>59.758701000000002</c:v>
                </c:pt>
                <c:pt idx="144">
                  <c:v>59.757263000000002</c:v>
                </c:pt>
                <c:pt idx="145">
                  <c:v>59.755839999999999</c:v>
                </c:pt>
                <c:pt idx="146">
                  <c:v>59.754440000000002</c:v>
                </c:pt>
                <c:pt idx="147">
                  <c:v>59.753086000000003</c:v>
                </c:pt>
                <c:pt idx="148">
                  <c:v>59.751781000000001</c:v>
                </c:pt>
                <c:pt idx="149">
                  <c:v>59.750546</c:v>
                </c:pt>
                <c:pt idx="150">
                  <c:v>59.749378</c:v>
                </c:pt>
                <c:pt idx="151">
                  <c:v>59.748305999999999</c:v>
                </c:pt>
                <c:pt idx="152">
                  <c:v>59.747306999999999</c:v>
                </c:pt>
                <c:pt idx="153">
                  <c:v>59.746417999999998</c:v>
                </c:pt>
                <c:pt idx="154">
                  <c:v>59.745624999999997</c:v>
                </c:pt>
                <c:pt idx="155">
                  <c:v>59.744937999999998</c:v>
                </c:pt>
                <c:pt idx="156">
                  <c:v>59.744346999999998</c:v>
                </c:pt>
                <c:pt idx="157">
                  <c:v>59.743858000000003</c:v>
                </c:pt>
                <c:pt idx="158">
                  <c:v>59.743465</c:v>
                </c:pt>
                <c:pt idx="159">
                  <c:v>59.743164</c:v>
                </c:pt>
                <c:pt idx="160">
                  <c:v>59.742961999999999</c:v>
                </c:pt>
                <c:pt idx="161">
                  <c:v>59.742820999999999</c:v>
                </c:pt>
                <c:pt idx="162">
                  <c:v>59.742759999999997</c:v>
                </c:pt>
                <c:pt idx="163">
                  <c:v>59.742759999999997</c:v>
                </c:pt>
                <c:pt idx="164">
                  <c:v>59.742817000000002</c:v>
                </c:pt>
                <c:pt idx="165">
                  <c:v>59.742916000000001</c:v>
                </c:pt>
                <c:pt idx="166">
                  <c:v>59.743053000000003</c:v>
                </c:pt>
                <c:pt idx="167">
                  <c:v>59.743220999999998</c:v>
                </c:pt>
                <c:pt idx="168">
                  <c:v>59.743411999999999</c:v>
                </c:pt>
                <c:pt idx="169">
                  <c:v>59.743622000000002</c:v>
                </c:pt>
                <c:pt idx="170">
                  <c:v>59.743828000000001</c:v>
                </c:pt>
                <c:pt idx="171">
                  <c:v>59.744038000000003</c:v>
                </c:pt>
                <c:pt idx="172">
                  <c:v>59.744250999999998</c:v>
                </c:pt>
                <c:pt idx="173">
                  <c:v>59.744450000000001</c:v>
                </c:pt>
                <c:pt idx="174">
                  <c:v>59.744639999999997</c:v>
                </c:pt>
                <c:pt idx="175">
                  <c:v>59.744816</c:v>
                </c:pt>
                <c:pt idx="176">
                  <c:v>59.744971999999997</c:v>
                </c:pt>
                <c:pt idx="177">
                  <c:v>59.745109999999997</c:v>
                </c:pt>
                <c:pt idx="178">
                  <c:v>59.745232000000001</c:v>
                </c:pt>
                <c:pt idx="179">
                  <c:v>59.745327000000003</c:v>
                </c:pt>
                <c:pt idx="180">
                  <c:v>59.745398999999999</c:v>
                </c:pt>
                <c:pt idx="181">
                  <c:v>59.745452999999998</c:v>
                </c:pt>
                <c:pt idx="182">
                  <c:v>59.745475999999996</c:v>
                </c:pt>
                <c:pt idx="183">
                  <c:v>59.745480000000001</c:v>
                </c:pt>
                <c:pt idx="184">
                  <c:v>59.745460999999999</c:v>
                </c:pt>
                <c:pt idx="185">
                  <c:v>59.745418999999998</c:v>
                </c:pt>
                <c:pt idx="186">
                  <c:v>59.745353999999999</c:v>
                </c:pt>
                <c:pt idx="187">
                  <c:v>59.745266000000001</c:v>
                </c:pt>
                <c:pt idx="188">
                  <c:v>59.745154999999997</c:v>
                </c:pt>
                <c:pt idx="189">
                  <c:v>59.745018000000002</c:v>
                </c:pt>
                <c:pt idx="190">
                  <c:v>59.744861999999998</c:v>
                </c:pt>
                <c:pt idx="191">
                  <c:v>59.744681999999997</c:v>
                </c:pt>
                <c:pt idx="192">
                  <c:v>59.744484</c:v>
                </c:pt>
                <c:pt idx="193">
                  <c:v>59.744255000000003</c:v>
                </c:pt>
                <c:pt idx="194">
                  <c:v>59.744014999999997</c:v>
                </c:pt>
                <c:pt idx="195">
                  <c:v>59.743747999999997</c:v>
                </c:pt>
                <c:pt idx="196">
                  <c:v>59.743462000000001</c:v>
                </c:pt>
                <c:pt idx="197">
                  <c:v>59.743160000000003</c:v>
                </c:pt>
                <c:pt idx="198">
                  <c:v>59.742835999999997</c:v>
                </c:pt>
                <c:pt idx="199">
                  <c:v>59.7425</c:v>
                </c:pt>
                <c:pt idx="200">
                  <c:v>59.742148999999998</c:v>
                </c:pt>
                <c:pt idx="201">
                  <c:v>59.741787000000002</c:v>
                </c:pt>
                <c:pt idx="202">
                  <c:v>59.741405</c:v>
                </c:pt>
                <c:pt idx="203">
                  <c:v>59.741019999999999</c:v>
                </c:pt>
                <c:pt idx="204">
                  <c:v>59.740627000000003</c:v>
                </c:pt>
                <c:pt idx="205">
                  <c:v>59.740234000000001</c:v>
                </c:pt>
                <c:pt idx="206">
                  <c:v>59.739834000000002</c:v>
                </c:pt>
                <c:pt idx="207">
                  <c:v>59.739432999999998</c:v>
                </c:pt>
                <c:pt idx="208">
                  <c:v>59.739040000000003</c:v>
                </c:pt>
                <c:pt idx="209">
                  <c:v>59.738650999999997</c:v>
                </c:pt>
                <c:pt idx="210">
                  <c:v>59.738276999999997</c:v>
                </c:pt>
                <c:pt idx="211">
                  <c:v>59.737918999999998</c:v>
                </c:pt>
                <c:pt idx="212">
                  <c:v>59.737583000000001</c:v>
                </c:pt>
                <c:pt idx="213">
                  <c:v>59.737270000000002</c:v>
                </c:pt>
                <c:pt idx="214">
                  <c:v>59.736987999999997</c:v>
                </c:pt>
                <c:pt idx="215">
                  <c:v>59.736728999999997</c:v>
                </c:pt>
                <c:pt idx="216">
                  <c:v>59.736511</c:v>
                </c:pt>
                <c:pt idx="217">
                  <c:v>59.736331999999997</c:v>
                </c:pt>
                <c:pt idx="218">
                  <c:v>59.736195000000002</c:v>
                </c:pt>
                <c:pt idx="219">
                  <c:v>59.736099000000003</c:v>
                </c:pt>
                <c:pt idx="220">
                  <c:v>59.736049999999999</c:v>
                </c:pt>
                <c:pt idx="221">
                  <c:v>59.736046000000002</c:v>
                </c:pt>
                <c:pt idx="222">
                  <c:v>59.736083999999998</c:v>
                </c:pt>
                <c:pt idx="223">
                  <c:v>59.736176</c:v>
                </c:pt>
                <c:pt idx="224">
                  <c:v>59.736297999999998</c:v>
                </c:pt>
                <c:pt idx="225">
                  <c:v>59.736465000000003</c:v>
                </c:pt>
                <c:pt idx="226">
                  <c:v>59.736668000000002</c:v>
                </c:pt>
                <c:pt idx="227">
                  <c:v>59.736908</c:v>
                </c:pt>
                <c:pt idx="228">
                  <c:v>59.737175000000001</c:v>
                </c:pt>
                <c:pt idx="229">
                  <c:v>59.737465</c:v>
                </c:pt>
                <c:pt idx="230">
                  <c:v>59.737777999999999</c:v>
                </c:pt>
                <c:pt idx="231">
                  <c:v>59.738101999999998</c:v>
                </c:pt>
                <c:pt idx="232">
                  <c:v>59.738438000000002</c:v>
                </c:pt>
                <c:pt idx="233">
                  <c:v>59.738773000000002</c:v>
                </c:pt>
                <c:pt idx="234">
                  <c:v>59.739108999999999</c:v>
                </c:pt>
                <c:pt idx="235">
                  <c:v>59.739440999999999</c:v>
                </c:pt>
                <c:pt idx="236">
                  <c:v>59.739761000000001</c:v>
                </c:pt>
                <c:pt idx="237">
                  <c:v>59.740067000000003</c:v>
                </c:pt>
                <c:pt idx="238">
                  <c:v>59.740352999999999</c:v>
                </c:pt>
                <c:pt idx="239">
                  <c:v>59.740616000000003</c:v>
                </c:pt>
                <c:pt idx="240">
                  <c:v>59.740856000000001</c:v>
                </c:pt>
                <c:pt idx="241">
                  <c:v>59.741070000000001</c:v>
                </c:pt>
                <c:pt idx="242">
                  <c:v>59.741261000000002</c:v>
                </c:pt>
                <c:pt idx="243">
                  <c:v>59.741421000000003</c:v>
                </c:pt>
                <c:pt idx="244">
                  <c:v>59.741549999999997</c:v>
                </c:pt>
                <c:pt idx="245">
                  <c:v>59.741652999999999</c:v>
                </c:pt>
                <c:pt idx="246">
                  <c:v>59.741729999999997</c:v>
                </c:pt>
                <c:pt idx="247">
                  <c:v>59.741779000000001</c:v>
                </c:pt>
                <c:pt idx="248">
                  <c:v>59.741798000000003</c:v>
                </c:pt>
                <c:pt idx="249">
                  <c:v>59.741802</c:v>
                </c:pt>
                <c:pt idx="250">
                  <c:v>59.741782999999998</c:v>
                </c:pt>
                <c:pt idx="251">
                  <c:v>59.741737000000001</c:v>
                </c:pt>
                <c:pt idx="252">
                  <c:v>59.741680000000002</c:v>
                </c:pt>
                <c:pt idx="253">
                  <c:v>59.741607999999999</c:v>
                </c:pt>
                <c:pt idx="254">
                  <c:v>59.741520000000001</c:v>
                </c:pt>
                <c:pt idx="255">
                  <c:v>59.741425</c:v>
                </c:pt>
                <c:pt idx="256">
                  <c:v>59.741321999999997</c:v>
                </c:pt>
                <c:pt idx="257">
                  <c:v>59.741207000000003</c:v>
                </c:pt>
                <c:pt idx="258">
                  <c:v>59.741095999999999</c:v>
                </c:pt>
                <c:pt idx="259">
                  <c:v>59.740977999999998</c:v>
                </c:pt>
                <c:pt idx="260">
                  <c:v>59.740864000000002</c:v>
                </c:pt>
                <c:pt idx="261">
                  <c:v>59.740752999999998</c:v>
                </c:pt>
                <c:pt idx="262">
                  <c:v>59.740645999999998</c:v>
                </c:pt>
                <c:pt idx="263">
                  <c:v>59.740543000000002</c:v>
                </c:pt>
                <c:pt idx="264">
                  <c:v>59.740448000000001</c:v>
                </c:pt>
                <c:pt idx="265">
                  <c:v>59.740364</c:v>
                </c:pt>
                <c:pt idx="266">
                  <c:v>59.740291999999997</c:v>
                </c:pt>
                <c:pt idx="267">
                  <c:v>59.740226999999997</c:v>
                </c:pt>
                <c:pt idx="268">
                  <c:v>59.740172999999999</c:v>
                </c:pt>
                <c:pt idx="269">
                  <c:v>59.740135000000002</c:v>
                </c:pt>
                <c:pt idx="270">
                  <c:v>59.740105</c:v>
                </c:pt>
                <c:pt idx="271">
                  <c:v>59.740088999999998</c:v>
                </c:pt>
                <c:pt idx="272">
                  <c:v>59.740088999999998</c:v>
                </c:pt>
                <c:pt idx="273">
                  <c:v>59.740105</c:v>
                </c:pt>
                <c:pt idx="274">
                  <c:v>59.740130999999998</c:v>
                </c:pt>
                <c:pt idx="275">
                  <c:v>59.740172999999999</c:v>
                </c:pt>
                <c:pt idx="276">
                  <c:v>59.740223</c:v>
                </c:pt>
                <c:pt idx="277">
                  <c:v>59.740295000000003</c:v>
                </c:pt>
                <c:pt idx="278">
                  <c:v>59.740367999999997</c:v>
                </c:pt>
                <c:pt idx="279">
                  <c:v>59.740462999999998</c:v>
                </c:pt>
                <c:pt idx="280">
                  <c:v>59.740569999999998</c:v>
                </c:pt>
                <c:pt idx="281">
                  <c:v>59.740687999999999</c:v>
                </c:pt>
                <c:pt idx="282">
                  <c:v>59.740822000000001</c:v>
                </c:pt>
                <c:pt idx="283">
                  <c:v>59.740963000000001</c:v>
                </c:pt>
                <c:pt idx="284">
                  <c:v>59.741115999999998</c:v>
                </c:pt>
                <c:pt idx="285">
                  <c:v>59.741283000000003</c:v>
                </c:pt>
                <c:pt idx="286">
                  <c:v>59.741467</c:v>
                </c:pt>
                <c:pt idx="287">
                  <c:v>59.741656999999996</c:v>
                </c:pt>
                <c:pt idx="288">
                  <c:v>59.741855999999999</c:v>
                </c:pt>
                <c:pt idx="289">
                  <c:v>59.742064999999997</c:v>
                </c:pt>
                <c:pt idx="290">
                  <c:v>59.742286999999997</c:v>
                </c:pt>
                <c:pt idx="291">
                  <c:v>59.742516000000002</c:v>
                </c:pt>
                <c:pt idx="292">
                  <c:v>59.742747999999999</c:v>
                </c:pt>
                <c:pt idx="293">
                  <c:v>59.742989000000001</c:v>
                </c:pt>
                <c:pt idx="294">
                  <c:v>59.743232999999996</c:v>
                </c:pt>
                <c:pt idx="295">
                  <c:v>59.743481000000003</c:v>
                </c:pt>
                <c:pt idx="296">
                  <c:v>59.743729000000002</c:v>
                </c:pt>
                <c:pt idx="297">
                  <c:v>59.743972999999997</c:v>
                </c:pt>
                <c:pt idx="298">
                  <c:v>59.744221000000003</c:v>
                </c:pt>
                <c:pt idx="299">
                  <c:v>59.744461000000001</c:v>
                </c:pt>
                <c:pt idx="300">
                  <c:v>59.744694000000003</c:v>
                </c:pt>
                <c:pt idx="301">
                  <c:v>59.744919000000003</c:v>
                </c:pt>
                <c:pt idx="302">
                  <c:v>59.745131999999998</c:v>
                </c:pt>
                <c:pt idx="303">
                  <c:v>59.745337999999997</c:v>
                </c:pt>
                <c:pt idx="304">
                  <c:v>59.745528999999998</c:v>
                </c:pt>
                <c:pt idx="305">
                  <c:v>59.745708</c:v>
                </c:pt>
                <c:pt idx="306">
                  <c:v>59.745871999999999</c:v>
                </c:pt>
                <c:pt idx="307">
                  <c:v>59.746020999999999</c:v>
                </c:pt>
                <c:pt idx="308">
                  <c:v>59.746155000000002</c:v>
                </c:pt>
                <c:pt idx="309">
                  <c:v>59.746273000000002</c:v>
                </c:pt>
                <c:pt idx="310">
                  <c:v>59.746375999999998</c:v>
                </c:pt>
                <c:pt idx="311">
                  <c:v>59.746468</c:v>
                </c:pt>
                <c:pt idx="312">
                  <c:v>59.746544</c:v>
                </c:pt>
                <c:pt idx="313">
                  <c:v>59.746600999999998</c:v>
                </c:pt>
                <c:pt idx="314">
                  <c:v>59.746654999999997</c:v>
                </c:pt>
                <c:pt idx="315">
                  <c:v>59.746693</c:v>
                </c:pt>
                <c:pt idx="316">
                  <c:v>59.746723000000003</c:v>
                </c:pt>
                <c:pt idx="317">
                  <c:v>59.746749999999999</c:v>
                </c:pt>
                <c:pt idx="318">
                  <c:v>59.746769</c:v>
                </c:pt>
                <c:pt idx="319">
                  <c:v>59.746780000000001</c:v>
                </c:pt>
                <c:pt idx="320">
                  <c:v>59.746796000000003</c:v>
                </c:pt>
                <c:pt idx="321">
                  <c:v>59.746811000000001</c:v>
                </c:pt>
                <c:pt idx="322">
                  <c:v>59.746825999999999</c:v>
                </c:pt>
                <c:pt idx="323">
                  <c:v>59.746845</c:v>
                </c:pt>
                <c:pt idx="324">
                  <c:v>59.746867999999999</c:v>
                </c:pt>
                <c:pt idx="325">
                  <c:v>59.746898999999999</c:v>
                </c:pt>
                <c:pt idx="326">
                  <c:v>59.746941</c:v>
                </c:pt>
                <c:pt idx="327">
                  <c:v>59.746986</c:v>
                </c:pt>
                <c:pt idx="328">
                  <c:v>59.747047000000002</c:v>
                </c:pt>
                <c:pt idx="329">
                  <c:v>59.747115999999998</c:v>
                </c:pt>
                <c:pt idx="330">
                  <c:v>59.747196000000002</c:v>
                </c:pt>
                <c:pt idx="331">
                  <c:v>59.747292000000002</c:v>
                </c:pt>
                <c:pt idx="332">
                  <c:v>59.747397999999997</c:v>
                </c:pt>
                <c:pt idx="333">
                  <c:v>59.747512999999998</c:v>
                </c:pt>
                <c:pt idx="334">
                  <c:v>59.747646000000003</c:v>
                </c:pt>
                <c:pt idx="335">
                  <c:v>59.747795000000004</c:v>
                </c:pt>
                <c:pt idx="336">
                  <c:v>59.747951999999998</c:v>
                </c:pt>
                <c:pt idx="337">
                  <c:v>59.748119000000003</c:v>
                </c:pt>
                <c:pt idx="338">
                  <c:v>59.748299000000003</c:v>
                </c:pt>
                <c:pt idx="339">
                  <c:v>59.748488999999999</c:v>
                </c:pt>
                <c:pt idx="340">
                  <c:v>59.748683999999997</c:v>
                </c:pt>
                <c:pt idx="341">
                  <c:v>59.748890000000003</c:v>
                </c:pt>
                <c:pt idx="342">
                  <c:v>59.749104000000003</c:v>
                </c:pt>
                <c:pt idx="343">
                  <c:v>59.749324999999999</c:v>
                </c:pt>
                <c:pt idx="344">
                  <c:v>59.749549999999999</c:v>
                </c:pt>
                <c:pt idx="345">
                  <c:v>59.749775</c:v>
                </c:pt>
                <c:pt idx="346">
                  <c:v>59.750008000000001</c:v>
                </c:pt>
                <c:pt idx="347">
                  <c:v>59.750239999999998</c:v>
                </c:pt>
                <c:pt idx="348">
                  <c:v>59.750473</c:v>
                </c:pt>
                <c:pt idx="349">
                  <c:v>59.750706000000001</c:v>
                </c:pt>
                <c:pt idx="350">
                  <c:v>59.750937999999998</c:v>
                </c:pt>
                <c:pt idx="351">
                  <c:v>59.751167000000002</c:v>
                </c:pt>
                <c:pt idx="352">
                  <c:v>59.751396</c:v>
                </c:pt>
                <c:pt idx="353">
                  <c:v>59.751621</c:v>
                </c:pt>
                <c:pt idx="354">
                  <c:v>59.751842000000003</c:v>
                </c:pt>
                <c:pt idx="355">
                  <c:v>59.75206</c:v>
                </c:pt>
                <c:pt idx="356">
                  <c:v>59.752274</c:v>
                </c:pt>
                <c:pt idx="357">
                  <c:v>59.752482999999998</c:v>
                </c:pt>
                <c:pt idx="358">
                  <c:v>59.752688999999997</c:v>
                </c:pt>
                <c:pt idx="359">
                  <c:v>59.752892000000003</c:v>
                </c:pt>
                <c:pt idx="360">
                  <c:v>59.75309</c:v>
                </c:pt>
                <c:pt idx="361">
                  <c:v>59.753287999999998</c:v>
                </c:pt>
                <c:pt idx="362">
                  <c:v>59.753475000000002</c:v>
                </c:pt>
                <c:pt idx="363">
                  <c:v>59.753661999999998</c:v>
                </c:pt>
                <c:pt idx="364">
                  <c:v>59.753844999999998</c:v>
                </c:pt>
                <c:pt idx="365">
                  <c:v>59.754024999999999</c:v>
                </c:pt>
                <c:pt idx="366">
                  <c:v>59.754196</c:v>
                </c:pt>
                <c:pt idx="367">
                  <c:v>59.754367999999999</c:v>
                </c:pt>
                <c:pt idx="368">
                  <c:v>59.754536000000002</c:v>
                </c:pt>
                <c:pt idx="369">
                  <c:v>59.7547</c:v>
                </c:pt>
                <c:pt idx="370">
                  <c:v>59.754860000000001</c:v>
                </c:pt>
                <c:pt idx="371">
                  <c:v>59.755012999999998</c:v>
                </c:pt>
                <c:pt idx="372">
                  <c:v>59.755169000000002</c:v>
                </c:pt>
                <c:pt idx="373">
                  <c:v>59.755318000000003</c:v>
                </c:pt>
                <c:pt idx="374">
                  <c:v>59.755465999999998</c:v>
                </c:pt>
                <c:pt idx="375">
                  <c:v>59.755608000000002</c:v>
                </c:pt>
                <c:pt idx="376">
                  <c:v>59.755749000000002</c:v>
                </c:pt>
                <c:pt idx="377">
                  <c:v>59.755885999999997</c:v>
                </c:pt>
                <c:pt idx="378">
                  <c:v>59.756022999999999</c:v>
                </c:pt>
                <c:pt idx="379">
                  <c:v>59.756157000000002</c:v>
                </c:pt>
                <c:pt idx="380">
                  <c:v>59.75629</c:v>
                </c:pt>
                <c:pt idx="381">
                  <c:v>59.756424000000003</c:v>
                </c:pt>
                <c:pt idx="382">
                  <c:v>59.756554000000001</c:v>
                </c:pt>
                <c:pt idx="383">
                  <c:v>59.756686999999999</c:v>
                </c:pt>
                <c:pt idx="384">
                  <c:v>59.756824000000002</c:v>
                </c:pt>
                <c:pt idx="385">
                  <c:v>59.756957999999997</c:v>
                </c:pt>
                <c:pt idx="386">
                  <c:v>59.757098999999997</c:v>
                </c:pt>
                <c:pt idx="387">
                  <c:v>59.757240000000003</c:v>
                </c:pt>
                <c:pt idx="388">
                  <c:v>59.757381000000002</c:v>
                </c:pt>
                <c:pt idx="389">
                  <c:v>59.757530000000003</c:v>
                </c:pt>
                <c:pt idx="390">
                  <c:v>59.757686999999997</c:v>
                </c:pt>
                <c:pt idx="391">
                  <c:v>59.757843000000001</c:v>
                </c:pt>
                <c:pt idx="392">
                  <c:v>59.758006999999999</c:v>
                </c:pt>
                <c:pt idx="393">
                  <c:v>59.758175000000001</c:v>
                </c:pt>
                <c:pt idx="394">
                  <c:v>59.75835</c:v>
                </c:pt>
                <c:pt idx="395">
                  <c:v>59.758533</c:v>
                </c:pt>
                <c:pt idx="396">
                  <c:v>59.758724000000001</c:v>
                </c:pt>
                <c:pt idx="397">
                  <c:v>59.758915000000002</c:v>
                </c:pt>
                <c:pt idx="398">
                  <c:v>59.759117000000003</c:v>
                </c:pt>
                <c:pt idx="399">
                  <c:v>59.759323000000002</c:v>
                </c:pt>
                <c:pt idx="400">
                  <c:v>59.759532999999998</c:v>
                </c:pt>
                <c:pt idx="401">
                  <c:v>59.759754000000001</c:v>
                </c:pt>
                <c:pt idx="402">
                  <c:v>59.759979000000001</c:v>
                </c:pt>
                <c:pt idx="403">
                  <c:v>59.760204000000002</c:v>
                </c:pt>
                <c:pt idx="404">
                  <c:v>59.760437000000003</c:v>
                </c:pt>
                <c:pt idx="405">
                  <c:v>59.760674000000002</c:v>
                </c:pt>
                <c:pt idx="406">
                  <c:v>59.760910000000003</c:v>
                </c:pt>
                <c:pt idx="407">
                  <c:v>59.761150000000001</c:v>
                </c:pt>
                <c:pt idx="408">
                  <c:v>59.761395</c:v>
                </c:pt>
                <c:pt idx="409">
                  <c:v>59.761639000000002</c:v>
                </c:pt>
                <c:pt idx="410">
                  <c:v>59.761879</c:v>
                </c:pt>
                <c:pt idx="411">
                  <c:v>59.762118999999998</c:v>
                </c:pt>
                <c:pt idx="412">
                  <c:v>59.762360000000001</c:v>
                </c:pt>
                <c:pt idx="413">
                  <c:v>59.762599999999999</c:v>
                </c:pt>
                <c:pt idx="414">
                  <c:v>59.762836</c:v>
                </c:pt>
                <c:pt idx="415">
                  <c:v>59.763069000000002</c:v>
                </c:pt>
                <c:pt idx="416">
                  <c:v>59.763297999999999</c:v>
                </c:pt>
                <c:pt idx="417">
                  <c:v>59.763522999999999</c:v>
                </c:pt>
                <c:pt idx="418">
                  <c:v>59.763744000000003</c:v>
                </c:pt>
                <c:pt idx="419">
                  <c:v>59.763958000000002</c:v>
                </c:pt>
                <c:pt idx="420">
                  <c:v>59.764167999999998</c:v>
                </c:pt>
                <c:pt idx="421">
                  <c:v>59.764373999999997</c:v>
                </c:pt>
                <c:pt idx="422">
                  <c:v>59.764572000000001</c:v>
                </c:pt>
                <c:pt idx="423">
                  <c:v>59.764771000000003</c:v>
                </c:pt>
                <c:pt idx="424">
                  <c:v>59.764961</c:v>
                </c:pt>
                <c:pt idx="425">
                  <c:v>59.765143999999999</c:v>
                </c:pt>
                <c:pt idx="426">
                  <c:v>59.765326999999999</c:v>
                </c:pt>
                <c:pt idx="427">
                  <c:v>59.765506999999999</c:v>
                </c:pt>
                <c:pt idx="428">
                  <c:v>59.765681999999998</c:v>
                </c:pt>
                <c:pt idx="429">
                  <c:v>59.765853999999997</c:v>
                </c:pt>
                <c:pt idx="430">
                  <c:v>59.766022</c:v>
                </c:pt>
                <c:pt idx="431">
                  <c:v>59.766190000000002</c:v>
                </c:pt>
                <c:pt idx="432">
                  <c:v>59.766354</c:v>
                </c:pt>
                <c:pt idx="433">
                  <c:v>59.766517999999998</c:v>
                </c:pt>
                <c:pt idx="434">
                  <c:v>59.766685000000003</c:v>
                </c:pt>
                <c:pt idx="435">
                  <c:v>59.766849999999998</c:v>
                </c:pt>
                <c:pt idx="436">
                  <c:v>59.767014000000003</c:v>
                </c:pt>
                <c:pt idx="437">
                  <c:v>59.767178000000001</c:v>
                </c:pt>
                <c:pt idx="438">
                  <c:v>59.767344999999999</c:v>
                </c:pt>
                <c:pt idx="439">
                  <c:v>59.767513000000001</c:v>
                </c:pt>
                <c:pt idx="440">
                  <c:v>59.767681000000003</c:v>
                </c:pt>
                <c:pt idx="441">
                  <c:v>59.767853000000002</c:v>
                </c:pt>
                <c:pt idx="442">
                  <c:v>59.768028000000001</c:v>
                </c:pt>
                <c:pt idx="443">
                  <c:v>59.768203999999997</c:v>
                </c:pt>
                <c:pt idx="444">
                  <c:v>59.768383</c:v>
                </c:pt>
                <c:pt idx="445">
                  <c:v>59.768562000000003</c:v>
                </c:pt>
                <c:pt idx="446">
                  <c:v>59.768745000000003</c:v>
                </c:pt>
                <c:pt idx="447">
                  <c:v>59.768932</c:v>
                </c:pt>
                <c:pt idx="448">
                  <c:v>59.769119000000003</c:v>
                </c:pt>
                <c:pt idx="449">
                  <c:v>59.769314000000001</c:v>
                </c:pt>
                <c:pt idx="450">
                  <c:v>59.769505000000002</c:v>
                </c:pt>
                <c:pt idx="451">
                  <c:v>59.769699000000003</c:v>
                </c:pt>
                <c:pt idx="452">
                  <c:v>59.769897</c:v>
                </c:pt>
                <c:pt idx="453">
                  <c:v>59.770096000000002</c:v>
                </c:pt>
                <c:pt idx="454">
                  <c:v>59.770297999999997</c:v>
                </c:pt>
                <c:pt idx="455">
                  <c:v>59.770504000000003</c:v>
                </c:pt>
                <c:pt idx="456">
                  <c:v>59.770705999999997</c:v>
                </c:pt>
                <c:pt idx="457">
                  <c:v>59.770916</c:v>
                </c:pt>
                <c:pt idx="458">
                  <c:v>59.771121999999998</c:v>
                </c:pt>
                <c:pt idx="459">
                  <c:v>59.771332000000001</c:v>
                </c:pt>
                <c:pt idx="460">
                  <c:v>59.771545000000003</c:v>
                </c:pt>
                <c:pt idx="461">
                  <c:v>59.771754999999999</c:v>
                </c:pt>
                <c:pt idx="462">
                  <c:v>59.771968999999999</c:v>
                </c:pt>
                <c:pt idx="463">
                  <c:v>59.772179000000001</c:v>
                </c:pt>
                <c:pt idx="464">
                  <c:v>59.772396000000001</c:v>
                </c:pt>
                <c:pt idx="465">
                  <c:v>59.77261</c:v>
                </c:pt>
                <c:pt idx="466">
                  <c:v>59.772823000000002</c:v>
                </c:pt>
                <c:pt idx="467">
                  <c:v>59.773037000000002</c:v>
                </c:pt>
                <c:pt idx="468">
                  <c:v>59.773254000000001</c:v>
                </c:pt>
                <c:pt idx="469">
                  <c:v>59.773463999999997</c:v>
                </c:pt>
                <c:pt idx="470">
                  <c:v>59.773677999999997</c:v>
                </c:pt>
                <c:pt idx="471">
                  <c:v>59.773890999999999</c:v>
                </c:pt>
                <c:pt idx="472">
                  <c:v>59.774096999999998</c:v>
                </c:pt>
                <c:pt idx="473">
                  <c:v>59.774307</c:v>
                </c:pt>
                <c:pt idx="474">
                  <c:v>59.774517000000003</c:v>
                </c:pt>
                <c:pt idx="475">
                  <c:v>59.774723000000002</c:v>
                </c:pt>
                <c:pt idx="476">
                  <c:v>59.774925000000003</c:v>
                </c:pt>
                <c:pt idx="477">
                  <c:v>59.775131000000002</c:v>
                </c:pt>
                <c:pt idx="478">
                  <c:v>59.775329999999997</c:v>
                </c:pt>
                <c:pt idx="479">
                  <c:v>59.775531999999998</c:v>
                </c:pt>
                <c:pt idx="480">
                  <c:v>59.775725999999999</c:v>
                </c:pt>
                <c:pt idx="481">
                  <c:v>59.775920999999997</c:v>
                </c:pt>
                <c:pt idx="482">
                  <c:v>59.776111999999998</c:v>
                </c:pt>
                <c:pt idx="483">
                  <c:v>59.776299000000002</c:v>
                </c:pt>
                <c:pt idx="484">
                  <c:v>59.776488999999998</c:v>
                </c:pt>
                <c:pt idx="485">
                  <c:v>59.776671999999998</c:v>
                </c:pt>
                <c:pt idx="486">
                  <c:v>59.776854999999998</c:v>
                </c:pt>
                <c:pt idx="487">
                  <c:v>59.777034999999998</c:v>
                </c:pt>
                <c:pt idx="488">
                  <c:v>59.777214000000001</c:v>
                </c:pt>
                <c:pt idx="489">
                  <c:v>59.777386</c:v>
                </c:pt>
                <c:pt idx="490">
                  <c:v>59.777557000000002</c:v>
                </c:pt>
                <c:pt idx="491">
                  <c:v>59.777729000000001</c:v>
                </c:pt>
                <c:pt idx="492">
                  <c:v>59.777901</c:v>
                </c:pt>
                <c:pt idx="493">
                  <c:v>59.778069000000002</c:v>
                </c:pt>
                <c:pt idx="494">
                  <c:v>59.778236</c:v>
                </c:pt>
                <c:pt idx="495">
                  <c:v>59.778404000000002</c:v>
                </c:pt>
                <c:pt idx="496">
                  <c:v>59.778568</c:v>
                </c:pt>
                <c:pt idx="497">
                  <c:v>59.778731999999998</c:v>
                </c:pt>
                <c:pt idx="498">
                  <c:v>59.778896000000003</c:v>
                </c:pt>
                <c:pt idx="499">
                  <c:v>59.779063999999998</c:v>
                </c:pt>
                <c:pt idx="500">
                  <c:v>59.779228000000003</c:v>
                </c:pt>
                <c:pt idx="501">
                  <c:v>59.779395999999998</c:v>
                </c:pt>
                <c:pt idx="502">
                  <c:v>59.779564000000001</c:v>
                </c:pt>
                <c:pt idx="503">
                  <c:v>59.779732000000003</c:v>
                </c:pt>
                <c:pt idx="504">
                  <c:v>59.779899999999998</c:v>
                </c:pt>
                <c:pt idx="505">
                  <c:v>59.780074999999997</c:v>
                </c:pt>
                <c:pt idx="506">
                  <c:v>59.780247000000003</c:v>
                </c:pt>
                <c:pt idx="507">
                  <c:v>59.780422000000002</c:v>
                </c:pt>
                <c:pt idx="508">
                  <c:v>59.780597999999998</c:v>
                </c:pt>
                <c:pt idx="509">
                  <c:v>59.780777</c:v>
                </c:pt>
                <c:pt idx="510">
                  <c:v>59.78096</c:v>
                </c:pt>
                <c:pt idx="511">
                  <c:v>59.781143</c:v>
                </c:pt>
                <c:pt idx="512">
                  <c:v>59.781329999999997</c:v>
                </c:pt>
                <c:pt idx="513">
                  <c:v>59.781512999999997</c:v>
                </c:pt>
                <c:pt idx="514">
                  <c:v>59.781700000000001</c:v>
                </c:pt>
                <c:pt idx="515">
                  <c:v>59.781891000000002</c:v>
                </c:pt>
                <c:pt idx="516">
                  <c:v>59.782077999999998</c:v>
                </c:pt>
                <c:pt idx="517">
                  <c:v>59.782271999999999</c:v>
                </c:pt>
                <c:pt idx="518">
                  <c:v>59.782463</c:v>
                </c:pt>
                <c:pt idx="519">
                  <c:v>59.782654000000001</c:v>
                </c:pt>
                <c:pt idx="520">
                  <c:v>59.782848000000001</c:v>
                </c:pt>
                <c:pt idx="521">
                  <c:v>59.783042999999999</c:v>
                </c:pt>
                <c:pt idx="522">
                  <c:v>59.783234</c:v>
                </c:pt>
                <c:pt idx="523">
                  <c:v>59.783428000000001</c:v>
                </c:pt>
                <c:pt idx="524">
                  <c:v>59.783622999999999</c:v>
                </c:pt>
                <c:pt idx="525">
                  <c:v>59.783810000000003</c:v>
                </c:pt>
                <c:pt idx="526">
                  <c:v>59.784004000000003</c:v>
                </c:pt>
                <c:pt idx="527">
                  <c:v>59.784194999999997</c:v>
                </c:pt>
                <c:pt idx="528">
                  <c:v>59.784377999999997</c:v>
                </c:pt>
                <c:pt idx="529">
                  <c:v>59.784565000000001</c:v>
                </c:pt>
                <c:pt idx="530">
                  <c:v>59.784751999999997</c:v>
                </c:pt>
                <c:pt idx="531">
                  <c:v>59.784934999999997</c:v>
                </c:pt>
                <c:pt idx="532">
                  <c:v>59.785114</c:v>
                </c:pt>
                <c:pt idx="533">
                  <c:v>59.785294</c:v>
                </c:pt>
                <c:pt idx="534">
                  <c:v>59.785477</c:v>
                </c:pt>
                <c:pt idx="535">
                  <c:v>59.785648000000002</c:v>
                </c:pt>
                <c:pt idx="536">
                  <c:v>59.785823999999998</c:v>
                </c:pt>
                <c:pt idx="537">
                  <c:v>59.785998999999997</c:v>
                </c:pt>
                <c:pt idx="538">
                  <c:v>59.786166999999999</c:v>
                </c:pt>
                <c:pt idx="539">
                  <c:v>59.786335000000001</c:v>
                </c:pt>
                <c:pt idx="540">
                  <c:v>59.786503000000003</c:v>
                </c:pt>
                <c:pt idx="541">
                  <c:v>59.786667000000001</c:v>
                </c:pt>
                <c:pt idx="542">
                  <c:v>59.786830999999999</c:v>
                </c:pt>
                <c:pt idx="543">
                  <c:v>59.786994999999997</c:v>
                </c:pt>
                <c:pt idx="544">
                  <c:v>59.787154999999998</c:v>
                </c:pt>
                <c:pt idx="545">
                  <c:v>59.787315</c:v>
                </c:pt>
                <c:pt idx="546">
                  <c:v>59.787472000000001</c:v>
                </c:pt>
                <c:pt idx="547">
                  <c:v>59.787627999999998</c:v>
                </c:pt>
                <c:pt idx="548">
                  <c:v>59.787787999999999</c:v>
                </c:pt>
                <c:pt idx="549">
                  <c:v>59.787941000000004</c:v>
                </c:pt>
                <c:pt idx="550">
                  <c:v>59.788094000000001</c:v>
                </c:pt>
                <c:pt idx="551">
                  <c:v>59.788249999999998</c:v>
                </c:pt>
                <c:pt idx="552">
                  <c:v>59.788403000000002</c:v>
                </c:pt>
                <c:pt idx="553">
                  <c:v>59.788555000000002</c:v>
                </c:pt>
                <c:pt idx="554">
                  <c:v>59.788711999999997</c:v>
                </c:pt>
                <c:pt idx="555">
                  <c:v>59.78886</c:v>
                </c:pt>
                <c:pt idx="556">
                  <c:v>59.789012999999997</c:v>
                </c:pt>
                <c:pt idx="557">
                  <c:v>59.789164999999997</c:v>
                </c:pt>
                <c:pt idx="558">
                  <c:v>59.789318000000002</c:v>
                </c:pt>
                <c:pt idx="559">
                  <c:v>59.789470999999999</c:v>
                </c:pt>
                <c:pt idx="560">
                  <c:v>59.789622999999999</c:v>
                </c:pt>
                <c:pt idx="561">
                  <c:v>59.789776000000003</c:v>
                </c:pt>
                <c:pt idx="562">
                  <c:v>59.789928000000003</c:v>
                </c:pt>
                <c:pt idx="563">
                  <c:v>59.790084999999998</c:v>
                </c:pt>
                <c:pt idx="564">
                  <c:v>59.790236999999998</c:v>
                </c:pt>
                <c:pt idx="565">
                  <c:v>59.790390000000002</c:v>
                </c:pt>
                <c:pt idx="566">
                  <c:v>59.790543</c:v>
                </c:pt>
                <c:pt idx="567">
                  <c:v>59.790703000000001</c:v>
                </c:pt>
                <c:pt idx="568">
                  <c:v>59.790855000000001</c:v>
                </c:pt>
                <c:pt idx="569">
                  <c:v>59.791012000000002</c:v>
                </c:pt>
                <c:pt idx="570">
                  <c:v>59.791172000000003</c:v>
                </c:pt>
                <c:pt idx="571">
                  <c:v>59.791328</c:v>
                </c:pt>
                <c:pt idx="572">
                  <c:v>59.791485000000002</c:v>
                </c:pt>
                <c:pt idx="573">
                  <c:v>59.791645000000003</c:v>
                </c:pt>
                <c:pt idx="574">
                  <c:v>59.791801</c:v>
                </c:pt>
                <c:pt idx="575">
                  <c:v>59.791964999999998</c:v>
                </c:pt>
                <c:pt idx="576">
                  <c:v>59.792121999999999</c:v>
                </c:pt>
                <c:pt idx="577">
                  <c:v>59.792282</c:v>
                </c:pt>
                <c:pt idx="578">
                  <c:v>59.792442000000001</c:v>
                </c:pt>
                <c:pt idx="579">
                  <c:v>59.792603</c:v>
                </c:pt>
                <c:pt idx="580">
                  <c:v>59.792766999999998</c:v>
                </c:pt>
                <c:pt idx="581">
                  <c:v>59.792926999999999</c:v>
                </c:pt>
                <c:pt idx="582">
                  <c:v>59.793087</c:v>
                </c:pt>
                <c:pt idx="583">
                  <c:v>59.793247000000001</c:v>
                </c:pt>
                <c:pt idx="584">
                  <c:v>59.793404000000002</c:v>
                </c:pt>
                <c:pt idx="585">
                  <c:v>59.793568</c:v>
                </c:pt>
                <c:pt idx="586">
                  <c:v>59.793723999999997</c:v>
                </c:pt>
                <c:pt idx="587">
                  <c:v>59.793880000000001</c:v>
                </c:pt>
                <c:pt idx="588">
                  <c:v>59.794037000000003</c:v>
                </c:pt>
                <c:pt idx="589">
                  <c:v>59.794193</c:v>
                </c:pt>
                <c:pt idx="590">
                  <c:v>59.794345999999997</c:v>
                </c:pt>
                <c:pt idx="591">
                  <c:v>59.794497999999997</c:v>
                </c:pt>
                <c:pt idx="592">
                  <c:v>59.794654999999999</c:v>
                </c:pt>
                <c:pt idx="593">
                  <c:v>59.794803999999999</c:v>
                </c:pt>
                <c:pt idx="594">
                  <c:v>59.794952000000002</c:v>
                </c:pt>
                <c:pt idx="595">
                  <c:v>59.795096999999998</c:v>
                </c:pt>
                <c:pt idx="596">
                  <c:v>59.795242000000002</c:v>
                </c:pt>
                <c:pt idx="597">
                  <c:v>59.795386999999998</c:v>
                </c:pt>
                <c:pt idx="598">
                  <c:v>59.795527999999997</c:v>
                </c:pt>
                <c:pt idx="599">
                  <c:v>59.795673000000001</c:v>
                </c:pt>
                <c:pt idx="600">
                  <c:v>59.795811</c:v>
                </c:pt>
                <c:pt idx="601">
                  <c:v>59.795948000000003</c:v>
                </c:pt>
                <c:pt idx="602">
                  <c:v>59.796084999999998</c:v>
                </c:pt>
                <c:pt idx="603">
                  <c:v>59.796219000000001</c:v>
                </c:pt>
                <c:pt idx="604">
                  <c:v>59.796356000000003</c:v>
                </c:pt>
                <c:pt idx="605">
                  <c:v>59.796489999999999</c:v>
                </c:pt>
                <c:pt idx="606">
                  <c:v>59.796619</c:v>
                </c:pt>
                <c:pt idx="607">
                  <c:v>59.796748999999998</c:v>
                </c:pt>
                <c:pt idx="608">
                  <c:v>59.796883000000001</c:v>
                </c:pt>
                <c:pt idx="609">
                  <c:v>59.797012000000002</c:v>
                </c:pt>
                <c:pt idx="610">
                  <c:v>59.797137999999997</c:v>
                </c:pt>
                <c:pt idx="611">
                  <c:v>59.797263999999998</c:v>
                </c:pt>
                <c:pt idx="612">
                  <c:v>59.797393999999997</c:v>
                </c:pt>
                <c:pt idx="613">
                  <c:v>59.797522999999998</c:v>
                </c:pt>
                <c:pt idx="614">
                  <c:v>59.797646</c:v>
                </c:pt>
                <c:pt idx="615">
                  <c:v>59.797775000000001</c:v>
                </c:pt>
                <c:pt idx="616">
                  <c:v>59.797901000000003</c:v>
                </c:pt>
                <c:pt idx="617">
                  <c:v>59.798031000000002</c:v>
                </c:pt>
                <c:pt idx="618">
                  <c:v>59.798157000000003</c:v>
                </c:pt>
                <c:pt idx="619">
                  <c:v>59.798282999999998</c:v>
                </c:pt>
                <c:pt idx="620">
                  <c:v>59.798411999999999</c:v>
                </c:pt>
                <c:pt idx="621">
                  <c:v>59.798538000000001</c:v>
                </c:pt>
                <c:pt idx="622">
                  <c:v>59.798667999999999</c:v>
                </c:pt>
                <c:pt idx="623">
                  <c:v>59.798794000000001</c:v>
                </c:pt>
                <c:pt idx="624">
                  <c:v>59.798923000000002</c:v>
                </c:pt>
                <c:pt idx="625">
                  <c:v>59.799053000000001</c:v>
                </c:pt>
                <c:pt idx="626">
                  <c:v>59.799187000000003</c:v>
                </c:pt>
                <c:pt idx="627">
                  <c:v>59.799312999999998</c:v>
                </c:pt>
                <c:pt idx="628">
                  <c:v>59.799446000000003</c:v>
                </c:pt>
                <c:pt idx="629">
                  <c:v>59.799576000000002</c:v>
                </c:pt>
                <c:pt idx="630">
                  <c:v>59.799706</c:v>
                </c:pt>
                <c:pt idx="631">
                  <c:v>59.799835000000002</c:v>
                </c:pt>
                <c:pt idx="632">
                  <c:v>59.799968999999997</c:v>
                </c:pt>
                <c:pt idx="633">
                  <c:v>59.800102000000003</c:v>
                </c:pt>
                <c:pt idx="634">
                  <c:v>59.800227999999997</c:v>
                </c:pt>
                <c:pt idx="635">
                  <c:v>59.800362</c:v>
                </c:pt>
                <c:pt idx="636">
                  <c:v>59.800491000000001</c:v>
                </c:pt>
                <c:pt idx="637">
                  <c:v>59.800617000000003</c:v>
                </c:pt>
                <c:pt idx="638">
                  <c:v>59.800750999999998</c:v>
                </c:pt>
                <c:pt idx="639">
                  <c:v>59.800879999999999</c:v>
                </c:pt>
                <c:pt idx="640">
                  <c:v>59.801009999999998</c:v>
                </c:pt>
                <c:pt idx="641">
                  <c:v>59.801139999999997</c:v>
                </c:pt>
                <c:pt idx="642">
                  <c:v>59.801265999999998</c:v>
                </c:pt>
                <c:pt idx="643">
                  <c:v>59.801394999999999</c:v>
                </c:pt>
                <c:pt idx="644">
                  <c:v>59.801524999999998</c:v>
                </c:pt>
                <c:pt idx="645">
                  <c:v>59.801647000000003</c:v>
                </c:pt>
                <c:pt idx="646">
                  <c:v>59.801772999999997</c:v>
                </c:pt>
                <c:pt idx="647">
                  <c:v>59.801898999999999</c:v>
                </c:pt>
                <c:pt idx="648">
                  <c:v>59.802021000000003</c:v>
                </c:pt>
                <c:pt idx="649">
                  <c:v>59.802146999999998</c:v>
                </c:pt>
                <c:pt idx="650">
                  <c:v>59.802269000000003</c:v>
                </c:pt>
                <c:pt idx="651">
                  <c:v>59.802391</c:v>
                </c:pt>
                <c:pt idx="652">
                  <c:v>59.802509000000001</c:v>
                </c:pt>
                <c:pt idx="653">
                  <c:v>59.802627999999999</c:v>
                </c:pt>
                <c:pt idx="654">
                  <c:v>59.802745999999999</c:v>
                </c:pt>
                <c:pt idx="655">
                  <c:v>59.802864</c:v>
                </c:pt>
                <c:pt idx="656">
                  <c:v>59.802982</c:v>
                </c:pt>
                <c:pt idx="657">
                  <c:v>59.803097000000001</c:v>
                </c:pt>
                <c:pt idx="658">
                  <c:v>59.803210999999997</c:v>
                </c:pt>
                <c:pt idx="659">
                  <c:v>59.803325999999998</c:v>
                </c:pt>
                <c:pt idx="660">
                  <c:v>59.803440000000002</c:v>
                </c:pt>
                <c:pt idx="661">
                  <c:v>59.803550999999999</c:v>
                </c:pt>
                <c:pt idx="662">
                  <c:v>59.803660999999998</c:v>
                </c:pt>
                <c:pt idx="663">
                  <c:v>59.803772000000002</c:v>
                </c:pt>
                <c:pt idx="664">
                  <c:v>59.803882999999999</c:v>
                </c:pt>
                <c:pt idx="665">
                  <c:v>59.803992999999998</c:v>
                </c:pt>
                <c:pt idx="666">
                  <c:v>59.804099999999998</c:v>
                </c:pt>
                <c:pt idx="667">
                  <c:v>59.804206999999998</c:v>
                </c:pt>
                <c:pt idx="668">
                  <c:v>59.804313999999998</c:v>
                </c:pt>
                <c:pt idx="669">
                  <c:v>59.804417000000001</c:v>
                </c:pt>
                <c:pt idx="670">
                  <c:v>59.804523000000003</c:v>
                </c:pt>
                <c:pt idx="671">
                  <c:v>59.804625999999999</c:v>
                </c:pt>
                <c:pt idx="672">
                  <c:v>59.804732999999999</c:v>
                </c:pt>
                <c:pt idx="673">
                  <c:v>59.804839999999999</c:v>
                </c:pt>
                <c:pt idx="674">
                  <c:v>59.804943000000002</c:v>
                </c:pt>
                <c:pt idx="675">
                  <c:v>59.805045999999997</c:v>
                </c:pt>
                <c:pt idx="676">
                  <c:v>59.805145000000003</c:v>
                </c:pt>
                <c:pt idx="677">
                  <c:v>59.805252000000003</c:v>
                </c:pt>
                <c:pt idx="678">
                  <c:v>59.805354999999999</c:v>
                </c:pt>
                <c:pt idx="679">
                  <c:v>59.805458000000002</c:v>
                </c:pt>
                <c:pt idx="680">
                  <c:v>59.805560999999997</c:v>
                </c:pt>
                <c:pt idx="681">
                  <c:v>59.805660000000003</c:v>
                </c:pt>
                <c:pt idx="682">
                  <c:v>59.805762999999999</c:v>
                </c:pt>
                <c:pt idx="683">
                  <c:v>59.805869999999999</c:v>
                </c:pt>
                <c:pt idx="684">
                  <c:v>59.805973000000002</c:v>
                </c:pt>
                <c:pt idx="685">
                  <c:v>59.806075999999997</c:v>
                </c:pt>
                <c:pt idx="686">
                  <c:v>59.806179</c:v>
                </c:pt>
                <c:pt idx="687">
                  <c:v>59.806282000000003</c:v>
                </c:pt>
                <c:pt idx="688">
                  <c:v>59.806389000000003</c:v>
                </c:pt>
                <c:pt idx="689">
                  <c:v>59.806491999999999</c:v>
                </c:pt>
                <c:pt idx="690">
                  <c:v>59.806595000000002</c:v>
                </c:pt>
                <c:pt idx="691">
                  <c:v>59.806697999999997</c:v>
                </c:pt>
                <c:pt idx="692">
                  <c:v>59.806804999999997</c:v>
                </c:pt>
                <c:pt idx="693">
                  <c:v>59.806908</c:v>
                </c:pt>
                <c:pt idx="694">
                  <c:v>59.807014000000002</c:v>
                </c:pt>
                <c:pt idx="695">
                  <c:v>59.807116999999998</c:v>
                </c:pt>
                <c:pt idx="696">
                  <c:v>59.807223999999998</c:v>
                </c:pt>
                <c:pt idx="697">
                  <c:v>59.807327000000001</c:v>
                </c:pt>
                <c:pt idx="698">
                  <c:v>59.807429999999997</c:v>
                </c:pt>
                <c:pt idx="699">
                  <c:v>59.807537000000004</c:v>
                </c:pt>
                <c:pt idx="700">
                  <c:v>59.807644000000003</c:v>
                </c:pt>
                <c:pt idx="701">
                  <c:v>59.807746999999999</c:v>
                </c:pt>
                <c:pt idx="702">
                  <c:v>59.807850000000002</c:v>
                </c:pt>
                <c:pt idx="703">
                  <c:v>59.807952999999998</c:v>
                </c:pt>
                <c:pt idx="704">
                  <c:v>59.808056000000001</c:v>
                </c:pt>
                <c:pt idx="705">
                  <c:v>59.808159000000003</c:v>
                </c:pt>
                <c:pt idx="706">
                  <c:v>59.808261999999999</c:v>
                </c:pt>
                <c:pt idx="707">
                  <c:v>59.808360999999998</c:v>
                </c:pt>
                <c:pt idx="708">
                  <c:v>59.808459999999997</c:v>
                </c:pt>
                <c:pt idx="709">
                  <c:v>59.808562999999999</c:v>
                </c:pt>
                <c:pt idx="710">
                  <c:v>59.808661999999998</c:v>
                </c:pt>
                <c:pt idx="711">
                  <c:v>59.808762000000002</c:v>
                </c:pt>
                <c:pt idx="712">
                  <c:v>59.808857000000003</c:v>
                </c:pt>
                <c:pt idx="713">
                  <c:v>59.808959999999999</c:v>
                </c:pt>
                <c:pt idx="714">
                  <c:v>59.809055000000001</c:v>
                </c:pt>
                <c:pt idx="715">
                  <c:v>59.809151</c:v>
                </c:pt>
                <c:pt idx="716">
                  <c:v>59.809246000000002</c:v>
                </c:pt>
                <c:pt idx="717">
                  <c:v>59.809341000000003</c:v>
                </c:pt>
                <c:pt idx="718">
                  <c:v>59.809437000000003</c:v>
                </c:pt>
                <c:pt idx="719">
                  <c:v>59.809531999999997</c:v>
                </c:pt>
                <c:pt idx="720">
                  <c:v>59.809623999999999</c:v>
                </c:pt>
                <c:pt idx="721">
                  <c:v>59.809714999999997</c:v>
                </c:pt>
                <c:pt idx="722">
                  <c:v>59.809811000000003</c:v>
                </c:pt>
                <c:pt idx="723">
                  <c:v>59.809902000000001</c:v>
                </c:pt>
                <c:pt idx="724">
                  <c:v>59.809994000000003</c:v>
                </c:pt>
                <c:pt idx="725">
                  <c:v>59.810085000000001</c:v>
                </c:pt>
                <c:pt idx="726">
                  <c:v>59.810177000000003</c:v>
                </c:pt>
                <c:pt idx="727">
                  <c:v>59.810268000000001</c:v>
                </c:pt>
                <c:pt idx="728">
                  <c:v>59.810355999999999</c:v>
                </c:pt>
                <c:pt idx="729">
                  <c:v>59.810451999999998</c:v>
                </c:pt>
                <c:pt idx="730">
                  <c:v>59.810538999999999</c:v>
                </c:pt>
                <c:pt idx="731">
                  <c:v>59.810631000000001</c:v>
                </c:pt>
                <c:pt idx="732">
                  <c:v>59.810718999999999</c:v>
                </c:pt>
                <c:pt idx="733">
                  <c:v>59.810809999999996</c:v>
                </c:pt>
                <c:pt idx="734">
                  <c:v>59.810901999999999</c:v>
                </c:pt>
                <c:pt idx="735">
                  <c:v>59.810988999999999</c:v>
                </c:pt>
                <c:pt idx="736">
                  <c:v>59.811081000000001</c:v>
                </c:pt>
                <c:pt idx="737">
                  <c:v>59.811169</c:v>
                </c:pt>
                <c:pt idx="738">
                  <c:v>59.811259999999997</c:v>
                </c:pt>
                <c:pt idx="739">
                  <c:v>59.811351999999999</c:v>
                </c:pt>
                <c:pt idx="740">
                  <c:v>59.811439999999997</c:v>
                </c:pt>
                <c:pt idx="741">
                  <c:v>59.811534999999999</c:v>
                </c:pt>
                <c:pt idx="742">
                  <c:v>59.811622999999997</c:v>
                </c:pt>
                <c:pt idx="743">
                  <c:v>59.811714000000002</c:v>
                </c:pt>
                <c:pt idx="744">
                  <c:v>59.811805999999997</c:v>
                </c:pt>
                <c:pt idx="745">
                  <c:v>59.811892999999998</c:v>
                </c:pt>
                <c:pt idx="746">
                  <c:v>59.811988999999997</c:v>
                </c:pt>
                <c:pt idx="747">
                  <c:v>59.812080000000002</c:v>
                </c:pt>
                <c:pt idx="748">
                  <c:v>59.812171999999997</c:v>
                </c:pt>
                <c:pt idx="749">
                  <c:v>59.812263000000002</c:v>
                </c:pt>
                <c:pt idx="750">
                  <c:v>59.812354999999997</c:v>
                </c:pt>
                <c:pt idx="751">
                  <c:v>59.812446999999999</c:v>
                </c:pt>
                <c:pt idx="752">
                  <c:v>59.812538000000004</c:v>
                </c:pt>
                <c:pt idx="753">
                  <c:v>59.812629999999999</c:v>
                </c:pt>
                <c:pt idx="754">
                  <c:v>59.812721000000003</c:v>
                </c:pt>
                <c:pt idx="755">
                  <c:v>59.812812999999998</c:v>
                </c:pt>
                <c:pt idx="756">
                  <c:v>59.812908</c:v>
                </c:pt>
                <c:pt idx="757">
                  <c:v>59.813000000000002</c:v>
                </c:pt>
                <c:pt idx="758">
                  <c:v>59.813091</c:v>
                </c:pt>
                <c:pt idx="759">
                  <c:v>59.813186999999999</c:v>
                </c:pt>
                <c:pt idx="760">
                  <c:v>59.813274</c:v>
                </c:pt>
                <c:pt idx="761">
                  <c:v>59.813369999999999</c:v>
                </c:pt>
                <c:pt idx="762">
                  <c:v>59.813460999999997</c:v>
                </c:pt>
                <c:pt idx="763">
                  <c:v>59.813549000000002</c:v>
                </c:pt>
                <c:pt idx="764">
                  <c:v>59.813643999999996</c:v>
                </c:pt>
                <c:pt idx="765">
                  <c:v>59.813735999999999</c:v>
                </c:pt>
                <c:pt idx="766">
                  <c:v>59.813828000000001</c:v>
                </c:pt>
                <c:pt idx="767">
                  <c:v>59.813918999999999</c:v>
                </c:pt>
                <c:pt idx="768">
                  <c:v>59.814006999999997</c:v>
                </c:pt>
                <c:pt idx="769">
                  <c:v>59.814098000000001</c:v>
                </c:pt>
                <c:pt idx="770">
                  <c:v>59.814185999999999</c:v>
                </c:pt>
                <c:pt idx="771">
                  <c:v>59.814278000000002</c:v>
                </c:pt>
                <c:pt idx="772">
                  <c:v>59.814365000000002</c:v>
                </c:pt>
                <c:pt idx="773">
                  <c:v>59.814456999999997</c:v>
                </c:pt>
                <c:pt idx="774">
                  <c:v>59.814540999999998</c:v>
                </c:pt>
                <c:pt idx="775">
                  <c:v>59.814632000000003</c:v>
                </c:pt>
                <c:pt idx="776">
                  <c:v>59.814715999999997</c:v>
                </c:pt>
                <c:pt idx="777">
                  <c:v>59.814804000000002</c:v>
                </c:pt>
                <c:pt idx="778">
                  <c:v>59.814892</c:v>
                </c:pt>
                <c:pt idx="779">
                  <c:v>59.814979999999998</c:v>
                </c:pt>
                <c:pt idx="780">
                  <c:v>59.815063000000002</c:v>
                </c:pt>
                <c:pt idx="781">
                  <c:v>59.815147000000003</c:v>
                </c:pt>
                <c:pt idx="782">
                  <c:v>59.815235000000001</c:v>
                </c:pt>
                <c:pt idx="783">
                  <c:v>59.815322999999999</c:v>
                </c:pt>
                <c:pt idx="784">
                  <c:v>59.815403000000003</c:v>
                </c:pt>
                <c:pt idx="785">
                  <c:v>59.815491000000002</c:v>
                </c:pt>
                <c:pt idx="786">
                  <c:v>59.815575000000003</c:v>
                </c:pt>
                <c:pt idx="787">
                  <c:v>59.815658999999997</c:v>
                </c:pt>
                <c:pt idx="788">
                  <c:v>59.815739000000001</c:v>
                </c:pt>
                <c:pt idx="789">
                  <c:v>59.815826000000001</c:v>
                </c:pt>
                <c:pt idx="790">
                  <c:v>59.815907000000003</c:v>
                </c:pt>
                <c:pt idx="791">
                  <c:v>59.815989999999999</c:v>
                </c:pt>
                <c:pt idx="792">
                  <c:v>59.816071000000001</c:v>
                </c:pt>
                <c:pt idx="793">
                  <c:v>59.816153999999997</c:v>
                </c:pt>
                <c:pt idx="794">
                  <c:v>59.816237999999998</c:v>
                </c:pt>
                <c:pt idx="795">
                  <c:v>59.816322</c:v>
                </c:pt>
                <c:pt idx="796">
                  <c:v>59.816406000000001</c:v>
                </c:pt>
                <c:pt idx="797">
                  <c:v>59.816485999999998</c:v>
                </c:pt>
                <c:pt idx="798">
                  <c:v>59.816569999999999</c:v>
                </c:pt>
                <c:pt idx="799">
                  <c:v>59.816650000000003</c:v>
                </c:pt>
                <c:pt idx="800">
                  <c:v>59.816733999999997</c:v>
                </c:pt>
                <c:pt idx="801">
                  <c:v>59.816814000000001</c:v>
                </c:pt>
                <c:pt idx="802">
                  <c:v>59.816898000000002</c:v>
                </c:pt>
                <c:pt idx="803">
                  <c:v>59.816982000000003</c:v>
                </c:pt>
                <c:pt idx="804">
                  <c:v>59.817065999999997</c:v>
                </c:pt>
                <c:pt idx="805">
                  <c:v>59.817149999999998</c:v>
                </c:pt>
                <c:pt idx="806">
                  <c:v>59.817230000000002</c:v>
                </c:pt>
                <c:pt idx="807">
                  <c:v>59.817314000000003</c:v>
                </c:pt>
                <c:pt idx="808">
                  <c:v>59.817394</c:v>
                </c:pt>
                <c:pt idx="809">
                  <c:v>59.817478000000001</c:v>
                </c:pt>
                <c:pt idx="810">
                  <c:v>59.817562000000002</c:v>
                </c:pt>
                <c:pt idx="811">
                  <c:v>59.817646000000003</c:v>
                </c:pt>
                <c:pt idx="812">
                  <c:v>59.817726</c:v>
                </c:pt>
                <c:pt idx="813">
                  <c:v>59.817810000000001</c:v>
                </c:pt>
                <c:pt idx="814">
                  <c:v>59.817894000000003</c:v>
                </c:pt>
                <c:pt idx="815">
                  <c:v>59.817974</c:v>
                </c:pt>
                <c:pt idx="816">
                  <c:v>59.818058000000001</c:v>
                </c:pt>
                <c:pt idx="817">
                  <c:v>59.818137999999998</c:v>
                </c:pt>
                <c:pt idx="818">
                  <c:v>59.818218000000002</c:v>
                </c:pt>
                <c:pt idx="819">
                  <c:v>59.818297999999999</c:v>
                </c:pt>
                <c:pt idx="820">
                  <c:v>59.818382</c:v>
                </c:pt>
                <c:pt idx="821">
                  <c:v>59.818466000000001</c:v>
                </c:pt>
                <c:pt idx="822">
                  <c:v>59.818542000000001</c:v>
                </c:pt>
                <c:pt idx="823">
                  <c:v>59.818626000000002</c:v>
                </c:pt>
                <c:pt idx="824">
                  <c:v>59.818702999999999</c:v>
                </c:pt>
                <c:pt idx="825">
                  <c:v>59.818787</c:v>
                </c:pt>
                <c:pt idx="826">
                  <c:v>59.818866999999997</c:v>
                </c:pt>
                <c:pt idx="827">
                  <c:v>59.818942999999997</c:v>
                </c:pt>
                <c:pt idx="828">
                  <c:v>59.819023000000001</c:v>
                </c:pt>
                <c:pt idx="829">
                  <c:v>59.819099000000001</c:v>
                </c:pt>
                <c:pt idx="830">
                  <c:v>59.819180000000003</c:v>
                </c:pt>
                <c:pt idx="831">
                  <c:v>59.81926</c:v>
                </c:pt>
                <c:pt idx="832">
                  <c:v>59.819336</c:v>
                </c:pt>
                <c:pt idx="833">
                  <c:v>59.819415999999997</c:v>
                </c:pt>
                <c:pt idx="834">
                  <c:v>59.819491999999997</c:v>
                </c:pt>
                <c:pt idx="835">
                  <c:v>59.819569000000001</c:v>
                </c:pt>
                <c:pt idx="836">
                  <c:v>59.819645000000001</c:v>
                </c:pt>
                <c:pt idx="837">
                  <c:v>59.819721000000001</c:v>
                </c:pt>
                <c:pt idx="838">
                  <c:v>59.819797999999999</c:v>
                </c:pt>
                <c:pt idx="839">
                  <c:v>59.819873999999999</c:v>
                </c:pt>
                <c:pt idx="840">
                  <c:v>59.819949999999999</c:v>
                </c:pt>
                <c:pt idx="841">
                  <c:v>59.820022999999999</c:v>
                </c:pt>
                <c:pt idx="842">
                  <c:v>59.820098999999999</c:v>
                </c:pt>
                <c:pt idx="843">
                  <c:v>59.820174999999999</c:v>
                </c:pt>
                <c:pt idx="844">
                  <c:v>59.820244000000002</c:v>
                </c:pt>
                <c:pt idx="845">
                  <c:v>59.820320000000002</c:v>
                </c:pt>
                <c:pt idx="846">
                  <c:v>59.820396000000002</c:v>
                </c:pt>
                <c:pt idx="847">
                  <c:v>59.820469000000003</c:v>
                </c:pt>
                <c:pt idx="848">
                  <c:v>59.820537999999999</c:v>
                </c:pt>
                <c:pt idx="849">
                  <c:v>59.820613999999999</c:v>
                </c:pt>
                <c:pt idx="850">
                  <c:v>59.820686000000002</c:v>
                </c:pt>
                <c:pt idx="851">
                  <c:v>59.820754999999998</c:v>
                </c:pt>
                <c:pt idx="852">
                  <c:v>59.820830999999998</c:v>
                </c:pt>
                <c:pt idx="853">
                  <c:v>59.820903999999999</c:v>
                </c:pt>
                <c:pt idx="854">
                  <c:v>59.820976000000002</c:v>
                </c:pt>
                <c:pt idx="855">
                  <c:v>59.821044999999998</c:v>
                </c:pt>
                <c:pt idx="856">
                  <c:v>59.821117000000001</c:v>
                </c:pt>
                <c:pt idx="857">
                  <c:v>59.821190000000001</c:v>
                </c:pt>
                <c:pt idx="858">
                  <c:v>59.821261999999997</c:v>
                </c:pt>
                <c:pt idx="859">
                  <c:v>59.821326999999997</c:v>
                </c:pt>
                <c:pt idx="860">
                  <c:v>59.821399999999997</c:v>
                </c:pt>
                <c:pt idx="861">
                  <c:v>59.821472</c:v>
                </c:pt>
                <c:pt idx="862">
                  <c:v>59.821545</c:v>
                </c:pt>
                <c:pt idx="863">
                  <c:v>59.821617000000003</c:v>
                </c:pt>
                <c:pt idx="864">
                  <c:v>59.821682000000003</c:v>
                </c:pt>
                <c:pt idx="865">
                  <c:v>59.821753999999999</c:v>
                </c:pt>
                <c:pt idx="866">
                  <c:v>59.821826999999999</c:v>
                </c:pt>
                <c:pt idx="867">
                  <c:v>59.821899000000002</c:v>
                </c:pt>
                <c:pt idx="868">
                  <c:v>59.821964000000001</c:v>
                </c:pt>
                <c:pt idx="869">
                  <c:v>59.822037000000002</c:v>
                </c:pt>
                <c:pt idx="870">
                  <c:v>59.822105000000001</c:v>
                </c:pt>
                <c:pt idx="871">
                  <c:v>59.822178000000001</c:v>
                </c:pt>
                <c:pt idx="872">
                  <c:v>59.822243</c:v>
                </c:pt>
                <c:pt idx="873">
                  <c:v>59.822310999999999</c:v>
                </c:pt>
                <c:pt idx="874">
                  <c:v>59.822384</c:v>
                </c:pt>
                <c:pt idx="875">
                  <c:v>59.822453000000003</c:v>
                </c:pt>
                <c:pt idx="876">
                  <c:v>59.822521000000002</c:v>
                </c:pt>
                <c:pt idx="877">
                  <c:v>59.822589999999998</c:v>
                </c:pt>
                <c:pt idx="878">
                  <c:v>59.822659000000002</c:v>
                </c:pt>
                <c:pt idx="879">
                  <c:v>59.822727</c:v>
                </c:pt>
                <c:pt idx="880">
                  <c:v>59.822795999999997</c:v>
                </c:pt>
                <c:pt idx="881">
                  <c:v>59.822865</c:v>
                </c:pt>
                <c:pt idx="882">
                  <c:v>59.822929000000002</c:v>
                </c:pt>
                <c:pt idx="883">
                  <c:v>59.822997999999998</c:v>
                </c:pt>
                <c:pt idx="884">
                  <c:v>59.823067000000002</c:v>
                </c:pt>
                <c:pt idx="885">
                  <c:v>59.823132000000001</c:v>
                </c:pt>
                <c:pt idx="886">
                  <c:v>59.8232</c:v>
                </c:pt>
                <c:pt idx="887">
                  <c:v>59.823264999999999</c:v>
                </c:pt>
                <c:pt idx="888">
                  <c:v>59.823334000000003</c:v>
                </c:pt>
                <c:pt idx="889">
                  <c:v>59.823394999999998</c:v>
                </c:pt>
                <c:pt idx="890">
                  <c:v>59.823459999999997</c:v>
                </c:pt>
                <c:pt idx="891">
                  <c:v>59.823528000000003</c:v>
                </c:pt>
                <c:pt idx="892">
                  <c:v>59.823593000000002</c:v>
                </c:pt>
                <c:pt idx="893">
                  <c:v>59.823658000000002</c:v>
                </c:pt>
                <c:pt idx="894">
                  <c:v>59.823723000000001</c:v>
                </c:pt>
                <c:pt idx="895">
                  <c:v>59.823788</c:v>
                </c:pt>
                <c:pt idx="896">
                  <c:v>59.823844999999999</c:v>
                </c:pt>
                <c:pt idx="897">
                  <c:v>59.823909999999998</c:v>
                </c:pt>
                <c:pt idx="898">
                  <c:v>59.823974999999997</c:v>
                </c:pt>
                <c:pt idx="899">
                  <c:v>59.824036</c:v>
                </c:pt>
                <c:pt idx="900">
                  <c:v>59.824100000000001</c:v>
                </c:pt>
                <c:pt idx="901">
                  <c:v>59.824162000000001</c:v>
                </c:pt>
                <c:pt idx="902">
                  <c:v>59.824226000000003</c:v>
                </c:pt>
                <c:pt idx="903">
                  <c:v>59.824286999999998</c:v>
                </c:pt>
                <c:pt idx="904">
                  <c:v>59.824348000000001</c:v>
                </c:pt>
                <c:pt idx="905">
                  <c:v>59.824409000000003</c:v>
                </c:pt>
                <c:pt idx="906">
                  <c:v>59.824471000000003</c:v>
                </c:pt>
                <c:pt idx="907">
                  <c:v>59.824531999999998</c:v>
                </c:pt>
                <c:pt idx="908">
                  <c:v>59.824593</c:v>
                </c:pt>
                <c:pt idx="909">
                  <c:v>59.824649999999998</c:v>
                </c:pt>
                <c:pt idx="910">
                  <c:v>59.824711000000001</c:v>
                </c:pt>
                <c:pt idx="911">
                  <c:v>59.824767999999999</c:v>
                </c:pt>
                <c:pt idx="912">
                  <c:v>59.824829000000001</c:v>
                </c:pt>
                <c:pt idx="913">
                  <c:v>59.824890000000003</c:v>
                </c:pt>
                <c:pt idx="914">
                  <c:v>59.824947000000002</c:v>
                </c:pt>
                <c:pt idx="915">
                  <c:v>59.825007999999997</c:v>
                </c:pt>
                <c:pt idx="916">
                  <c:v>59.825066</c:v>
                </c:pt>
                <c:pt idx="917">
                  <c:v>59.825127000000002</c:v>
                </c:pt>
                <c:pt idx="918">
                  <c:v>59.825184</c:v>
                </c:pt>
                <c:pt idx="919">
                  <c:v>59.825240999999998</c:v>
                </c:pt>
                <c:pt idx="920">
                  <c:v>59.825302000000001</c:v>
                </c:pt>
                <c:pt idx="921">
                  <c:v>59.825358999999999</c:v>
                </c:pt>
                <c:pt idx="922">
                  <c:v>59.825417000000002</c:v>
                </c:pt>
                <c:pt idx="923">
                  <c:v>59.825474</c:v>
                </c:pt>
                <c:pt idx="924">
                  <c:v>59.825530999999998</c:v>
                </c:pt>
                <c:pt idx="925">
                  <c:v>59.825588000000003</c:v>
                </c:pt>
                <c:pt idx="926">
                  <c:v>59.825645000000002</c:v>
                </c:pt>
                <c:pt idx="927">
                  <c:v>59.825702999999997</c:v>
                </c:pt>
                <c:pt idx="928">
                  <c:v>59.825760000000002</c:v>
                </c:pt>
                <c:pt idx="929">
                  <c:v>59.825817000000001</c:v>
                </c:pt>
                <c:pt idx="930">
                  <c:v>59.825873999999999</c:v>
                </c:pt>
                <c:pt idx="931">
                  <c:v>59.825927999999998</c:v>
                </c:pt>
                <c:pt idx="932">
                  <c:v>59.825985000000003</c:v>
                </c:pt>
                <c:pt idx="933">
                  <c:v>59.826042000000001</c:v>
                </c:pt>
                <c:pt idx="934">
                  <c:v>59.826098999999999</c:v>
                </c:pt>
                <c:pt idx="935">
                  <c:v>59.826152999999998</c:v>
                </c:pt>
                <c:pt idx="936">
                  <c:v>59.826210000000003</c:v>
                </c:pt>
                <c:pt idx="937">
                  <c:v>59.826262999999997</c:v>
                </c:pt>
                <c:pt idx="938">
                  <c:v>59.826321</c:v>
                </c:pt>
                <c:pt idx="939">
                  <c:v>59.826374000000001</c:v>
                </c:pt>
                <c:pt idx="940">
                  <c:v>59.826427000000002</c:v>
                </c:pt>
                <c:pt idx="941">
                  <c:v>59.826484999999998</c:v>
                </c:pt>
                <c:pt idx="942">
                  <c:v>59.826537999999999</c:v>
                </c:pt>
                <c:pt idx="943">
                  <c:v>59.826591000000001</c:v>
                </c:pt>
                <c:pt idx="944">
                  <c:v>59.826649000000003</c:v>
                </c:pt>
                <c:pt idx="945">
                  <c:v>59.826701999999997</c:v>
                </c:pt>
                <c:pt idx="946">
                  <c:v>59.826756000000003</c:v>
                </c:pt>
                <c:pt idx="947">
                  <c:v>59.826808999999997</c:v>
                </c:pt>
                <c:pt idx="948">
                  <c:v>59.826861999999998</c:v>
                </c:pt>
                <c:pt idx="949">
                  <c:v>59.826912</c:v>
                </c:pt>
                <c:pt idx="950">
                  <c:v>59.826965000000001</c:v>
                </c:pt>
                <c:pt idx="951">
                  <c:v>59.827019</c:v>
                </c:pt>
                <c:pt idx="952">
                  <c:v>59.827067999999997</c:v>
                </c:pt>
                <c:pt idx="953">
                  <c:v>59.827122000000003</c:v>
                </c:pt>
                <c:pt idx="954">
                  <c:v>59.827171</c:v>
                </c:pt>
                <c:pt idx="955">
                  <c:v>59.827224999999999</c:v>
                </c:pt>
                <c:pt idx="956">
                  <c:v>59.827278</c:v>
                </c:pt>
                <c:pt idx="957">
                  <c:v>59.827328000000001</c:v>
                </c:pt>
                <c:pt idx="958">
                  <c:v>59.827376999999998</c:v>
                </c:pt>
                <c:pt idx="959">
                  <c:v>59.827430999999997</c:v>
                </c:pt>
                <c:pt idx="960">
                  <c:v>59.827480000000001</c:v>
                </c:pt>
                <c:pt idx="961">
                  <c:v>59.827530000000003</c:v>
                </c:pt>
                <c:pt idx="2382">
                  <c:v>0</c:v>
                </c:pt>
                <c:pt idx="2383">
                  <c:v>60</c:v>
                </c:pt>
                <c:pt idx="2384">
                  <c:v>60</c:v>
                </c:pt>
                <c:pt idx="2385">
                  <c:v>60.000008000000001</c:v>
                </c:pt>
                <c:pt idx="2386">
                  <c:v>60.000014999999998</c:v>
                </c:pt>
                <c:pt idx="2387">
                  <c:v>60.000014999999998</c:v>
                </c:pt>
                <c:pt idx="2388">
                  <c:v>60.000022999999999</c:v>
                </c:pt>
                <c:pt idx="2389">
                  <c:v>60.000014999999998</c:v>
                </c:pt>
                <c:pt idx="2390">
                  <c:v>60.000014999999998</c:v>
                </c:pt>
                <c:pt idx="2391">
                  <c:v>60.000008000000001</c:v>
                </c:pt>
                <c:pt idx="2392">
                  <c:v>59.999996000000003</c:v>
                </c:pt>
                <c:pt idx="2393">
                  <c:v>59.999980999999998</c:v>
                </c:pt>
                <c:pt idx="2394">
                  <c:v>59.999969</c:v>
                </c:pt>
                <c:pt idx="2395">
                  <c:v>59.999949999999998</c:v>
                </c:pt>
                <c:pt idx="2396">
                  <c:v>59.999930999999997</c:v>
                </c:pt>
                <c:pt idx="2397">
                  <c:v>59.999912000000002</c:v>
                </c:pt>
                <c:pt idx="2398">
                  <c:v>59.999885999999996</c:v>
                </c:pt>
                <c:pt idx="2399">
                  <c:v>59.999859000000001</c:v>
                </c:pt>
                <c:pt idx="2400">
                  <c:v>59.999831999999998</c:v>
                </c:pt>
                <c:pt idx="2401">
                  <c:v>59.999802000000003</c:v>
                </c:pt>
                <c:pt idx="2402">
                  <c:v>59.999771000000003</c:v>
                </c:pt>
                <c:pt idx="2403">
                  <c:v>59.999741</c:v>
                </c:pt>
                <c:pt idx="2404">
                  <c:v>59.999706000000003</c:v>
                </c:pt>
                <c:pt idx="2405">
                  <c:v>59.999671999999997</c:v>
                </c:pt>
                <c:pt idx="2406">
                  <c:v>59.999630000000003</c:v>
                </c:pt>
                <c:pt idx="2407">
                  <c:v>59.999595999999997</c:v>
                </c:pt>
                <c:pt idx="2408">
                  <c:v>59.999595999999997</c:v>
                </c:pt>
                <c:pt idx="2409">
                  <c:v>59.991016000000002</c:v>
                </c:pt>
                <c:pt idx="2410">
                  <c:v>59.983508999999998</c:v>
                </c:pt>
                <c:pt idx="2411">
                  <c:v>59.976246000000003</c:v>
                </c:pt>
                <c:pt idx="2412">
                  <c:v>59.969372</c:v>
                </c:pt>
                <c:pt idx="2413">
                  <c:v>59.963005000000003</c:v>
                </c:pt>
                <c:pt idx="2414">
                  <c:v>59.957512000000001</c:v>
                </c:pt>
                <c:pt idx="2415">
                  <c:v>59.952903999999997</c:v>
                </c:pt>
                <c:pt idx="2416">
                  <c:v>59.948833</c:v>
                </c:pt>
                <c:pt idx="2417">
                  <c:v>59.944969</c:v>
                </c:pt>
                <c:pt idx="2418">
                  <c:v>59.941071000000001</c:v>
                </c:pt>
                <c:pt idx="2419">
                  <c:v>59.937125999999999</c:v>
                </c:pt>
                <c:pt idx="2420">
                  <c:v>59.933177999999998</c:v>
                </c:pt>
                <c:pt idx="2421">
                  <c:v>59.929329000000003</c:v>
                </c:pt>
                <c:pt idx="2422">
                  <c:v>59.925666999999997</c:v>
                </c:pt>
                <c:pt idx="2423">
                  <c:v>59.922237000000003</c:v>
                </c:pt>
                <c:pt idx="2424">
                  <c:v>59.919060000000002</c:v>
                </c:pt>
                <c:pt idx="2425">
                  <c:v>59.916122000000001</c:v>
                </c:pt>
                <c:pt idx="2426">
                  <c:v>59.913403000000002</c:v>
                </c:pt>
                <c:pt idx="2427">
                  <c:v>59.910904000000002</c:v>
                </c:pt>
                <c:pt idx="2428">
                  <c:v>59.908611000000001</c:v>
                </c:pt>
                <c:pt idx="2429">
                  <c:v>59.906531999999999</c:v>
                </c:pt>
                <c:pt idx="2430">
                  <c:v>59.904662999999999</c:v>
                </c:pt>
                <c:pt idx="2431">
                  <c:v>59.903008</c:v>
                </c:pt>
                <c:pt idx="2432">
                  <c:v>59.901546000000003</c:v>
                </c:pt>
                <c:pt idx="2433">
                  <c:v>59.900261</c:v>
                </c:pt>
                <c:pt idx="2434">
                  <c:v>59.899127999999997</c:v>
                </c:pt>
                <c:pt idx="2435">
                  <c:v>59.898094</c:v>
                </c:pt>
                <c:pt idx="2436">
                  <c:v>59.897167000000003</c:v>
                </c:pt>
                <c:pt idx="2437">
                  <c:v>59.896278000000002</c:v>
                </c:pt>
                <c:pt idx="2438">
                  <c:v>59.895392999999999</c:v>
                </c:pt>
                <c:pt idx="2439">
                  <c:v>59.894489</c:v>
                </c:pt>
                <c:pt idx="2440">
                  <c:v>59.893535999999997</c:v>
                </c:pt>
                <c:pt idx="2441">
                  <c:v>59.892508999999997</c:v>
                </c:pt>
                <c:pt idx="2442">
                  <c:v>59.891384000000002</c:v>
                </c:pt>
                <c:pt idx="2443">
                  <c:v>59.890152</c:v>
                </c:pt>
                <c:pt idx="2444">
                  <c:v>59.888779</c:v>
                </c:pt>
                <c:pt idx="2445">
                  <c:v>59.887306000000002</c:v>
                </c:pt>
                <c:pt idx="2446">
                  <c:v>59.885688999999999</c:v>
                </c:pt>
                <c:pt idx="2447">
                  <c:v>59.883926000000002</c:v>
                </c:pt>
                <c:pt idx="2448">
                  <c:v>59.882019</c:v>
                </c:pt>
                <c:pt idx="2449">
                  <c:v>59.879973999999997</c:v>
                </c:pt>
                <c:pt idx="2450">
                  <c:v>59.877789</c:v>
                </c:pt>
                <c:pt idx="2451">
                  <c:v>59.875461999999999</c:v>
                </c:pt>
                <c:pt idx="2452">
                  <c:v>59.873009000000003</c:v>
                </c:pt>
                <c:pt idx="2453">
                  <c:v>59.870421999999998</c:v>
                </c:pt>
                <c:pt idx="2454">
                  <c:v>59.867736999999998</c:v>
                </c:pt>
                <c:pt idx="2455">
                  <c:v>59.864944000000001</c:v>
                </c:pt>
                <c:pt idx="2456">
                  <c:v>59.862063999999997</c:v>
                </c:pt>
                <c:pt idx="2457">
                  <c:v>59.859107999999999</c:v>
                </c:pt>
                <c:pt idx="2458">
                  <c:v>59.856105999999997</c:v>
                </c:pt>
                <c:pt idx="2459">
                  <c:v>59.853068999999998</c:v>
                </c:pt>
                <c:pt idx="2460">
                  <c:v>59.850028999999999</c:v>
                </c:pt>
                <c:pt idx="2461">
                  <c:v>59.847011999999999</c:v>
                </c:pt>
                <c:pt idx="2462">
                  <c:v>59.844028000000002</c:v>
                </c:pt>
                <c:pt idx="2463">
                  <c:v>59.841121999999999</c:v>
                </c:pt>
                <c:pt idx="2464">
                  <c:v>59.838295000000002</c:v>
                </c:pt>
                <c:pt idx="2465">
                  <c:v>59.835566999999998</c:v>
                </c:pt>
                <c:pt idx="2466">
                  <c:v>59.832951000000001</c:v>
                </c:pt>
                <c:pt idx="2467">
                  <c:v>59.830455999999998</c:v>
                </c:pt>
                <c:pt idx="2468">
                  <c:v>59.828079000000002</c:v>
                </c:pt>
                <c:pt idx="2469">
                  <c:v>59.825836000000002</c:v>
                </c:pt>
                <c:pt idx="2470">
                  <c:v>59.823708000000003</c:v>
                </c:pt>
                <c:pt idx="2471">
                  <c:v>59.821697</c:v>
                </c:pt>
                <c:pt idx="2472">
                  <c:v>59.819794000000002</c:v>
                </c:pt>
                <c:pt idx="2473">
                  <c:v>59.817988999999997</c:v>
                </c:pt>
                <c:pt idx="2474">
                  <c:v>59.816276999999999</c:v>
                </c:pt>
                <c:pt idx="2475">
                  <c:v>59.814644000000001</c:v>
                </c:pt>
                <c:pt idx="2476">
                  <c:v>59.813087000000003</c:v>
                </c:pt>
                <c:pt idx="2477">
                  <c:v>59.811591999999997</c:v>
                </c:pt>
                <c:pt idx="2478">
                  <c:v>59.810161999999998</c:v>
                </c:pt>
                <c:pt idx="2479">
                  <c:v>59.808791999999997</c:v>
                </c:pt>
                <c:pt idx="2480">
                  <c:v>59.807487000000002</c:v>
                </c:pt>
                <c:pt idx="2481">
                  <c:v>59.806229000000002</c:v>
                </c:pt>
                <c:pt idx="2482">
                  <c:v>59.805045999999997</c:v>
                </c:pt>
                <c:pt idx="2483">
                  <c:v>59.803927999999999</c:v>
                </c:pt>
                <c:pt idx="2484">
                  <c:v>59.802883000000001</c:v>
                </c:pt>
                <c:pt idx="2485">
                  <c:v>59.801909999999999</c:v>
                </c:pt>
                <c:pt idx="2486">
                  <c:v>59.801017999999999</c:v>
                </c:pt>
                <c:pt idx="2487">
                  <c:v>59.800217000000004</c:v>
                </c:pt>
                <c:pt idx="2488">
                  <c:v>59.799495999999998</c:v>
                </c:pt>
                <c:pt idx="2489">
                  <c:v>59.798873999999998</c:v>
                </c:pt>
                <c:pt idx="2490">
                  <c:v>59.798327999999998</c:v>
                </c:pt>
                <c:pt idx="2491">
                  <c:v>59.797885999999998</c:v>
                </c:pt>
                <c:pt idx="2492">
                  <c:v>59.797530999999999</c:v>
                </c:pt>
                <c:pt idx="2493">
                  <c:v>59.797268000000003</c:v>
                </c:pt>
                <c:pt idx="2494">
                  <c:v>59.797091999999999</c:v>
                </c:pt>
                <c:pt idx="2495">
                  <c:v>59.796993000000001</c:v>
                </c:pt>
                <c:pt idx="2496">
                  <c:v>59.796970000000002</c:v>
                </c:pt>
                <c:pt idx="2497">
                  <c:v>59.797015999999999</c:v>
                </c:pt>
                <c:pt idx="2498">
                  <c:v>59.797127000000003</c:v>
                </c:pt>
                <c:pt idx="2499">
                  <c:v>59.797286999999997</c:v>
                </c:pt>
                <c:pt idx="2500">
                  <c:v>59.797493000000003</c:v>
                </c:pt>
                <c:pt idx="2501">
                  <c:v>59.797736999999998</c:v>
                </c:pt>
                <c:pt idx="2502">
                  <c:v>59.798000000000002</c:v>
                </c:pt>
                <c:pt idx="2503">
                  <c:v>59.798282999999998</c:v>
                </c:pt>
                <c:pt idx="2504">
                  <c:v>59.798569000000001</c:v>
                </c:pt>
                <c:pt idx="2505">
                  <c:v>59.798842999999998</c:v>
                </c:pt>
                <c:pt idx="2506">
                  <c:v>59.799106999999999</c:v>
                </c:pt>
                <c:pt idx="2507">
                  <c:v>59.799332</c:v>
                </c:pt>
                <c:pt idx="2508">
                  <c:v>59.799526</c:v>
                </c:pt>
                <c:pt idx="2509">
                  <c:v>59.799660000000003</c:v>
                </c:pt>
                <c:pt idx="2510">
                  <c:v>59.799743999999997</c:v>
                </c:pt>
                <c:pt idx="2511">
                  <c:v>59.799759000000002</c:v>
                </c:pt>
                <c:pt idx="2512">
                  <c:v>59.799697999999999</c:v>
                </c:pt>
                <c:pt idx="2513">
                  <c:v>59.799560999999997</c:v>
                </c:pt>
                <c:pt idx="2514">
                  <c:v>59.799339000000003</c:v>
                </c:pt>
                <c:pt idx="2515">
                  <c:v>59.799033999999999</c:v>
                </c:pt>
                <c:pt idx="2516">
                  <c:v>59.798641000000003</c:v>
                </c:pt>
                <c:pt idx="2517">
                  <c:v>59.798164</c:v>
                </c:pt>
                <c:pt idx="2518">
                  <c:v>59.797604</c:v>
                </c:pt>
                <c:pt idx="2519">
                  <c:v>59.796962999999998</c:v>
                </c:pt>
                <c:pt idx="2520">
                  <c:v>59.796249000000003</c:v>
                </c:pt>
                <c:pt idx="2521">
                  <c:v>59.795467000000002</c:v>
                </c:pt>
                <c:pt idx="2522">
                  <c:v>59.794632</c:v>
                </c:pt>
                <c:pt idx="2523">
                  <c:v>59.793747000000003</c:v>
                </c:pt>
                <c:pt idx="2524">
                  <c:v>59.792824000000003</c:v>
                </c:pt>
                <c:pt idx="2525">
                  <c:v>59.791882000000001</c:v>
                </c:pt>
                <c:pt idx="2526">
                  <c:v>59.79092</c:v>
                </c:pt>
                <c:pt idx="2527">
                  <c:v>59.789966999999997</c:v>
                </c:pt>
                <c:pt idx="2528">
                  <c:v>59.789028000000002</c:v>
                </c:pt>
                <c:pt idx="2529">
                  <c:v>59.788119999999999</c:v>
                </c:pt>
                <c:pt idx="2530">
                  <c:v>59.787258000000001</c:v>
                </c:pt>
                <c:pt idx="2531">
                  <c:v>59.786448999999998</c:v>
                </c:pt>
                <c:pt idx="2532">
                  <c:v>59.785708999999997</c:v>
                </c:pt>
                <c:pt idx="2533">
                  <c:v>59.785041999999997</c:v>
                </c:pt>
                <c:pt idx="2534">
                  <c:v>59.784469999999999</c:v>
                </c:pt>
                <c:pt idx="2535">
                  <c:v>59.783974000000001</c:v>
                </c:pt>
                <c:pt idx="2536">
                  <c:v>59.783585000000002</c:v>
                </c:pt>
                <c:pt idx="2537">
                  <c:v>59.783290999999998</c:v>
                </c:pt>
                <c:pt idx="2538">
                  <c:v>59.783104000000002</c:v>
                </c:pt>
                <c:pt idx="2539">
                  <c:v>59.783011999999999</c:v>
                </c:pt>
                <c:pt idx="2540">
                  <c:v>59.78302</c:v>
                </c:pt>
                <c:pt idx="2541">
                  <c:v>59.783118999999999</c:v>
                </c:pt>
                <c:pt idx="2542">
                  <c:v>59.78331</c:v>
                </c:pt>
                <c:pt idx="2543">
                  <c:v>59.783585000000002</c:v>
                </c:pt>
                <c:pt idx="2544">
                  <c:v>59.783920000000002</c:v>
                </c:pt>
                <c:pt idx="2545">
                  <c:v>59.784331999999999</c:v>
                </c:pt>
                <c:pt idx="2546">
                  <c:v>59.784801000000002</c:v>
                </c:pt>
                <c:pt idx="2547">
                  <c:v>59.785316000000002</c:v>
                </c:pt>
                <c:pt idx="2548">
                  <c:v>59.785873000000002</c:v>
                </c:pt>
                <c:pt idx="2549">
                  <c:v>59.786465</c:v>
                </c:pt>
                <c:pt idx="2550">
                  <c:v>59.787075000000002</c:v>
                </c:pt>
                <c:pt idx="2551">
                  <c:v>59.787700999999998</c:v>
                </c:pt>
                <c:pt idx="2552">
                  <c:v>59.788345</c:v>
                </c:pt>
                <c:pt idx="2553">
                  <c:v>59.788975000000001</c:v>
                </c:pt>
                <c:pt idx="2554">
                  <c:v>59.789611999999998</c:v>
                </c:pt>
                <c:pt idx="2555">
                  <c:v>59.790236999999998</c:v>
                </c:pt>
                <c:pt idx="2556">
                  <c:v>59.790847999999997</c:v>
                </c:pt>
                <c:pt idx="2557">
                  <c:v>59.791446999999998</c:v>
                </c:pt>
                <c:pt idx="2558">
                  <c:v>59.792023</c:v>
                </c:pt>
                <c:pt idx="2559">
                  <c:v>59.792575999999997</c:v>
                </c:pt>
                <c:pt idx="2560">
                  <c:v>59.793106000000002</c:v>
                </c:pt>
                <c:pt idx="2561">
                  <c:v>59.793616999999998</c:v>
                </c:pt>
                <c:pt idx="2562">
                  <c:v>59.794094000000001</c:v>
                </c:pt>
                <c:pt idx="2563">
                  <c:v>59.794547999999999</c:v>
                </c:pt>
                <c:pt idx="2564">
                  <c:v>59.794978999999998</c:v>
                </c:pt>
                <c:pt idx="2565">
                  <c:v>59.795383000000001</c:v>
                </c:pt>
                <c:pt idx="2566">
                  <c:v>59.795760999999999</c:v>
                </c:pt>
                <c:pt idx="2567">
                  <c:v>59.796115999999998</c:v>
                </c:pt>
                <c:pt idx="2568">
                  <c:v>59.796444000000001</c:v>
                </c:pt>
                <c:pt idx="2569">
                  <c:v>59.796748999999998</c:v>
                </c:pt>
                <c:pt idx="2570">
                  <c:v>59.797027999999997</c:v>
                </c:pt>
                <c:pt idx="2571">
                  <c:v>59.797286999999997</c:v>
                </c:pt>
                <c:pt idx="2572">
                  <c:v>59.797519999999999</c:v>
                </c:pt>
                <c:pt idx="2573">
                  <c:v>59.797728999999997</c:v>
                </c:pt>
                <c:pt idx="2574">
                  <c:v>59.797919999999998</c:v>
                </c:pt>
                <c:pt idx="2575">
                  <c:v>59.798091999999997</c:v>
                </c:pt>
                <c:pt idx="2576">
                  <c:v>59.798237</c:v>
                </c:pt>
                <c:pt idx="2577">
                  <c:v>59.798366999999999</c:v>
                </c:pt>
                <c:pt idx="2578">
                  <c:v>59.798476999999998</c:v>
                </c:pt>
                <c:pt idx="2579">
                  <c:v>59.798565000000004</c:v>
                </c:pt>
                <c:pt idx="2580">
                  <c:v>59.798641000000003</c:v>
                </c:pt>
                <c:pt idx="2581">
                  <c:v>59.798701999999999</c:v>
                </c:pt>
                <c:pt idx="2582">
                  <c:v>59.798743999999999</c:v>
                </c:pt>
                <c:pt idx="2583">
                  <c:v>59.798774999999999</c:v>
                </c:pt>
                <c:pt idx="2584">
                  <c:v>59.798794000000001</c:v>
                </c:pt>
                <c:pt idx="2585">
                  <c:v>59.798800999999997</c:v>
                </c:pt>
                <c:pt idx="2586">
                  <c:v>59.798800999999997</c:v>
                </c:pt>
                <c:pt idx="2587">
                  <c:v>59.798794000000001</c:v>
                </c:pt>
                <c:pt idx="2588">
                  <c:v>59.798789999999997</c:v>
                </c:pt>
                <c:pt idx="2589">
                  <c:v>59.798774999999999</c:v>
                </c:pt>
                <c:pt idx="2590">
                  <c:v>59.798763000000001</c:v>
                </c:pt>
                <c:pt idx="2591">
                  <c:v>59.798758999999997</c:v>
                </c:pt>
                <c:pt idx="2592">
                  <c:v>59.798763000000001</c:v>
                </c:pt>
                <c:pt idx="2593">
                  <c:v>59.798779000000003</c:v>
                </c:pt>
                <c:pt idx="2594">
                  <c:v>59.798805000000002</c:v>
                </c:pt>
                <c:pt idx="2595">
                  <c:v>59.798855000000003</c:v>
                </c:pt>
                <c:pt idx="2596">
                  <c:v>59.798923000000002</c:v>
                </c:pt>
                <c:pt idx="2597">
                  <c:v>59.799025999999998</c:v>
                </c:pt>
                <c:pt idx="2598">
                  <c:v>59.799149</c:v>
                </c:pt>
                <c:pt idx="2599">
                  <c:v>59.799304999999997</c:v>
                </c:pt>
                <c:pt idx="2600">
                  <c:v>59.799503000000001</c:v>
                </c:pt>
                <c:pt idx="2601">
                  <c:v>59.799736000000003</c:v>
                </c:pt>
                <c:pt idx="2602">
                  <c:v>59.800010999999998</c:v>
                </c:pt>
                <c:pt idx="2603">
                  <c:v>59.800322999999999</c:v>
                </c:pt>
                <c:pt idx="2604">
                  <c:v>59.800677999999998</c:v>
                </c:pt>
                <c:pt idx="2605">
                  <c:v>59.801071</c:v>
                </c:pt>
                <c:pt idx="2606">
                  <c:v>59.801513999999997</c:v>
                </c:pt>
                <c:pt idx="2607">
                  <c:v>59.801983</c:v>
                </c:pt>
                <c:pt idx="2608">
                  <c:v>59.802489999999999</c:v>
                </c:pt>
                <c:pt idx="2609">
                  <c:v>59.803027999999998</c:v>
                </c:pt>
                <c:pt idx="2610">
                  <c:v>59.803592999999999</c:v>
                </c:pt>
                <c:pt idx="2611">
                  <c:v>59.804183999999999</c:v>
                </c:pt>
                <c:pt idx="2612">
                  <c:v>59.804794000000001</c:v>
                </c:pt>
                <c:pt idx="2613">
                  <c:v>59.805419999999998</c:v>
                </c:pt>
                <c:pt idx="2614">
                  <c:v>59.806049000000002</c:v>
                </c:pt>
                <c:pt idx="2615">
                  <c:v>59.806683</c:v>
                </c:pt>
                <c:pt idx="2616">
                  <c:v>59.807312000000003</c:v>
                </c:pt>
                <c:pt idx="2617">
                  <c:v>59.807941</c:v>
                </c:pt>
                <c:pt idx="2618">
                  <c:v>59.808559000000002</c:v>
                </c:pt>
                <c:pt idx="2619">
                  <c:v>59.809157999999996</c:v>
                </c:pt>
                <c:pt idx="2620">
                  <c:v>59.809742</c:v>
                </c:pt>
                <c:pt idx="2621">
                  <c:v>59.810299000000001</c:v>
                </c:pt>
                <c:pt idx="2622">
                  <c:v>59.810836999999999</c:v>
                </c:pt>
                <c:pt idx="2623">
                  <c:v>59.811343999999998</c:v>
                </c:pt>
                <c:pt idx="2624">
                  <c:v>59.811824999999999</c:v>
                </c:pt>
                <c:pt idx="2625">
                  <c:v>59.812275</c:v>
                </c:pt>
                <c:pt idx="2626">
                  <c:v>59.812694999999998</c:v>
                </c:pt>
                <c:pt idx="2627">
                  <c:v>59.813087000000003</c:v>
                </c:pt>
                <c:pt idx="2628">
                  <c:v>59.813442000000002</c:v>
                </c:pt>
                <c:pt idx="2629">
                  <c:v>59.813774000000002</c:v>
                </c:pt>
                <c:pt idx="2630">
                  <c:v>59.814075000000003</c:v>
                </c:pt>
                <c:pt idx="2631">
                  <c:v>59.814354000000002</c:v>
                </c:pt>
                <c:pt idx="2632">
                  <c:v>59.814605999999998</c:v>
                </c:pt>
                <c:pt idx="2633">
                  <c:v>59.814835000000002</c:v>
                </c:pt>
                <c:pt idx="2634">
                  <c:v>59.815044</c:v>
                </c:pt>
                <c:pt idx="2635">
                  <c:v>59.815235000000001</c:v>
                </c:pt>
                <c:pt idx="2636">
                  <c:v>59.815413999999997</c:v>
                </c:pt>
                <c:pt idx="2637">
                  <c:v>59.815578000000002</c:v>
                </c:pt>
                <c:pt idx="2638">
                  <c:v>59.815731</c:v>
                </c:pt>
                <c:pt idx="2639">
                  <c:v>59.81588</c:v>
                </c:pt>
                <c:pt idx="2640">
                  <c:v>59.816020999999999</c:v>
                </c:pt>
                <c:pt idx="2641">
                  <c:v>59.816161999999998</c:v>
                </c:pt>
                <c:pt idx="2642">
                  <c:v>59.816302999999998</c:v>
                </c:pt>
                <c:pt idx="2643">
                  <c:v>59.816448000000001</c:v>
                </c:pt>
                <c:pt idx="2644">
                  <c:v>59.816592999999997</c:v>
                </c:pt>
                <c:pt idx="2645">
                  <c:v>59.816749999999999</c:v>
                </c:pt>
                <c:pt idx="2646">
                  <c:v>59.816906000000003</c:v>
                </c:pt>
                <c:pt idx="2647">
                  <c:v>59.817078000000002</c:v>
                </c:pt>
                <c:pt idx="2648">
                  <c:v>59.817256999999998</c:v>
                </c:pt>
                <c:pt idx="2649">
                  <c:v>59.817447999999999</c:v>
                </c:pt>
                <c:pt idx="2650">
                  <c:v>59.81765</c:v>
                </c:pt>
                <c:pt idx="2651">
                  <c:v>59.817867</c:v>
                </c:pt>
                <c:pt idx="2652">
                  <c:v>59.818095999999997</c:v>
                </c:pt>
                <c:pt idx="2653">
                  <c:v>59.818336000000002</c:v>
                </c:pt>
                <c:pt idx="2654">
                  <c:v>59.818587999999998</c:v>
                </c:pt>
                <c:pt idx="2655">
                  <c:v>59.818859000000003</c:v>
                </c:pt>
                <c:pt idx="2656">
                  <c:v>59.819138000000002</c:v>
                </c:pt>
                <c:pt idx="2657">
                  <c:v>59.819431000000002</c:v>
                </c:pt>
                <c:pt idx="2658">
                  <c:v>59.819732999999999</c:v>
                </c:pt>
                <c:pt idx="2659">
                  <c:v>59.820048999999997</c:v>
                </c:pt>
                <c:pt idx="2660">
                  <c:v>59.820374000000001</c:v>
                </c:pt>
                <c:pt idx="2661">
                  <c:v>59.820704999999997</c:v>
                </c:pt>
                <c:pt idx="2662">
                  <c:v>59.821052999999999</c:v>
                </c:pt>
                <c:pt idx="2663">
                  <c:v>59.821407000000001</c:v>
                </c:pt>
                <c:pt idx="2664">
                  <c:v>59.821770000000001</c:v>
                </c:pt>
                <c:pt idx="2665">
                  <c:v>59.822139999999997</c:v>
                </c:pt>
                <c:pt idx="2666">
                  <c:v>59.822521000000002</c:v>
                </c:pt>
                <c:pt idx="2667">
                  <c:v>59.822906000000003</c:v>
                </c:pt>
                <c:pt idx="2668">
                  <c:v>59.823298999999999</c:v>
                </c:pt>
                <c:pt idx="2669">
                  <c:v>59.823700000000002</c:v>
                </c:pt>
                <c:pt idx="2670">
                  <c:v>59.824103999999998</c:v>
                </c:pt>
                <c:pt idx="2671">
                  <c:v>59.824516000000003</c:v>
                </c:pt>
                <c:pt idx="2672">
                  <c:v>59.824931999999997</c:v>
                </c:pt>
                <c:pt idx="2673">
                  <c:v>59.825352000000002</c:v>
                </c:pt>
                <c:pt idx="2674">
                  <c:v>59.825775</c:v>
                </c:pt>
                <c:pt idx="2675">
                  <c:v>59.826199000000003</c:v>
                </c:pt>
                <c:pt idx="2676">
                  <c:v>59.826625999999997</c:v>
                </c:pt>
                <c:pt idx="2677">
                  <c:v>59.827049000000002</c:v>
                </c:pt>
                <c:pt idx="2678">
                  <c:v>59.827472999999998</c:v>
                </c:pt>
                <c:pt idx="2679">
                  <c:v>59.827896000000003</c:v>
                </c:pt>
                <c:pt idx="2680">
                  <c:v>59.828308</c:v>
                </c:pt>
                <c:pt idx="2681">
                  <c:v>59.828719999999997</c:v>
                </c:pt>
                <c:pt idx="2682">
                  <c:v>59.829124</c:v>
                </c:pt>
                <c:pt idx="2683">
                  <c:v>59.829517000000003</c:v>
                </c:pt>
                <c:pt idx="2684">
                  <c:v>59.829903000000002</c:v>
                </c:pt>
                <c:pt idx="2685">
                  <c:v>59.830269000000001</c:v>
                </c:pt>
                <c:pt idx="2686">
                  <c:v>59.830627</c:v>
                </c:pt>
                <c:pt idx="2687">
                  <c:v>59.830970999999998</c:v>
                </c:pt>
                <c:pt idx="2688">
                  <c:v>59.831299000000001</c:v>
                </c:pt>
                <c:pt idx="2689">
                  <c:v>59.831614999999999</c:v>
                </c:pt>
                <c:pt idx="2690">
                  <c:v>59.831916999999997</c:v>
                </c:pt>
                <c:pt idx="2691">
                  <c:v>59.832199000000003</c:v>
                </c:pt>
                <c:pt idx="2692">
                  <c:v>59.832465999999997</c:v>
                </c:pt>
                <c:pt idx="2693">
                  <c:v>59.832718</c:v>
                </c:pt>
                <c:pt idx="2694">
                  <c:v>59.832957999999998</c:v>
                </c:pt>
                <c:pt idx="2695">
                  <c:v>59.833182999999998</c:v>
                </c:pt>
                <c:pt idx="2696">
                  <c:v>59.833401000000002</c:v>
                </c:pt>
                <c:pt idx="2697">
                  <c:v>59.833599</c:v>
                </c:pt>
                <c:pt idx="2698">
                  <c:v>59.833793999999997</c:v>
                </c:pt>
                <c:pt idx="2699">
                  <c:v>59.833976999999997</c:v>
                </c:pt>
                <c:pt idx="2700">
                  <c:v>59.834156</c:v>
                </c:pt>
                <c:pt idx="2701">
                  <c:v>59.834332000000003</c:v>
                </c:pt>
                <c:pt idx="2702">
                  <c:v>59.834502999999998</c:v>
                </c:pt>
                <c:pt idx="2703">
                  <c:v>59.834671</c:v>
                </c:pt>
                <c:pt idx="2704">
                  <c:v>59.834839000000002</c:v>
                </c:pt>
                <c:pt idx="2705">
                  <c:v>59.835014000000001</c:v>
                </c:pt>
                <c:pt idx="2706">
                  <c:v>59.835189999999997</c:v>
                </c:pt>
                <c:pt idx="2707">
                  <c:v>59.835369</c:v>
                </c:pt>
                <c:pt idx="2708">
                  <c:v>59.835555999999997</c:v>
                </c:pt>
                <c:pt idx="2709">
                  <c:v>59.835746999999998</c:v>
                </c:pt>
                <c:pt idx="2710">
                  <c:v>59.835953000000003</c:v>
                </c:pt>
                <c:pt idx="2711">
                  <c:v>59.836162999999999</c:v>
                </c:pt>
                <c:pt idx="2712">
                  <c:v>59.836379999999998</c:v>
                </c:pt>
                <c:pt idx="2713">
                  <c:v>59.836613</c:v>
                </c:pt>
                <c:pt idx="2714">
                  <c:v>59.836857000000002</c:v>
                </c:pt>
                <c:pt idx="2715">
                  <c:v>59.837111999999998</c:v>
                </c:pt>
                <c:pt idx="2716">
                  <c:v>59.837372000000002</c:v>
                </c:pt>
                <c:pt idx="2717">
                  <c:v>59.837645999999999</c:v>
                </c:pt>
                <c:pt idx="2718">
                  <c:v>59.837929000000003</c:v>
                </c:pt>
                <c:pt idx="2719">
                  <c:v>59.838225999999999</c:v>
                </c:pt>
                <c:pt idx="2720">
                  <c:v>59.838527999999997</c:v>
                </c:pt>
                <c:pt idx="2721">
                  <c:v>59.838836999999998</c:v>
                </c:pt>
                <c:pt idx="2722">
                  <c:v>59.839157</c:v>
                </c:pt>
                <c:pt idx="2723">
                  <c:v>59.839480999999999</c:v>
                </c:pt>
                <c:pt idx="2724">
                  <c:v>59.839809000000002</c:v>
                </c:pt>
                <c:pt idx="2725">
                  <c:v>59.840141000000003</c:v>
                </c:pt>
                <c:pt idx="2726">
                  <c:v>59.840477</c:v>
                </c:pt>
                <c:pt idx="2727">
                  <c:v>59.840809</c:v>
                </c:pt>
                <c:pt idx="2728">
                  <c:v>59.841144999999997</c:v>
                </c:pt>
                <c:pt idx="2729">
                  <c:v>59.841479999999997</c:v>
                </c:pt>
                <c:pt idx="2730">
                  <c:v>59.841811999999997</c:v>
                </c:pt>
                <c:pt idx="2731">
                  <c:v>59.842140000000001</c:v>
                </c:pt>
                <c:pt idx="2732">
                  <c:v>59.842464</c:v>
                </c:pt>
                <c:pt idx="2733">
                  <c:v>59.842784999999999</c:v>
                </c:pt>
                <c:pt idx="2734">
                  <c:v>59.843097999999998</c:v>
                </c:pt>
                <c:pt idx="2735">
                  <c:v>59.843409999999999</c:v>
                </c:pt>
                <c:pt idx="2736">
                  <c:v>59.843707999999999</c:v>
                </c:pt>
                <c:pt idx="2737">
                  <c:v>59.844006</c:v>
                </c:pt>
                <c:pt idx="2738">
                  <c:v>59.844296</c:v>
                </c:pt>
                <c:pt idx="2739">
                  <c:v>59.844577999999998</c:v>
                </c:pt>
                <c:pt idx="2740">
                  <c:v>59.844852000000003</c:v>
                </c:pt>
                <c:pt idx="2741">
                  <c:v>59.845126999999998</c:v>
                </c:pt>
                <c:pt idx="2742">
                  <c:v>59.845390000000002</c:v>
                </c:pt>
                <c:pt idx="2743">
                  <c:v>59.845649999999999</c:v>
                </c:pt>
                <c:pt idx="2744">
                  <c:v>59.845897999999998</c:v>
                </c:pt>
                <c:pt idx="2745">
                  <c:v>59.846145999999997</c:v>
                </c:pt>
                <c:pt idx="2746">
                  <c:v>59.846386000000003</c:v>
                </c:pt>
                <c:pt idx="2747">
                  <c:v>59.846618999999997</c:v>
                </c:pt>
                <c:pt idx="2748">
                  <c:v>59.846851000000001</c:v>
                </c:pt>
                <c:pt idx="2749">
                  <c:v>59.847076000000001</c:v>
                </c:pt>
                <c:pt idx="2750">
                  <c:v>59.847301000000002</c:v>
                </c:pt>
                <c:pt idx="2751">
                  <c:v>59.847518999999998</c:v>
                </c:pt>
                <c:pt idx="2752">
                  <c:v>59.847729000000001</c:v>
                </c:pt>
                <c:pt idx="2753">
                  <c:v>59.847938999999997</c:v>
                </c:pt>
                <c:pt idx="2754">
                  <c:v>59.848148000000002</c:v>
                </c:pt>
                <c:pt idx="2755">
                  <c:v>59.848346999999997</c:v>
                </c:pt>
                <c:pt idx="2756">
                  <c:v>59.848548999999998</c:v>
                </c:pt>
                <c:pt idx="2757">
                  <c:v>59.848742999999999</c:v>
                </c:pt>
                <c:pt idx="2758">
                  <c:v>59.848937999999997</c:v>
                </c:pt>
                <c:pt idx="2759">
                  <c:v>59.849128999999998</c:v>
                </c:pt>
                <c:pt idx="2760">
                  <c:v>59.849316000000002</c:v>
                </c:pt>
                <c:pt idx="2761">
                  <c:v>59.849505999999998</c:v>
                </c:pt>
                <c:pt idx="2762">
                  <c:v>59.849693000000002</c:v>
                </c:pt>
                <c:pt idx="2763">
                  <c:v>59.849876000000002</c:v>
                </c:pt>
                <c:pt idx="2764">
                  <c:v>59.850059999999999</c:v>
                </c:pt>
                <c:pt idx="2765">
                  <c:v>59.850242999999999</c:v>
                </c:pt>
                <c:pt idx="2766">
                  <c:v>59.850430000000003</c:v>
                </c:pt>
                <c:pt idx="2767">
                  <c:v>59.850616000000002</c:v>
                </c:pt>
                <c:pt idx="2768">
                  <c:v>59.8508</c:v>
                </c:pt>
                <c:pt idx="2769">
                  <c:v>59.850985999999999</c:v>
                </c:pt>
                <c:pt idx="2770">
                  <c:v>59.851177</c:v>
                </c:pt>
                <c:pt idx="2771">
                  <c:v>59.851368000000001</c:v>
                </c:pt>
                <c:pt idx="2772">
                  <c:v>59.851562999999999</c:v>
                </c:pt>
                <c:pt idx="2773">
                  <c:v>59.851761000000003</c:v>
                </c:pt>
                <c:pt idx="2774">
                  <c:v>59.851959000000001</c:v>
                </c:pt>
                <c:pt idx="2775">
                  <c:v>59.852164999999999</c:v>
                </c:pt>
                <c:pt idx="2776">
                  <c:v>59.852370999999998</c:v>
                </c:pt>
                <c:pt idx="2777">
                  <c:v>59.852581000000001</c:v>
                </c:pt>
                <c:pt idx="2778">
                  <c:v>59.852798</c:v>
                </c:pt>
                <c:pt idx="2779">
                  <c:v>59.853015999999997</c:v>
                </c:pt>
                <c:pt idx="2780">
                  <c:v>59.853233000000003</c:v>
                </c:pt>
                <c:pt idx="2781">
                  <c:v>59.853458000000003</c:v>
                </c:pt>
                <c:pt idx="2782">
                  <c:v>59.853687000000001</c:v>
                </c:pt>
                <c:pt idx="2783">
                  <c:v>59.853920000000002</c:v>
                </c:pt>
                <c:pt idx="2784">
                  <c:v>59.854152999999997</c:v>
                </c:pt>
                <c:pt idx="2785">
                  <c:v>59.854388999999998</c:v>
                </c:pt>
                <c:pt idx="2786">
                  <c:v>59.854626000000003</c:v>
                </c:pt>
                <c:pt idx="2787">
                  <c:v>59.854861999999997</c:v>
                </c:pt>
                <c:pt idx="2788">
                  <c:v>59.855103</c:v>
                </c:pt>
                <c:pt idx="2789">
                  <c:v>59.855342999999998</c:v>
                </c:pt>
                <c:pt idx="2790">
                  <c:v>59.855583000000003</c:v>
                </c:pt>
                <c:pt idx="2791">
                  <c:v>59.855820000000001</c:v>
                </c:pt>
                <c:pt idx="2792">
                  <c:v>59.856056000000002</c:v>
                </c:pt>
                <c:pt idx="2793">
                  <c:v>59.856293000000001</c:v>
                </c:pt>
                <c:pt idx="2794">
                  <c:v>59.856521999999998</c:v>
                </c:pt>
                <c:pt idx="2795">
                  <c:v>59.856746999999999</c:v>
                </c:pt>
                <c:pt idx="2796">
                  <c:v>59.856971999999999</c:v>
                </c:pt>
                <c:pt idx="2797">
                  <c:v>59.857185000000001</c:v>
                </c:pt>
                <c:pt idx="2798">
                  <c:v>59.857399000000001</c:v>
                </c:pt>
                <c:pt idx="2799">
                  <c:v>59.857605</c:v>
                </c:pt>
                <c:pt idx="2800">
                  <c:v>59.857807000000001</c:v>
                </c:pt>
                <c:pt idx="2801">
                  <c:v>59.858006000000003</c:v>
                </c:pt>
                <c:pt idx="2802">
                  <c:v>59.858192000000003</c:v>
                </c:pt>
                <c:pt idx="2803">
                  <c:v>59.858378999999999</c:v>
                </c:pt>
                <c:pt idx="2804">
                  <c:v>59.858555000000003</c:v>
                </c:pt>
                <c:pt idx="2805">
                  <c:v>59.858727000000002</c:v>
                </c:pt>
                <c:pt idx="2806">
                  <c:v>59.858891</c:v>
                </c:pt>
                <c:pt idx="2807">
                  <c:v>59.859054999999998</c:v>
                </c:pt>
                <c:pt idx="2808">
                  <c:v>59.859206999999998</c:v>
                </c:pt>
                <c:pt idx="2809">
                  <c:v>59.859360000000002</c:v>
                </c:pt>
                <c:pt idx="2810">
                  <c:v>59.859504999999999</c:v>
                </c:pt>
                <c:pt idx="2811">
                  <c:v>59.859650000000002</c:v>
                </c:pt>
                <c:pt idx="2812">
                  <c:v>59.859786999999997</c:v>
                </c:pt>
                <c:pt idx="2813">
                  <c:v>59.859923999999999</c:v>
                </c:pt>
                <c:pt idx="2814">
                  <c:v>59.860061999999999</c:v>
                </c:pt>
                <c:pt idx="2815">
                  <c:v>59.860194999999997</c:v>
                </c:pt>
                <c:pt idx="2816">
                  <c:v>59.860329</c:v>
                </c:pt>
                <c:pt idx="2817">
                  <c:v>59.860461999999998</c:v>
                </c:pt>
                <c:pt idx="2818">
                  <c:v>59.860591999999997</c:v>
                </c:pt>
                <c:pt idx="2819">
                  <c:v>59.860725000000002</c:v>
                </c:pt>
                <c:pt idx="2820">
                  <c:v>59.860858999999998</c:v>
                </c:pt>
                <c:pt idx="2821">
                  <c:v>59.860992000000003</c:v>
                </c:pt>
                <c:pt idx="2822">
                  <c:v>59.861130000000003</c:v>
                </c:pt>
                <c:pt idx="2823">
                  <c:v>59.861266999999998</c:v>
                </c:pt>
                <c:pt idx="2824">
                  <c:v>59.861404</c:v>
                </c:pt>
                <c:pt idx="2825">
                  <c:v>59.861545999999997</c:v>
                </c:pt>
                <c:pt idx="2826">
                  <c:v>59.861687000000003</c:v>
                </c:pt>
                <c:pt idx="2827">
                  <c:v>59.861834999999999</c:v>
                </c:pt>
                <c:pt idx="2828">
                  <c:v>59.861980000000003</c:v>
                </c:pt>
                <c:pt idx="2829">
                  <c:v>59.862129000000003</c:v>
                </c:pt>
                <c:pt idx="2830">
                  <c:v>59.862282</c:v>
                </c:pt>
                <c:pt idx="2831">
                  <c:v>59.862431000000001</c:v>
                </c:pt>
                <c:pt idx="2832">
                  <c:v>59.862586999999998</c:v>
                </c:pt>
                <c:pt idx="2833">
                  <c:v>59.862743000000002</c:v>
                </c:pt>
                <c:pt idx="2834">
                  <c:v>59.862895999999999</c:v>
                </c:pt>
                <c:pt idx="2835">
                  <c:v>59.863052000000003</c:v>
                </c:pt>
                <c:pt idx="2836">
                  <c:v>59.863213000000002</c:v>
                </c:pt>
                <c:pt idx="2837">
                  <c:v>59.863373000000003</c:v>
                </c:pt>
                <c:pt idx="2838">
                  <c:v>59.863532999999997</c:v>
                </c:pt>
                <c:pt idx="2839">
                  <c:v>59.863689000000001</c:v>
                </c:pt>
                <c:pt idx="2840">
                  <c:v>59.863849999999999</c:v>
                </c:pt>
                <c:pt idx="2841">
                  <c:v>59.864013999999997</c:v>
                </c:pt>
                <c:pt idx="2842">
                  <c:v>59.864170000000001</c:v>
                </c:pt>
                <c:pt idx="2843">
                  <c:v>59.864325999999998</c:v>
                </c:pt>
                <c:pt idx="2844">
                  <c:v>59.864486999999997</c:v>
                </c:pt>
                <c:pt idx="2845">
                  <c:v>59.864646999999998</c:v>
                </c:pt>
                <c:pt idx="2846">
                  <c:v>59.864798999999998</c:v>
                </c:pt>
                <c:pt idx="2847">
                  <c:v>59.864952000000002</c:v>
                </c:pt>
                <c:pt idx="2848">
                  <c:v>59.865105</c:v>
                </c:pt>
                <c:pt idx="2849">
                  <c:v>59.865257</c:v>
                </c:pt>
                <c:pt idx="2850">
                  <c:v>59.865406</c:v>
                </c:pt>
                <c:pt idx="2851">
                  <c:v>59.865555000000001</c:v>
                </c:pt>
                <c:pt idx="2852">
                  <c:v>59.865699999999997</c:v>
                </c:pt>
                <c:pt idx="2853">
                  <c:v>59.865845</c:v>
                </c:pt>
                <c:pt idx="2854">
                  <c:v>59.865985999999999</c:v>
                </c:pt>
                <c:pt idx="2855">
                  <c:v>59.866126999999999</c:v>
                </c:pt>
                <c:pt idx="2856">
                  <c:v>59.866264000000001</c:v>
                </c:pt>
                <c:pt idx="2857">
                  <c:v>59.866397999999997</c:v>
                </c:pt>
                <c:pt idx="2858">
                  <c:v>59.866531000000002</c:v>
                </c:pt>
                <c:pt idx="2859">
                  <c:v>59.866661000000001</c:v>
                </c:pt>
                <c:pt idx="2860">
                  <c:v>59.866790999999999</c:v>
                </c:pt>
                <c:pt idx="2861">
                  <c:v>59.866917000000001</c:v>
                </c:pt>
                <c:pt idx="2862">
                  <c:v>59.867038999999998</c:v>
                </c:pt>
                <c:pt idx="2863">
                  <c:v>59.867161000000003</c:v>
                </c:pt>
                <c:pt idx="2864">
                  <c:v>59.867279000000003</c:v>
                </c:pt>
                <c:pt idx="2865">
                  <c:v>59.867393</c:v>
                </c:pt>
                <c:pt idx="2866">
                  <c:v>59.867508000000001</c:v>
                </c:pt>
                <c:pt idx="2867">
                  <c:v>59.867618999999998</c:v>
                </c:pt>
                <c:pt idx="2868">
                  <c:v>59.867725</c:v>
                </c:pt>
                <c:pt idx="2869">
                  <c:v>59.867828000000003</c:v>
                </c:pt>
                <c:pt idx="2870">
                  <c:v>59.867930999999999</c:v>
                </c:pt>
                <c:pt idx="2871">
                  <c:v>59.868034000000002</c:v>
                </c:pt>
                <c:pt idx="2872">
                  <c:v>59.868133999999998</c:v>
                </c:pt>
                <c:pt idx="2873">
                  <c:v>59.868232999999996</c:v>
                </c:pt>
                <c:pt idx="2874">
                  <c:v>59.868327999999998</c:v>
                </c:pt>
                <c:pt idx="2875">
                  <c:v>59.868423</c:v>
                </c:pt>
                <c:pt idx="2876">
                  <c:v>59.868518999999999</c:v>
                </c:pt>
                <c:pt idx="2877">
                  <c:v>59.868609999999997</c:v>
                </c:pt>
                <c:pt idx="2878">
                  <c:v>59.868706000000003</c:v>
                </c:pt>
                <c:pt idx="2879">
                  <c:v>59.868797000000001</c:v>
                </c:pt>
                <c:pt idx="2880">
                  <c:v>59.868889000000003</c:v>
                </c:pt>
                <c:pt idx="2881">
                  <c:v>59.868983999999998</c:v>
                </c:pt>
                <c:pt idx="2882">
                  <c:v>59.869076</c:v>
                </c:pt>
                <c:pt idx="2883">
                  <c:v>59.869166999999997</c:v>
                </c:pt>
                <c:pt idx="2884">
                  <c:v>59.869262999999997</c:v>
                </c:pt>
                <c:pt idx="2885">
                  <c:v>59.869357999999998</c:v>
                </c:pt>
                <c:pt idx="2886">
                  <c:v>59.869453</c:v>
                </c:pt>
                <c:pt idx="2887">
                  <c:v>59.869553000000003</c:v>
                </c:pt>
                <c:pt idx="2888">
                  <c:v>59.869652000000002</c:v>
                </c:pt>
                <c:pt idx="2889">
                  <c:v>59.869751000000001</c:v>
                </c:pt>
                <c:pt idx="2890">
                  <c:v>59.869853999999997</c:v>
                </c:pt>
                <c:pt idx="2891">
                  <c:v>59.869961000000004</c:v>
                </c:pt>
                <c:pt idx="2892">
                  <c:v>59.870068000000003</c:v>
                </c:pt>
                <c:pt idx="2893">
                  <c:v>59.870170999999999</c:v>
                </c:pt>
                <c:pt idx="2894">
                  <c:v>59.870280999999999</c:v>
                </c:pt>
                <c:pt idx="2895">
                  <c:v>59.870387999999998</c:v>
                </c:pt>
                <c:pt idx="2896">
                  <c:v>59.870499000000002</c:v>
                </c:pt>
                <c:pt idx="2897">
                  <c:v>59.870609000000002</c:v>
                </c:pt>
                <c:pt idx="2898">
                  <c:v>59.870719999999999</c:v>
                </c:pt>
                <c:pt idx="2899">
                  <c:v>59.870834000000002</c:v>
                </c:pt>
                <c:pt idx="2900">
                  <c:v>59.870949000000003</c:v>
                </c:pt>
                <c:pt idx="2901">
                  <c:v>59.871059000000002</c:v>
                </c:pt>
                <c:pt idx="2902">
                  <c:v>59.871174000000003</c:v>
                </c:pt>
                <c:pt idx="2903">
                  <c:v>59.871284000000003</c:v>
                </c:pt>
                <c:pt idx="2904">
                  <c:v>59.871398999999997</c:v>
                </c:pt>
                <c:pt idx="2905">
                  <c:v>59.871510000000001</c:v>
                </c:pt>
                <c:pt idx="2906">
                  <c:v>59.87162</c:v>
                </c:pt>
                <c:pt idx="2907">
                  <c:v>59.871730999999997</c:v>
                </c:pt>
                <c:pt idx="2908">
                  <c:v>59.871834</c:v>
                </c:pt>
                <c:pt idx="2909">
                  <c:v>59.871941</c:v>
                </c:pt>
                <c:pt idx="2910">
                  <c:v>59.872044000000002</c:v>
                </c:pt>
                <c:pt idx="2911">
                  <c:v>59.872143000000001</c:v>
                </c:pt>
                <c:pt idx="2912">
                  <c:v>59.872245999999997</c:v>
                </c:pt>
                <c:pt idx="2913">
                  <c:v>59.872340999999999</c:v>
                </c:pt>
                <c:pt idx="2914">
                  <c:v>59.872436999999998</c:v>
                </c:pt>
                <c:pt idx="2915">
                  <c:v>59.872532</c:v>
                </c:pt>
                <c:pt idx="2916">
                  <c:v>59.872619999999998</c:v>
                </c:pt>
                <c:pt idx="2917">
                  <c:v>59.872711000000002</c:v>
                </c:pt>
                <c:pt idx="2918">
                  <c:v>59.872795000000004</c:v>
                </c:pt>
                <c:pt idx="2919">
                  <c:v>59.872878999999998</c:v>
                </c:pt>
                <c:pt idx="2920">
                  <c:v>59.872959000000002</c:v>
                </c:pt>
                <c:pt idx="2921">
                  <c:v>59.873043000000003</c:v>
                </c:pt>
                <c:pt idx="2922">
                  <c:v>59.873119000000003</c:v>
                </c:pt>
                <c:pt idx="2923">
                  <c:v>59.873196</c:v>
                </c:pt>
                <c:pt idx="2924">
                  <c:v>59.873272</c:v>
                </c:pt>
                <c:pt idx="2925">
                  <c:v>59.873344000000003</c:v>
                </c:pt>
                <c:pt idx="2926">
                  <c:v>59.873417000000003</c:v>
                </c:pt>
                <c:pt idx="2927">
                  <c:v>59.873493000000003</c:v>
                </c:pt>
                <c:pt idx="2928">
                  <c:v>59.873562</c:v>
                </c:pt>
                <c:pt idx="2929">
                  <c:v>59.873631000000003</c:v>
                </c:pt>
                <c:pt idx="2930">
                  <c:v>59.873702999999999</c:v>
                </c:pt>
                <c:pt idx="2931">
                  <c:v>59.873772000000002</c:v>
                </c:pt>
                <c:pt idx="2932">
                  <c:v>59.873843999999998</c:v>
                </c:pt>
                <c:pt idx="2933">
                  <c:v>59.873913000000002</c:v>
                </c:pt>
                <c:pt idx="2934">
                  <c:v>59.873978000000001</c:v>
                </c:pt>
                <c:pt idx="2935">
                  <c:v>59.874049999999997</c:v>
                </c:pt>
                <c:pt idx="2936">
                  <c:v>59.874119</c:v>
                </c:pt>
                <c:pt idx="2937">
                  <c:v>59.874191000000003</c:v>
                </c:pt>
                <c:pt idx="2938">
                  <c:v>59.87426</c:v>
                </c:pt>
                <c:pt idx="2939">
                  <c:v>59.874329000000003</c:v>
                </c:pt>
                <c:pt idx="2940">
                  <c:v>59.874400999999999</c:v>
                </c:pt>
                <c:pt idx="2941">
                  <c:v>59.874476999999999</c:v>
                </c:pt>
                <c:pt idx="2942">
                  <c:v>59.874546000000002</c:v>
                </c:pt>
                <c:pt idx="2943">
                  <c:v>59.874619000000003</c:v>
                </c:pt>
                <c:pt idx="2944">
                  <c:v>59.874695000000003</c:v>
                </c:pt>
                <c:pt idx="2945">
                  <c:v>59.874771000000003</c:v>
                </c:pt>
                <c:pt idx="2946">
                  <c:v>59.874844000000003</c:v>
                </c:pt>
                <c:pt idx="2947">
                  <c:v>59.874924</c:v>
                </c:pt>
                <c:pt idx="2948">
                  <c:v>59.875</c:v>
                </c:pt>
                <c:pt idx="2949">
                  <c:v>59.875076</c:v>
                </c:pt>
                <c:pt idx="2950">
                  <c:v>59.875155999999997</c:v>
                </c:pt>
                <c:pt idx="2951">
                  <c:v>59.875233000000001</c:v>
                </c:pt>
                <c:pt idx="2952">
                  <c:v>59.875312999999998</c:v>
                </c:pt>
                <c:pt idx="2953">
                  <c:v>59.875393000000003</c:v>
                </c:pt>
                <c:pt idx="2954">
                  <c:v>59.875473</c:v>
                </c:pt>
                <c:pt idx="2955">
                  <c:v>59.875552999999996</c:v>
                </c:pt>
                <c:pt idx="2956">
                  <c:v>59.875633000000001</c:v>
                </c:pt>
                <c:pt idx="2957">
                  <c:v>59.875717000000002</c:v>
                </c:pt>
                <c:pt idx="2958">
                  <c:v>59.875801000000003</c:v>
                </c:pt>
                <c:pt idx="2959">
                  <c:v>59.875881</c:v>
                </c:pt>
                <c:pt idx="2960">
                  <c:v>59.875965000000001</c:v>
                </c:pt>
                <c:pt idx="2961">
                  <c:v>59.876044999999998</c:v>
                </c:pt>
                <c:pt idx="2962">
                  <c:v>59.876128999999999</c:v>
                </c:pt>
                <c:pt idx="2963">
                  <c:v>59.876209000000003</c:v>
                </c:pt>
                <c:pt idx="2964">
                  <c:v>59.876292999999997</c:v>
                </c:pt>
                <c:pt idx="2965">
                  <c:v>59.876373000000001</c:v>
                </c:pt>
                <c:pt idx="2966">
                  <c:v>59.876457000000002</c:v>
                </c:pt>
                <c:pt idx="2967">
                  <c:v>59.876536999999999</c:v>
                </c:pt>
                <c:pt idx="2968">
                  <c:v>59.876613999999996</c:v>
                </c:pt>
                <c:pt idx="2969">
                  <c:v>59.876694000000001</c:v>
                </c:pt>
                <c:pt idx="2970">
                  <c:v>59.876773999999997</c:v>
                </c:pt>
                <c:pt idx="2971">
                  <c:v>59.876849999999997</c:v>
                </c:pt>
                <c:pt idx="2972">
                  <c:v>59.876925999999997</c:v>
                </c:pt>
                <c:pt idx="2973">
                  <c:v>59.877003000000002</c:v>
                </c:pt>
                <c:pt idx="2974">
                  <c:v>59.877074999999998</c:v>
                </c:pt>
                <c:pt idx="2975">
                  <c:v>59.877147999999998</c:v>
                </c:pt>
                <c:pt idx="2976">
                  <c:v>59.877220000000001</c:v>
                </c:pt>
                <c:pt idx="2977">
                  <c:v>59.877288999999998</c:v>
                </c:pt>
                <c:pt idx="2978">
                  <c:v>59.877353999999997</c:v>
                </c:pt>
                <c:pt idx="2979">
                  <c:v>59.877422000000003</c:v>
                </c:pt>
                <c:pt idx="2980">
                  <c:v>59.877490999999999</c:v>
                </c:pt>
                <c:pt idx="2981">
                  <c:v>59.877555999999998</c:v>
                </c:pt>
                <c:pt idx="2982">
                  <c:v>59.877620999999998</c:v>
                </c:pt>
                <c:pt idx="2983">
                  <c:v>59.877682</c:v>
                </c:pt>
                <c:pt idx="2984">
                  <c:v>59.877743000000002</c:v>
                </c:pt>
                <c:pt idx="2985">
                  <c:v>59.877808000000002</c:v>
                </c:pt>
                <c:pt idx="2986">
                  <c:v>59.877861000000003</c:v>
                </c:pt>
                <c:pt idx="2987">
                  <c:v>59.877921999999998</c:v>
                </c:pt>
                <c:pt idx="2988">
                  <c:v>59.877979000000003</c:v>
                </c:pt>
                <c:pt idx="2989">
                  <c:v>59.878036000000002</c:v>
                </c:pt>
                <c:pt idx="2990">
                  <c:v>59.878098000000001</c:v>
                </c:pt>
                <c:pt idx="2991">
                  <c:v>59.878155</c:v>
                </c:pt>
                <c:pt idx="2992">
                  <c:v>59.878208000000001</c:v>
                </c:pt>
                <c:pt idx="2993">
                  <c:v>59.878264999999999</c:v>
                </c:pt>
                <c:pt idx="2994">
                  <c:v>59.878323000000002</c:v>
                </c:pt>
                <c:pt idx="2995">
                  <c:v>59.87838</c:v>
                </c:pt>
                <c:pt idx="2996">
                  <c:v>59.878441000000002</c:v>
                </c:pt>
                <c:pt idx="2997">
                  <c:v>59.878498</c:v>
                </c:pt>
                <c:pt idx="2998">
                  <c:v>59.878554999999999</c:v>
                </c:pt>
                <c:pt idx="2999">
                  <c:v>59.878616000000001</c:v>
                </c:pt>
                <c:pt idx="3000">
                  <c:v>59.878673999999997</c:v>
                </c:pt>
                <c:pt idx="3001">
                  <c:v>59.878734999999999</c:v>
                </c:pt>
                <c:pt idx="3002">
                  <c:v>59.878796000000001</c:v>
                </c:pt>
                <c:pt idx="3003">
                  <c:v>59.878860000000003</c:v>
                </c:pt>
                <c:pt idx="3004">
                  <c:v>59.878922000000003</c:v>
                </c:pt>
                <c:pt idx="3005">
                  <c:v>59.878985999999998</c:v>
                </c:pt>
                <c:pt idx="3006">
                  <c:v>59.879050999999997</c:v>
                </c:pt>
                <c:pt idx="3007">
                  <c:v>59.879116000000003</c:v>
                </c:pt>
                <c:pt idx="3008">
                  <c:v>59.879181000000003</c:v>
                </c:pt>
                <c:pt idx="3009">
                  <c:v>59.879246000000002</c:v>
                </c:pt>
                <c:pt idx="3010">
                  <c:v>59.879314000000001</c:v>
                </c:pt>
                <c:pt idx="3011">
                  <c:v>59.879379</c:v>
                </c:pt>
                <c:pt idx="3012">
                  <c:v>59.879447999999996</c:v>
                </c:pt>
                <c:pt idx="3013">
                  <c:v>59.879517</c:v>
                </c:pt>
                <c:pt idx="3014">
                  <c:v>59.879581000000002</c:v>
                </c:pt>
                <c:pt idx="3015">
                  <c:v>59.879649999999998</c:v>
                </c:pt>
                <c:pt idx="3016">
                  <c:v>59.879722999999998</c:v>
                </c:pt>
                <c:pt idx="3017">
                  <c:v>59.879790999999997</c:v>
                </c:pt>
                <c:pt idx="3018">
                  <c:v>59.879860000000001</c:v>
                </c:pt>
                <c:pt idx="3019">
                  <c:v>59.879925</c:v>
                </c:pt>
                <c:pt idx="3020">
                  <c:v>59.879992999999999</c:v>
                </c:pt>
                <c:pt idx="3021">
                  <c:v>59.880062000000002</c:v>
                </c:pt>
                <c:pt idx="3022">
                  <c:v>59.880127000000002</c:v>
                </c:pt>
                <c:pt idx="3023">
                  <c:v>59.880195999999998</c:v>
                </c:pt>
                <c:pt idx="3024">
                  <c:v>59.880263999999997</c:v>
                </c:pt>
                <c:pt idx="3025">
                  <c:v>59.880324999999999</c:v>
                </c:pt>
                <c:pt idx="3026">
                  <c:v>59.880389999999998</c:v>
                </c:pt>
                <c:pt idx="3027">
                  <c:v>59.880454999999998</c:v>
                </c:pt>
                <c:pt idx="3028">
                  <c:v>59.880519999999997</c:v>
                </c:pt>
                <c:pt idx="3029">
                  <c:v>59.880580999999999</c:v>
                </c:pt>
                <c:pt idx="3030">
                  <c:v>59.880642000000002</c:v>
                </c:pt>
                <c:pt idx="3031">
                  <c:v>59.880702999999997</c:v>
                </c:pt>
                <c:pt idx="3032">
                  <c:v>59.880763999999999</c:v>
                </c:pt>
                <c:pt idx="3033">
                  <c:v>59.880825000000002</c:v>
                </c:pt>
                <c:pt idx="3034">
                  <c:v>59.880882</c:v>
                </c:pt>
                <c:pt idx="3035">
                  <c:v>59.880938999999998</c:v>
                </c:pt>
                <c:pt idx="3036">
                  <c:v>59.880997000000001</c:v>
                </c:pt>
                <c:pt idx="3037">
                  <c:v>59.881053999999999</c:v>
                </c:pt>
                <c:pt idx="3038">
                  <c:v>59.881107</c:v>
                </c:pt>
                <c:pt idx="3039">
                  <c:v>59.881165000000003</c:v>
                </c:pt>
                <c:pt idx="3040">
                  <c:v>59.881217999999997</c:v>
                </c:pt>
                <c:pt idx="3041">
                  <c:v>59.881270999999998</c:v>
                </c:pt>
                <c:pt idx="3042">
                  <c:v>59.881321</c:v>
                </c:pt>
                <c:pt idx="3043">
                  <c:v>59.881374000000001</c:v>
                </c:pt>
                <c:pt idx="3044">
                  <c:v>59.881428</c:v>
                </c:pt>
                <c:pt idx="3045">
                  <c:v>59.881476999999997</c:v>
                </c:pt>
                <c:pt idx="3046">
                  <c:v>59.881526999999998</c:v>
                </c:pt>
                <c:pt idx="3047">
                  <c:v>59.88158</c:v>
                </c:pt>
                <c:pt idx="3048">
                  <c:v>59.881630000000001</c:v>
                </c:pt>
                <c:pt idx="3049">
                  <c:v>59.881680000000003</c:v>
                </c:pt>
                <c:pt idx="3050">
                  <c:v>59.881729</c:v>
                </c:pt>
                <c:pt idx="3051">
                  <c:v>59.881779000000002</c:v>
                </c:pt>
                <c:pt idx="3052">
                  <c:v>59.881827999999999</c:v>
                </c:pt>
                <c:pt idx="3053">
                  <c:v>59.881878</c:v>
                </c:pt>
                <c:pt idx="3054">
                  <c:v>59.881926999999997</c:v>
                </c:pt>
                <c:pt idx="3055">
                  <c:v>59.881976999999999</c:v>
                </c:pt>
                <c:pt idx="3056">
                  <c:v>59.882027000000001</c:v>
                </c:pt>
                <c:pt idx="3057">
                  <c:v>59.882072000000001</c:v>
                </c:pt>
                <c:pt idx="3058">
                  <c:v>59.882122000000003</c:v>
                </c:pt>
                <c:pt idx="3059">
                  <c:v>59.882171999999997</c:v>
                </c:pt>
                <c:pt idx="3060">
                  <c:v>59.882221000000001</c:v>
                </c:pt>
                <c:pt idx="3061">
                  <c:v>59.882271000000003</c:v>
                </c:pt>
                <c:pt idx="3062">
                  <c:v>59.882323999999997</c:v>
                </c:pt>
                <c:pt idx="3063">
                  <c:v>59.882373999999999</c:v>
                </c:pt>
                <c:pt idx="3064">
                  <c:v>59.882423000000003</c:v>
                </c:pt>
                <c:pt idx="3065">
                  <c:v>59.882472999999997</c:v>
                </c:pt>
                <c:pt idx="3066">
                  <c:v>59.882525999999999</c:v>
                </c:pt>
                <c:pt idx="3067">
                  <c:v>59.882576</c:v>
                </c:pt>
                <c:pt idx="3068">
                  <c:v>59.882626000000002</c:v>
                </c:pt>
                <c:pt idx="3069">
                  <c:v>59.882679000000003</c:v>
                </c:pt>
                <c:pt idx="3070">
                  <c:v>59.882731999999997</c:v>
                </c:pt>
                <c:pt idx="3071">
                  <c:v>59.882786000000003</c:v>
                </c:pt>
                <c:pt idx="3072">
                  <c:v>59.882838999999997</c:v>
                </c:pt>
                <c:pt idx="3073">
                  <c:v>59.882893000000003</c:v>
                </c:pt>
                <c:pt idx="3074">
                  <c:v>59.882945999999997</c:v>
                </c:pt>
                <c:pt idx="3075">
                  <c:v>59.882998999999998</c:v>
                </c:pt>
                <c:pt idx="3076">
                  <c:v>59.883049</c:v>
                </c:pt>
                <c:pt idx="3077">
                  <c:v>59.883102000000001</c:v>
                </c:pt>
                <c:pt idx="3078">
                  <c:v>59.883156</c:v>
                </c:pt>
                <c:pt idx="3079">
                  <c:v>59.883209000000001</c:v>
                </c:pt>
                <c:pt idx="3080">
                  <c:v>59.883262999999999</c:v>
                </c:pt>
                <c:pt idx="3081">
                  <c:v>59.883311999999997</c:v>
                </c:pt>
                <c:pt idx="3082">
                  <c:v>59.883366000000002</c:v>
                </c:pt>
                <c:pt idx="3083">
                  <c:v>59.883414999999999</c:v>
                </c:pt>
                <c:pt idx="3084">
                  <c:v>59.883468999999998</c:v>
                </c:pt>
                <c:pt idx="3085">
                  <c:v>59.883521999999999</c:v>
                </c:pt>
                <c:pt idx="3086">
                  <c:v>59.883572000000001</c:v>
                </c:pt>
                <c:pt idx="3087">
                  <c:v>59.883620999999998</c:v>
                </c:pt>
                <c:pt idx="3088">
                  <c:v>59.883667000000003</c:v>
                </c:pt>
                <c:pt idx="3089">
                  <c:v>59.883716999999997</c:v>
                </c:pt>
                <c:pt idx="3090">
                  <c:v>59.883761999999997</c:v>
                </c:pt>
                <c:pt idx="3091">
                  <c:v>59.883811999999999</c:v>
                </c:pt>
                <c:pt idx="3092">
                  <c:v>59.883862000000001</c:v>
                </c:pt>
                <c:pt idx="3093">
                  <c:v>59.883904000000001</c:v>
                </c:pt>
                <c:pt idx="3094">
                  <c:v>59.883949000000001</c:v>
                </c:pt>
                <c:pt idx="3095">
                  <c:v>59.883994999999999</c:v>
                </c:pt>
                <c:pt idx="3096">
                  <c:v>59.884041000000003</c:v>
                </c:pt>
                <c:pt idx="3097">
                  <c:v>59.884082999999997</c:v>
                </c:pt>
                <c:pt idx="3098">
                  <c:v>59.884124999999997</c:v>
                </c:pt>
                <c:pt idx="3099">
                  <c:v>59.884166999999998</c:v>
                </c:pt>
                <c:pt idx="3100">
                  <c:v>59.884208999999998</c:v>
                </c:pt>
                <c:pt idx="3101">
                  <c:v>59.884250999999999</c:v>
                </c:pt>
                <c:pt idx="3102">
                  <c:v>59.884289000000003</c:v>
                </c:pt>
                <c:pt idx="3103">
                  <c:v>59.884331000000003</c:v>
                </c:pt>
                <c:pt idx="3104">
                  <c:v>59.884372999999997</c:v>
                </c:pt>
                <c:pt idx="3105">
                  <c:v>59.884411</c:v>
                </c:pt>
                <c:pt idx="3106">
                  <c:v>59.884448999999996</c:v>
                </c:pt>
                <c:pt idx="3107">
                  <c:v>59.884490999999997</c:v>
                </c:pt>
                <c:pt idx="3108">
                  <c:v>59.884529000000001</c:v>
                </c:pt>
                <c:pt idx="3109">
                  <c:v>59.884566999999997</c:v>
                </c:pt>
                <c:pt idx="3110">
                  <c:v>59.884605000000001</c:v>
                </c:pt>
                <c:pt idx="3111">
                  <c:v>59.884644000000002</c:v>
                </c:pt>
                <c:pt idx="3112">
                  <c:v>59.884681999999998</c:v>
                </c:pt>
                <c:pt idx="3113">
                  <c:v>59.884720000000002</c:v>
                </c:pt>
                <c:pt idx="3114">
                  <c:v>59.884757999999998</c:v>
                </c:pt>
                <c:pt idx="3115">
                  <c:v>59.884796000000001</c:v>
                </c:pt>
                <c:pt idx="3116">
                  <c:v>59.884833999999998</c:v>
                </c:pt>
                <c:pt idx="3117">
                  <c:v>59.884872000000001</c:v>
                </c:pt>
                <c:pt idx="3118">
                  <c:v>59.884911000000002</c:v>
                </c:pt>
                <c:pt idx="3119">
                  <c:v>59.884948999999999</c:v>
                </c:pt>
                <c:pt idx="3120">
                  <c:v>59.884987000000002</c:v>
                </c:pt>
                <c:pt idx="3121">
                  <c:v>59.885024999999999</c:v>
                </c:pt>
                <c:pt idx="3122">
                  <c:v>59.885066999999999</c:v>
                </c:pt>
                <c:pt idx="3123">
                  <c:v>59.885105000000003</c:v>
                </c:pt>
                <c:pt idx="3124">
                  <c:v>59.885142999999999</c:v>
                </c:pt>
                <c:pt idx="3125">
                  <c:v>59.885185</c:v>
                </c:pt>
                <c:pt idx="3126">
                  <c:v>59.885223000000003</c:v>
                </c:pt>
                <c:pt idx="3127">
                  <c:v>59.885261999999997</c:v>
                </c:pt>
                <c:pt idx="3128">
                  <c:v>59.885300000000001</c:v>
                </c:pt>
                <c:pt idx="3129">
                  <c:v>59.885342000000001</c:v>
                </c:pt>
                <c:pt idx="3130">
                  <c:v>59.885379999999998</c:v>
                </c:pt>
                <c:pt idx="3131">
                  <c:v>59.885418000000001</c:v>
                </c:pt>
                <c:pt idx="3132">
                  <c:v>59.885455999999998</c:v>
                </c:pt>
                <c:pt idx="3133">
                  <c:v>59.885497999999998</c:v>
                </c:pt>
                <c:pt idx="3134">
                  <c:v>59.885536000000002</c:v>
                </c:pt>
                <c:pt idx="3135">
                  <c:v>59.885573999999998</c:v>
                </c:pt>
                <c:pt idx="3136">
                  <c:v>59.885612000000002</c:v>
                </c:pt>
                <c:pt idx="3137">
                  <c:v>59.885651000000003</c:v>
                </c:pt>
                <c:pt idx="3138">
                  <c:v>59.885693000000003</c:v>
                </c:pt>
                <c:pt idx="3139">
                  <c:v>59.885731</c:v>
                </c:pt>
                <c:pt idx="3140">
                  <c:v>59.885769000000003</c:v>
                </c:pt>
                <c:pt idx="3141">
                  <c:v>59.885807</c:v>
                </c:pt>
                <c:pt idx="3142">
                  <c:v>59.885845000000003</c:v>
                </c:pt>
                <c:pt idx="3143">
                  <c:v>59.88588</c:v>
                </c:pt>
                <c:pt idx="3144">
                  <c:v>59.885921000000003</c:v>
                </c:pt>
                <c:pt idx="3145">
                  <c:v>59.885956</c:v>
                </c:pt>
                <c:pt idx="3146">
                  <c:v>59.88599</c:v>
                </c:pt>
                <c:pt idx="3147">
                  <c:v>59.886028000000003</c:v>
                </c:pt>
                <c:pt idx="3148">
                  <c:v>59.886066</c:v>
                </c:pt>
                <c:pt idx="3149">
                  <c:v>59.886100999999996</c:v>
                </c:pt>
                <c:pt idx="3150">
                  <c:v>59.886139</c:v>
                </c:pt>
                <c:pt idx="3151">
                  <c:v>59.886169000000002</c:v>
                </c:pt>
                <c:pt idx="3152">
                  <c:v>59.886208000000003</c:v>
                </c:pt>
                <c:pt idx="3153">
                  <c:v>59.886237999999999</c:v>
                </c:pt>
                <c:pt idx="3154">
                  <c:v>59.886271999999998</c:v>
                </c:pt>
                <c:pt idx="3155">
                  <c:v>59.886307000000002</c:v>
                </c:pt>
                <c:pt idx="3156">
                  <c:v>59.886336999999997</c:v>
                </c:pt>
                <c:pt idx="3157">
                  <c:v>59.886372000000001</c:v>
                </c:pt>
                <c:pt idx="3158">
                  <c:v>59.886401999999997</c:v>
                </c:pt>
                <c:pt idx="3159">
                  <c:v>59.886436000000003</c:v>
                </c:pt>
                <c:pt idx="3160">
                  <c:v>59.886462999999999</c:v>
                </c:pt>
                <c:pt idx="3161">
                  <c:v>59.886496999999999</c:v>
                </c:pt>
                <c:pt idx="3162">
                  <c:v>59.886524000000001</c:v>
                </c:pt>
                <c:pt idx="3163">
                  <c:v>59.886558999999998</c:v>
                </c:pt>
                <c:pt idx="3164">
                  <c:v>59.886584999999997</c:v>
                </c:pt>
                <c:pt idx="3165">
                  <c:v>59.886615999999997</c:v>
                </c:pt>
                <c:pt idx="3166">
                  <c:v>59.886645999999999</c:v>
                </c:pt>
                <c:pt idx="3167">
                  <c:v>59.886673000000002</c:v>
                </c:pt>
                <c:pt idx="3168">
                  <c:v>59.886702999999997</c:v>
                </c:pt>
                <c:pt idx="3169">
                  <c:v>59.886733999999997</c:v>
                </c:pt>
                <c:pt idx="3170">
                  <c:v>59.886761</c:v>
                </c:pt>
                <c:pt idx="3171">
                  <c:v>59.886786999999998</c:v>
                </c:pt>
                <c:pt idx="3172">
                  <c:v>59.886817999999998</c:v>
                </c:pt>
                <c:pt idx="3173">
                  <c:v>59.886848000000001</c:v>
                </c:pt>
                <c:pt idx="3174">
                  <c:v>59.886875000000003</c:v>
                </c:pt>
                <c:pt idx="3175">
                  <c:v>59.886901999999999</c:v>
                </c:pt>
                <c:pt idx="3176">
                  <c:v>59.886929000000002</c:v>
                </c:pt>
                <c:pt idx="3177">
                  <c:v>59.886958999999997</c:v>
                </c:pt>
                <c:pt idx="3178">
                  <c:v>59.886986</c:v>
                </c:pt>
                <c:pt idx="3179">
                  <c:v>59.887016000000003</c:v>
                </c:pt>
                <c:pt idx="3180">
                  <c:v>59.887042999999998</c:v>
                </c:pt>
                <c:pt idx="3181">
                  <c:v>59.887073999999998</c:v>
                </c:pt>
                <c:pt idx="3182">
                  <c:v>59.887099999999997</c:v>
                </c:pt>
                <c:pt idx="3183">
                  <c:v>59.887130999999997</c:v>
                </c:pt>
                <c:pt idx="3184">
                  <c:v>59.887157000000002</c:v>
                </c:pt>
                <c:pt idx="3185">
                  <c:v>59.887188000000002</c:v>
                </c:pt>
                <c:pt idx="3186">
                  <c:v>59.887214999999998</c:v>
                </c:pt>
                <c:pt idx="3187">
                  <c:v>59.887245</c:v>
                </c:pt>
                <c:pt idx="3188">
                  <c:v>59.887272000000003</c:v>
                </c:pt>
                <c:pt idx="3189">
                  <c:v>59.887301999999998</c:v>
                </c:pt>
                <c:pt idx="3190">
                  <c:v>59.887329000000001</c:v>
                </c:pt>
                <c:pt idx="3191">
                  <c:v>59.887360000000001</c:v>
                </c:pt>
                <c:pt idx="3192">
                  <c:v>59.887385999999999</c:v>
                </c:pt>
                <c:pt idx="3193">
                  <c:v>59.887416999999999</c:v>
                </c:pt>
                <c:pt idx="3194">
                  <c:v>59.887444000000002</c:v>
                </c:pt>
                <c:pt idx="3195">
                  <c:v>59.887473999999997</c:v>
                </c:pt>
                <c:pt idx="3196">
                  <c:v>59.887497000000003</c:v>
                </c:pt>
                <c:pt idx="3197">
                  <c:v>59.887526999999999</c:v>
                </c:pt>
                <c:pt idx="3198">
                  <c:v>59.887554000000002</c:v>
                </c:pt>
                <c:pt idx="3199">
                  <c:v>59.887585000000001</c:v>
                </c:pt>
                <c:pt idx="3200">
                  <c:v>59.887608</c:v>
                </c:pt>
                <c:pt idx="3201">
                  <c:v>59.887638000000003</c:v>
                </c:pt>
                <c:pt idx="3202">
                  <c:v>59.887664999999998</c:v>
                </c:pt>
                <c:pt idx="3203">
                  <c:v>59.887690999999997</c:v>
                </c:pt>
                <c:pt idx="3204">
                  <c:v>59.887718</c:v>
                </c:pt>
                <c:pt idx="3205">
                  <c:v>59.887745000000002</c:v>
                </c:pt>
                <c:pt idx="3206">
                  <c:v>59.887768000000001</c:v>
                </c:pt>
                <c:pt idx="3207">
                  <c:v>59.887797999999997</c:v>
                </c:pt>
                <c:pt idx="3208">
                  <c:v>59.887821000000002</c:v>
                </c:pt>
                <c:pt idx="3209">
                  <c:v>59.887847999999998</c:v>
                </c:pt>
                <c:pt idx="3210">
                  <c:v>59.887870999999997</c:v>
                </c:pt>
                <c:pt idx="3211">
                  <c:v>59.887897000000002</c:v>
                </c:pt>
                <c:pt idx="3212">
                  <c:v>59.887920000000001</c:v>
                </c:pt>
                <c:pt idx="3213">
                  <c:v>59.887943</c:v>
                </c:pt>
                <c:pt idx="3214">
                  <c:v>59.887970000000003</c:v>
                </c:pt>
                <c:pt idx="3215">
                  <c:v>59.887993000000002</c:v>
                </c:pt>
                <c:pt idx="3216">
                  <c:v>59.888016</c:v>
                </c:pt>
                <c:pt idx="3217">
                  <c:v>59.888038999999999</c:v>
                </c:pt>
                <c:pt idx="3218">
                  <c:v>59.888061999999998</c:v>
                </c:pt>
                <c:pt idx="3219">
                  <c:v>59.888083999999999</c:v>
                </c:pt>
                <c:pt idx="3220">
                  <c:v>59.888106999999998</c:v>
                </c:pt>
                <c:pt idx="3221">
                  <c:v>59.888129999999997</c:v>
                </c:pt>
                <c:pt idx="3222">
                  <c:v>59.888153000000003</c:v>
                </c:pt>
                <c:pt idx="3223">
                  <c:v>59.888171999999997</c:v>
                </c:pt>
                <c:pt idx="3224">
                  <c:v>59.888195000000003</c:v>
                </c:pt>
                <c:pt idx="3225">
                  <c:v>59.888218000000002</c:v>
                </c:pt>
                <c:pt idx="3226">
                  <c:v>59.888236999999997</c:v>
                </c:pt>
                <c:pt idx="3227">
                  <c:v>59.888260000000002</c:v>
                </c:pt>
                <c:pt idx="3228">
                  <c:v>59.888278999999997</c:v>
                </c:pt>
                <c:pt idx="3229">
                  <c:v>59.888302000000003</c:v>
                </c:pt>
                <c:pt idx="3230">
                  <c:v>59.888325000000002</c:v>
                </c:pt>
                <c:pt idx="3231">
                  <c:v>59.888343999999996</c:v>
                </c:pt>
                <c:pt idx="3232">
                  <c:v>59.888362999999998</c:v>
                </c:pt>
                <c:pt idx="3233">
                  <c:v>59.888385999999997</c:v>
                </c:pt>
                <c:pt idx="3234">
                  <c:v>59.888404999999999</c:v>
                </c:pt>
                <c:pt idx="3235">
                  <c:v>59.888427999999998</c:v>
                </c:pt>
                <c:pt idx="3236">
                  <c:v>59.888451000000003</c:v>
                </c:pt>
                <c:pt idx="3237">
                  <c:v>59.888466000000001</c:v>
                </c:pt>
                <c:pt idx="3238">
                  <c:v>59.888489</c:v>
                </c:pt>
                <c:pt idx="3239">
                  <c:v>59.888508000000002</c:v>
                </c:pt>
                <c:pt idx="3240">
                  <c:v>59.888531</c:v>
                </c:pt>
                <c:pt idx="3241">
                  <c:v>59.888550000000002</c:v>
                </c:pt>
                <c:pt idx="3242">
                  <c:v>59.888568999999997</c:v>
                </c:pt>
                <c:pt idx="3243">
                  <c:v>59.888592000000003</c:v>
                </c:pt>
                <c:pt idx="3244">
                  <c:v>59.888615000000001</c:v>
                </c:pt>
                <c:pt idx="3245">
                  <c:v>59.888629999999999</c:v>
                </c:pt>
                <c:pt idx="3246">
                  <c:v>59.888652999999998</c:v>
                </c:pt>
                <c:pt idx="3247">
                  <c:v>59.888675999999997</c:v>
                </c:pt>
                <c:pt idx="3248">
                  <c:v>59.888694999999998</c:v>
                </c:pt>
                <c:pt idx="3249">
                  <c:v>59.888714</c:v>
                </c:pt>
                <c:pt idx="3250">
                  <c:v>59.888733000000002</c:v>
                </c:pt>
                <c:pt idx="3251">
                  <c:v>59.888756000000001</c:v>
                </c:pt>
                <c:pt idx="3252">
                  <c:v>59.888775000000003</c:v>
                </c:pt>
                <c:pt idx="3253">
                  <c:v>59.888793999999997</c:v>
                </c:pt>
                <c:pt idx="3254">
                  <c:v>59.888812999999999</c:v>
                </c:pt>
                <c:pt idx="3255">
                  <c:v>59.888835999999998</c:v>
                </c:pt>
                <c:pt idx="3256">
                  <c:v>59.888855</c:v>
                </c:pt>
                <c:pt idx="3257">
                  <c:v>59.888874000000001</c:v>
                </c:pt>
                <c:pt idx="3258">
                  <c:v>59.888897</c:v>
                </c:pt>
                <c:pt idx="3259">
                  <c:v>59.888911999999998</c:v>
                </c:pt>
                <c:pt idx="3260">
                  <c:v>59.888934999999996</c:v>
                </c:pt>
                <c:pt idx="3261">
                  <c:v>59.888953999999998</c:v>
                </c:pt>
                <c:pt idx="3262">
                  <c:v>59.888973</c:v>
                </c:pt>
                <c:pt idx="3263">
                  <c:v>59.888992000000002</c:v>
                </c:pt>
                <c:pt idx="3264">
                  <c:v>59.889011000000004</c:v>
                </c:pt>
                <c:pt idx="3265">
                  <c:v>59.889029999999998</c:v>
                </c:pt>
                <c:pt idx="3266">
                  <c:v>59.889049999999997</c:v>
                </c:pt>
                <c:pt idx="3267">
                  <c:v>59.889068999999999</c:v>
                </c:pt>
                <c:pt idx="3268">
                  <c:v>59.889083999999997</c:v>
                </c:pt>
                <c:pt idx="3269">
                  <c:v>59.889102999999999</c:v>
                </c:pt>
                <c:pt idx="3270">
                  <c:v>59.889122</c:v>
                </c:pt>
                <c:pt idx="3271">
                  <c:v>59.889136999999998</c:v>
                </c:pt>
                <c:pt idx="3272">
                  <c:v>59.889156</c:v>
                </c:pt>
                <c:pt idx="3273">
                  <c:v>59.889175000000002</c:v>
                </c:pt>
                <c:pt idx="3274">
                  <c:v>59.889190999999997</c:v>
                </c:pt>
                <c:pt idx="3275">
                  <c:v>59.889209999999999</c:v>
                </c:pt>
                <c:pt idx="3276">
                  <c:v>59.889229</c:v>
                </c:pt>
                <c:pt idx="3277">
                  <c:v>59.889243999999998</c:v>
                </c:pt>
                <c:pt idx="3278">
                  <c:v>59.889259000000003</c:v>
                </c:pt>
                <c:pt idx="3279">
                  <c:v>59.889277999999997</c:v>
                </c:pt>
                <c:pt idx="3280">
                  <c:v>59.889296999999999</c:v>
                </c:pt>
                <c:pt idx="3281">
                  <c:v>59.889308999999997</c:v>
                </c:pt>
                <c:pt idx="3282">
                  <c:v>59.889327999999999</c:v>
                </c:pt>
                <c:pt idx="3283">
                  <c:v>59.889342999999997</c:v>
                </c:pt>
                <c:pt idx="3284">
                  <c:v>59.889358999999999</c:v>
                </c:pt>
                <c:pt idx="3285">
                  <c:v>59.889373999999997</c:v>
                </c:pt>
                <c:pt idx="3286">
                  <c:v>59.889392999999998</c:v>
                </c:pt>
                <c:pt idx="3287">
                  <c:v>59.889408000000003</c:v>
                </c:pt>
                <c:pt idx="3288">
                  <c:v>59.889420000000001</c:v>
                </c:pt>
                <c:pt idx="3289">
                  <c:v>59.889434999999999</c:v>
                </c:pt>
                <c:pt idx="3290">
                  <c:v>59.889454000000001</c:v>
                </c:pt>
                <c:pt idx="3291">
                  <c:v>59.889468999999998</c:v>
                </c:pt>
                <c:pt idx="3292">
                  <c:v>59.889481000000004</c:v>
                </c:pt>
                <c:pt idx="3293">
                  <c:v>59.889496000000001</c:v>
                </c:pt>
                <c:pt idx="3294">
                  <c:v>59.889515000000003</c:v>
                </c:pt>
                <c:pt idx="3295">
                  <c:v>59.889530000000001</c:v>
                </c:pt>
                <c:pt idx="3296">
                  <c:v>59.889541999999999</c:v>
                </c:pt>
                <c:pt idx="3297">
                  <c:v>59.889561</c:v>
                </c:pt>
                <c:pt idx="3298">
                  <c:v>59.889575999999998</c:v>
                </c:pt>
                <c:pt idx="3299">
                  <c:v>59.889591000000003</c:v>
                </c:pt>
                <c:pt idx="3300">
                  <c:v>59.889603000000001</c:v>
                </c:pt>
                <c:pt idx="3301">
                  <c:v>59.889622000000003</c:v>
                </c:pt>
                <c:pt idx="3302">
                  <c:v>59.889637</c:v>
                </c:pt>
                <c:pt idx="3303">
                  <c:v>59.889648000000001</c:v>
                </c:pt>
                <c:pt idx="3304">
                  <c:v>59.889664000000003</c:v>
                </c:pt>
                <c:pt idx="3305">
                  <c:v>59.889682999999998</c:v>
                </c:pt>
                <c:pt idx="3306">
                  <c:v>59.889698000000003</c:v>
                </c:pt>
                <c:pt idx="3307">
                  <c:v>59.889709000000003</c:v>
                </c:pt>
                <c:pt idx="3308">
                  <c:v>59.889724999999999</c:v>
                </c:pt>
                <c:pt idx="3309">
                  <c:v>59.889740000000003</c:v>
                </c:pt>
                <c:pt idx="3310">
                  <c:v>59.889758999999998</c:v>
                </c:pt>
                <c:pt idx="3311">
                  <c:v>59.889771000000003</c:v>
                </c:pt>
                <c:pt idx="3312">
                  <c:v>59.889786000000001</c:v>
                </c:pt>
                <c:pt idx="3313">
                  <c:v>59.889800999999999</c:v>
                </c:pt>
                <c:pt idx="3314">
                  <c:v>59.889816000000003</c:v>
                </c:pt>
                <c:pt idx="3315">
                  <c:v>59.889828000000001</c:v>
                </c:pt>
                <c:pt idx="3316">
                  <c:v>59.889842999999999</c:v>
                </c:pt>
                <c:pt idx="3317">
                  <c:v>59.889857999999997</c:v>
                </c:pt>
                <c:pt idx="3318">
                  <c:v>59.889873999999999</c:v>
                </c:pt>
                <c:pt idx="3319">
                  <c:v>59.889885</c:v>
                </c:pt>
                <c:pt idx="3320">
                  <c:v>59.889899999999997</c:v>
                </c:pt>
                <c:pt idx="3321">
                  <c:v>59.889915000000002</c:v>
                </c:pt>
                <c:pt idx="3322">
                  <c:v>59.889930999999997</c:v>
                </c:pt>
                <c:pt idx="3323">
                  <c:v>59.889941999999998</c:v>
                </c:pt>
                <c:pt idx="3324">
                  <c:v>59.889954000000003</c:v>
                </c:pt>
                <c:pt idx="3325">
                  <c:v>59.889969000000001</c:v>
                </c:pt>
                <c:pt idx="3326">
                  <c:v>59.889983999999998</c:v>
                </c:pt>
                <c:pt idx="3327">
                  <c:v>59.889995999999996</c:v>
                </c:pt>
                <c:pt idx="3328">
                  <c:v>59.890006999999997</c:v>
                </c:pt>
                <c:pt idx="3329">
                  <c:v>59.890022000000002</c:v>
                </c:pt>
                <c:pt idx="3330">
                  <c:v>59.890037999999997</c:v>
                </c:pt>
                <c:pt idx="3331">
                  <c:v>59.890048999999998</c:v>
                </c:pt>
                <c:pt idx="3332">
                  <c:v>59.890059999999998</c:v>
                </c:pt>
                <c:pt idx="3333">
                  <c:v>59.890072000000004</c:v>
                </c:pt>
                <c:pt idx="3334">
                  <c:v>59.890087000000001</c:v>
                </c:pt>
                <c:pt idx="3335">
                  <c:v>59.890101999999999</c:v>
                </c:pt>
                <c:pt idx="3336">
                  <c:v>59.89011</c:v>
                </c:pt>
                <c:pt idx="3337">
                  <c:v>59.890121000000001</c:v>
                </c:pt>
                <c:pt idx="3338">
                  <c:v>59.890137000000003</c:v>
                </c:pt>
                <c:pt idx="3339">
                  <c:v>59.890148000000003</c:v>
                </c:pt>
                <c:pt idx="3340">
                  <c:v>59.890163000000001</c:v>
                </c:pt>
                <c:pt idx="3341">
                  <c:v>59.890171000000002</c:v>
                </c:pt>
                <c:pt idx="3342">
                  <c:v>59.890186</c:v>
                </c:pt>
                <c:pt idx="3343">
                  <c:v>59.890197999999998</c:v>
                </c:pt>
                <c:pt idx="3344">
                  <c:v>59.890208999999999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3649112"/>
        <c:axId val="113649496"/>
      </c:scatterChart>
      <c:valAx>
        <c:axId val="113649112"/>
        <c:scaling>
          <c:orientation val="minMax"/>
          <c:max val="2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Time (s)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3649496"/>
        <c:crosses val="autoZero"/>
        <c:crossBetween val="midCat"/>
        <c:majorUnit val="2"/>
      </c:valAx>
      <c:valAx>
        <c:axId val="113649496"/>
        <c:scaling>
          <c:orientation val="minMax"/>
          <c:min val="59.3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Frequency (Hz)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3649112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chemeClr val="tx1">
          <a:lumMod val="15000"/>
          <a:lumOff val="85000"/>
        </a:schemeClr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Frequency</a:t>
            </a:r>
            <a:endParaRPr lang="en-US" dirty="0"/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/>
      <c:scatterChart>
        <c:scatterStyle val="smoothMarker"/>
        <c:varyColors val="0"/>
        <c:ser>
          <c:idx val="1"/>
          <c:order val="0"/>
          <c:tx>
            <c:v>Actual</c:v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xVal>
            <c:numRef>
              <c:f>Sheet1!$L$2:$L$2342</c:f>
              <c:numCache>
                <c:formatCode>General</c:formatCode>
                <c:ptCount val="2341"/>
                <c:pt idx="0">
                  <c:v>0.5</c:v>
                </c:pt>
                <c:pt idx="1">
                  <c:v>0.50833399999999784</c:v>
                </c:pt>
                <c:pt idx="2">
                  <c:v>0.51666699999999821</c:v>
                </c:pt>
                <c:pt idx="3">
                  <c:v>0.52499999999999858</c:v>
                </c:pt>
                <c:pt idx="4">
                  <c:v>0.53333400000000353</c:v>
                </c:pt>
                <c:pt idx="5">
                  <c:v>0.5416670000000039</c:v>
                </c:pt>
                <c:pt idx="6">
                  <c:v>0.55000000000000426</c:v>
                </c:pt>
                <c:pt idx="7">
                  <c:v>0.55833400000000211</c:v>
                </c:pt>
                <c:pt idx="8">
                  <c:v>0.56666700000000247</c:v>
                </c:pt>
                <c:pt idx="9">
                  <c:v>0.57500000000000284</c:v>
                </c:pt>
                <c:pt idx="10">
                  <c:v>0.58333400000000069</c:v>
                </c:pt>
                <c:pt idx="11">
                  <c:v>0.59166700000000105</c:v>
                </c:pt>
                <c:pt idx="12">
                  <c:v>0.60000000000000142</c:v>
                </c:pt>
                <c:pt idx="13">
                  <c:v>0.60833399999999926</c:v>
                </c:pt>
                <c:pt idx="14">
                  <c:v>0.61666699999999963</c:v>
                </c:pt>
                <c:pt idx="15">
                  <c:v>0.625</c:v>
                </c:pt>
                <c:pt idx="16">
                  <c:v>0.63333399999999784</c:v>
                </c:pt>
                <c:pt idx="17">
                  <c:v>0.64166699999999821</c:v>
                </c:pt>
                <c:pt idx="18">
                  <c:v>0.64999999999999858</c:v>
                </c:pt>
                <c:pt idx="19">
                  <c:v>0.65833400000000353</c:v>
                </c:pt>
                <c:pt idx="20">
                  <c:v>0.6666670000000039</c:v>
                </c:pt>
                <c:pt idx="21">
                  <c:v>0.67500000000000426</c:v>
                </c:pt>
                <c:pt idx="22">
                  <c:v>0.68333400000000211</c:v>
                </c:pt>
                <c:pt idx="23">
                  <c:v>0.69166700000000247</c:v>
                </c:pt>
                <c:pt idx="24">
                  <c:v>0.70000000000000284</c:v>
                </c:pt>
                <c:pt idx="25">
                  <c:v>0.70833400000000069</c:v>
                </c:pt>
                <c:pt idx="26">
                  <c:v>0.71666700000000105</c:v>
                </c:pt>
                <c:pt idx="27">
                  <c:v>0.72500000000000142</c:v>
                </c:pt>
                <c:pt idx="28">
                  <c:v>0.73333399999999926</c:v>
                </c:pt>
                <c:pt idx="29">
                  <c:v>0.74166699999999963</c:v>
                </c:pt>
                <c:pt idx="30">
                  <c:v>0.75</c:v>
                </c:pt>
                <c:pt idx="31">
                  <c:v>0.75833399999999784</c:v>
                </c:pt>
                <c:pt idx="32">
                  <c:v>0.76666699999999821</c:v>
                </c:pt>
                <c:pt idx="33">
                  <c:v>0.77499999999999858</c:v>
                </c:pt>
                <c:pt idx="34">
                  <c:v>0.78333400000000353</c:v>
                </c:pt>
                <c:pt idx="35">
                  <c:v>0.7916670000000039</c:v>
                </c:pt>
                <c:pt idx="36">
                  <c:v>0.80000000000000426</c:v>
                </c:pt>
                <c:pt idx="37">
                  <c:v>0.80833400000000211</c:v>
                </c:pt>
                <c:pt idx="38">
                  <c:v>0.81666700000000247</c:v>
                </c:pt>
                <c:pt idx="39">
                  <c:v>0.82500000000000284</c:v>
                </c:pt>
                <c:pt idx="40">
                  <c:v>0.83333400000000069</c:v>
                </c:pt>
                <c:pt idx="41">
                  <c:v>0.84166700000000105</c:v>
                </c:pt>
                <c:pt idx="42">
                  <c:v>0.85000000000000142</c:v>
                </c:pt>
                <c:pt idx="43">
                  <c:v>0.85833399999999926</c:v>
                </c:pt>
                <c:pt idx="44">
                  <c:v>0.86666699999999963</c:v>
                </c:pt>
                <c:pt idx="45">
                  <c:v>0.875</c:v>
                </c:pt>
                <c:pt idx="46">
                  <c:v>0.88333399999999784</c:v>
                </c:pt>
                <c:pt idx="47">
                  <c:v>0.89166699999999821</c:v>
                </c:pt>
                <c:pt idx="48">
                  <c:v>0.89999999999999858</c:v>
                </c:pt>
                <c:pt idx="49">
                  <c:v>0.90833400000000353</c:v>
                </c:pt>
                <c:pt idx="50">
                  <c:v>0.9166670000000039</c:v>
                </c:pt>
                <c:pt idx="51">
                  <c:v>0.92500000000000426</c:v>
                </c:pt>
                <c:pt idx="52">
                  <c:v>0.93333400000000211</c:v>
                </c:pt>
                <c:pt idx="53">
                  <c:v>0.94166700000000247</c:v>
                </c:pt>
                <c:pt idx="54">
                  <c:v>0.95000000000000284</c:v>
                </c:pt>
                <c:pt idx="55">
                  <c:v>0.95833400000000069</c:v>
                </c:pt>
                <c:pt idx="56">
                  <c:v>0.96666700000000105</c:v>
                </c:pt>
                <c:pt idx="57">
                  <c:v>0.97500000000000142</c:v>
                </c:pt>
                <c:pt idx="58">
                  <c:v>0.98333399999999926</c:v>
                </c:pt>
                <c:pt idx="59">
                  <c:v>0.99166699999999963</c:v>
                </c:pt>
                <c:pt idx="60">
                  <c:v>1</c:v>
                </c:pt>
                <c:pt idx="61">
                  <c:v>1.0083339999999978</c:v>
                </c:pt>
                <c:pt idx="62">
                  <c:v>1.0166669999999982</c:v>
                </c:pt>
                <c:pt idx="63">
                  <c:v>1.0249999999999986</c:v>
                </c:pt>
                <c:pt idx="64">
                  <c:v>1.0333340000000035</c:v>
                </c:pt>
                <c:pt idx="65">
                  <c:v>1.0416670000000039</c:v>
                </c:pt>
                <c:pt idx="66">
                  <c:v>1.0500000000000043</c:v>
                </c:pt>
                <c:pt idx="67">
                  <c:v>1.0583340000000021</c:v>
                </c:pt>
                <c:pt idx="68">
                  <c:v>1.0666670000000025</c:v>
                </c:pt>
                <c:pt idx="69">
                  <c:v>1.0750000000000028</c:v>
                </c:pt>
                <c:pt idx="70">
                  <c:v>1.0833340000000007</c:v>
                </c:pt>
                <c:pt idx="71">
                  <c:v>1.0916670000000011</c:v>
                </c:pt>
                <c:pt idx="72">
                  <c:v>1.1000000000000014</c:v>
                </c:pt>
                <c:pt idx="73">
                  <c:v>1.1083339999999993</c:v>
                </c:pt>
                <c:pt idx="74">
                  <c:v>1.1166669999999996</c:v>
                </c:pt>
                <c:pt idx="75">
                  <c:v>1.125</c:v>
                </c:pt>
                <c:pt idx="76">
                  <c:v>1.1333339999999978</c:v>
                </c:pt>
                <c:pt idx="77">
                  <c:v>1.1416669999999982</c:v>
                </c:pt>
                <c:pt idx="78">
                  <c:v>1.1499999999999986</c:v>
                </c:pt>
                <c:pt idx="79">
                  <c:v>1.1583340000000035</c:v>
                </c:pt>
                <c:pt idx="80">
                  <c:v>1.1666670000000039</c:v>
                </c:pt>
                <c:pt idx="81">
                  <c:v>1.1750000000000043</c:v>
                </c:pt>
                <c:pt idx="82">
                  <c:v>1.1833340000000021</c:v>
                </c:pt>
                <c:pt idx="83">
                  <c:v>1.1916670000000025</c:v>
                </c:pt>
                <c:pt idx="84">
                  <c:v>1.2000000000000028</c:v>
                </c:pt>
                <c:pt idx="85">
                  <c:v>1.2083340000000007</c:v>
                </c:pt>
                <c:pt idx="86">
                  <c:v>1.2166670000000011</c:v>
                </c:pt>
                <c:pt idx="87">
                  <c:v>1.2250000000000014</c:v>
                </c:pt>
                <c:pt idx="88">
                  <c:v>1.2333339999999993</c:v>
                </c:pt>
                <c:pt idx="89">
                  <c:v>1.2416669999999996</c:v>
                </c:pt>
                <c:pt idx="90">
                  <c:v>1.25</c:v>
                </c:pt>
                <c:pt idx="91">
                  <c:v>1.2583339999999978</c:v>
                </c:pt>
                <c:pt idx="92">
                  <c:v>1.2666669999999982</c:v>
                </c:pt>
                <c:pt idx="93">
                  <c:v>1.2749999999999986</c:v>
                </c:pt>
                <c:pt idx="94">
                  <c:v>1.2833340000000035</c:v>
                </c:pt>
                <c:pt idx="95">
                  <c:v>1.2916670000000039</c:v>
                </c:pt>
                <c:pt idx="96">
                  <c:v>1.3000000000000043</c:v>
                </c:pt>
                <c:pt idx="97">
                  <c:v>1.3083340000000021</c:v>
                </c:pt>
                <c:pt idx="98">
                  <c:v>1.3166670000000025</c:v>
                </c:pt>
                <c:pt idx="99">
                  <c:v>1.3250000000000028</c:v>
                </c:pt>
                <c:pt idx="100">
                  <c:v>1.3333340000000007</c:v>
                </c:pt>
                <c:pt idx="101">
                  <c:v>1.3416670000000011</c:v>
                </c:pt>
                <c:pt idx="102">
                  <c:v>1.3500000000000014</c:v>
                </c:pt>
                <c:pt idx="103">
                  <c:v>1.3583339999999993</c:v>
                </c:pt>
                <c:pt idx="104">
                  <c:v>1.3666669999999996</c:v>
                </c:pt>
                <c:pt idx="105">
                  <c:v>1.375</c:v>
                </c:pt>
                <c:pt idx="106">
                  <c:v>1.3833339999999978</c:v>
                </c:pt>
                <c:pt idx="107">
                  <c:v>1.3916669999999982</c:v>
                </c:pt>
                <c:pt idx="108">
                  <c:v>1.3999999999999986</c:v>
                </c:pt>
                <c:pt idx="109">
                  <c:v>1.4083340000000035</c:v>
                </c:pt>
                <c:pt idx="110">
                  <c:v>1.4166670000000039</c:v>
                </c:pt>
                <c:pt idx="111">
                  <c:v>1.4250000000000043</c:v>
                </c:pt>
                <c:pt idx="112">
                  <c:v>1.4333340000000021</c:v>
                </c:pt>
                <c:pt idx="113">
                  <c:v>1.4416670000000025</c:v>
                </c:pt>
                <c:pt idx="114">
                  <c:v>1.4500000000000028</c:v>
                </c:pt>
                <c:pt idx="115">
                  <c:v>1.4583340000000007</c:v>
                </c:pt>
                <c:pt idx="116">
                  <c:v>1.4666670000000011</c:v>
                </c:pt>
                <c:pt idx="117">
                  <c:v>1.4750000000000014</c:v>
                </c:pt>
                <c:pt idx="118">
                  <c:v>1.4833339999999993</c:v>
                </c:pt>
                <c:pt idx="119">
                  <c:v>1.4916669999999996</c:v>
                </c:pt>
                <c:pt idx="120">
                  <c:v>1.5</c:v>
                </c:pt>
                <c:pt idx="121">
                  <c:v>1.5083339999999978</c:v>
                </c:pt>
                <c:pt idx="122">
                  <c:v>1.5166669999999982</c:v>
                </c:pt>
                <c:pt idx="123">
                  <c:v>1.5249999999999986</c:v>
                </c:pt>
                <c:pt idx="124">
                  <c:v>1.5333340000000035</c:v>
                </c:pt>
                <c:pt idx="125">
                  <c:v>1.5416670000000039</c:v>
                </c:pt>
                <c:pt idx="126">
                  <c:v>1.5500000000000043</c:v>
                </c:pt>
                <c:pt idx="127">
                  <c:v>1.5583340000000021</c:v>
                </c:pt>
                <c:pt idx="128">
                  <c:v>1.5666670000000025</c:v>
                </c:pt>
                <c:pt idx="129">
                  <c:v>1.5750000000000028</c:v>
                </c:pt>
                <c:pt idx="130">
                  <c:v>1.5833340000000007</c:v>
                </c:pt>
                <c:pt idx="131">
                  <c:v>1.5916670000000011</c:v>
                </c:pt>
                <c:pt idx="132">
                  <c:v>1.6000000000000014</c:v>
                </c:pt>
                <c:pt idx="133">
                  <c:v>1.6083339999999993</c:v>
                </c:pt>
                <c:pt idx="134">
                  <c:v>1.6166669999999996</c:v>
                </c:pt>
                <c:pt idx="135">
                  <c:v>1.625</c:v>
                </c:pt>
                <c:pt idx="136">
                  <c:v>1.6333339999999978</c:v>
                </c:pt>
                <c:pt idx="137">
                  <c:v>1.6416669999999982</c:v>
                </c:pt>
                <c:pt idx="138">
                  <c:v>1.6499999999999986</c:v>
                </c:pt>
                <c:pt idx="139">
                  <c:v>1.6583340000000035</c:v>
                </c:pt>
                <c:pt idx="140">
                  <c:v>1.6666670000000039</c:v>
                </c:pt>
                <c:pt idx="141">
                  <c:v>1.6750000000000043</c:v>
                </c:pt>
                <c:pt idx="142">
                  <c:v>1.6833340000000021</c:v>
                </c:pt>
                <c:pt idx="143">
                  <c:v>1.6916670000000025</c:v>
                </c:pt>
                <c:pt idx="144">
                  <c:v>1.7000000000000028</c:v>
                </c:pt>
                <c:pt idx="145">
                  <c:v>1.7083340000000007</c:v>
                </c:pt>
                <c:pt idx="146">
                  <c:v>1.7166670000000011</c:v>
                </c:pt>
                <c:pt idx="147">
                  <c:v>1.7250000000000014</c:v>
                </c:pt>
                <c:pt idx="148">
                  <c:v>1.7333339999999993</c:v>
                </c:pt>
                <c:pt idx="149">
                  <c:v>1.7416669999999996</c:v>
                </c:pt>
                <c:pt idx="150">
                  <c:v>1.75</c:v>
                </c:pt>
                <c:pt idx="151">
                  <c:v>1.7583339999999978</c:v>
                </c:pt>
                <c:pt idx="152">
                  <c:v>1.7666669999999982</c:v>
                </c:pt>
                <c:pt idx="153">
                  <c:v>1.7749999999999986</c:v>
                </c:pt>
                <c:pt idx="154">
                  <c:v>1.7833340000000035</c:v>
                </c:pt>
                <c:pt idx="155">
                  <c:v>1.7916670000000039</c:v>
                </c:pt>
                <c:pt idx="156">
                  <c:v>1.8000000000000043</c:v>
                </c:pt>
                <c:pt idx="157">
                  <c:v>1.8083340000000021</c:v>
                </c:pt>
                <c:pt idx="158">
                  <c:v>1.8166670000000025</c:v>
                </c:pt>
                <c:pt idx="159">
                  <c:v>1.8250000000000028</c:v>
                </c:pt>
                <c:pt idx="160">
                  <c:v>1.8333340000000007</c:v>
                </c:pt>
                <c:pt idx="161">
                  <c:v>1.8416670000000011</c:v>
                </c:pt>
                <c:pt idx="162">
                  <c:v>1.8500000000000014</c:v>
                </c:pt>
                <c:pt idx="163">
                  <c:v>1.8583339999999993</c:v>
                </c:pt>
                <c:pt idx="164">
                  <c:v>1.8666669999999996</c:v>
                </c:pt>
                <c:pt idx="165">
                  <c:v>1.875</c:v>
                </c:pt>
                <c:pt idx="166">
                  <c:v>1.8833339999999978</c:v>
                </c:pt>
                <c:pt idx="167">
                  <c:v>1.8916669999999982</c:v>
                </c:pt>
                <c:pt idx="168">
                  <c:v>1.8999999999999986</c:v>
                </c:pt>
                <c:pt idx="169">
                  <c:v>1.9083340000000035</c:v>
                </c:pt>
                <c:pt idx="170">
                  <c:v>1.9166670000000039</c:v>
                </c:pt>
                <c:pt idx="171">
                  <c:v>1.9250000000000043</c:v>
                </c:pt>
                <c:pt idx="172">
                  <c:v>1.9333340000000021</c:v>
                </c:pt>
                <c:pt idx="173">
                  <c:v>1.9416670000000025</c:v>
                </c:pt>
                <c:pt idx="174">
                  <c:v>1.9500000000000028</c:v>
                </c:pt>
                <c:pt idx="175">
                  <c:v>1.9583340000000007</c:v>
                </c:pt>
                <c:pt idx="176">
                  <c:v>1.9666670000000011</c:v>
                </c:pt>
                <c:pt idx="177">
                  <c:v>1.9750000000000014</c:v>
                </c:pt>
                <c:pt idx="178">
                  <c:v>1.9833339999999993</c:v>
                </c:pt>
                <c:pt idx="179">
                  <c:v>1.9916669999999996</c:v>
                </c:pt>
                <c:pt idx="180">
                  <c:v>2</c:v>
                </c:pt>
                <c:pt idx="181">
                  <c:v>2.0083339999999978</c:v>
                </c:pt>
                <c:pt idx="182">
                  <c:v>2.0166669999999982</c:v>
                </c:pt>
                <c:pt idx="183">
                  <c:v>2.0249999999999986</c:v>
                </c:pt>
                <c:pt idx="184">
                  <c:v>2.0333340000000035</c:v>
                </c:pt>
                <c:pt idx="185">
                  <c:v>2.0416670000000039</c:v>
                </c:pt>
                <c:pt idx="186">
                  <c:v>2.0500000000000043</c:v>
                </c:pt>
                <c:pt idx="187">
                  <c:v>2.0583340000000021</c:v>
                </c:pt>
                <c:pt idx="188">
                  <c:v>2.0666670000000025</c:v>
                </c:pt>
                <c:pt idx="189">
                  <c:v>2.0750000000000028</c:v>
                </c:pt>
                <c:pt idx="190">
                  <c:v>2.0833340000000007</c:v>
                </c:pt>
                <c:pt idx="191">
                  <c:v>2.0916670000000011</c:v>
                </c:pt>
                <c:pt idx="192">
                  <c:v>2.1000000000000014</c:v>
                </c:pt>
                <c:pt idx="193">
                  <c:v>2.1083339999999993</c:v>
                </c:pt>
                <c:pt idx="194">
                  <c:v>2.1166669999999996</c:v>
                </c:pt>
                <c:pt idx="195">
                  <c:v>2.125</c:v>
                </c:pt>
                <c:pt idx="196">
                  <c:v>2.1333339999999978</c:v>
                </c:pt>
                <c:pt idx="197">
                  <c:v>2.1416669999999982</c:v>
                </c:pt>
                <c:pt idx="198">
                  <c:v>2.1499999999999986</c:v>
                </c:pt>
                <c:pt idx="199">
                  <c:v>2.1583340000000035</c:v>
                </c:pt>
                <c:pt idx="200">
                  <c:v>2.1666670000000039</c:v>
                </c:pt>
                <c:pt idx="201">
                  <c:v>2.1750000000000043</c:v>
                </c:pt>
                <c:pt idx="202">
                  <c:v>2.1833340000000021</c:v>
                </c:pt>
                <c:pt idx="203">
                  <c:v>2.1916670000000025</c:v>
                </c:pt>
                <c:pt idx="204">
                  <c:v>2.2000000000000028</c:v>
                </c:pt>
                <c:pt idx="205">
                  <c:v>2.2083340000000007</c:v>
                </c:pt>
                <c:pt idx="206">
                  <c:v>2.2166670000000011</c:v>
                </c:pt>
                <c:pt idx="207">
                  <c:v>2.2250000000000014</c:v>
                </c:pt>
                <c:pt idx="208">
                  <c:v>2.2333339999999993</c:v>
                </c:pt>
                <c:pt idx="209">
                  <c:v>2.2416669999999996</c:v>
                </c:pt>
                <c:pt idx="210">
                  <c:v>2.25</c:v>
                </c:pt>
                <c:pt idx="211">
                  <c:v>2.2583339999999978</c:v>
                </c:pt>
                <c:pt idx="212">
                  <c:v>2.2666669999999982</c:v>
                </c:pt>
                <c:pt idx="213">
                  <c:v>2.2749999999999986</c:v>
                </c:pt>
                <c:pt idx="214">
                  <c:v>2.2833340000000035</c:v>
                </c:pt>
                <c:pt idx="215">
                  <c:v>2.2916670000000039</c:v>
                </c:pt>
                <c:pt idx="216">
                  <c:v>2.3000000000000043</c:v>
                </c:pt>
                <c:pt idx="217">
                  <c:v>2.3083340000000021</c:v>
                </c:pt>
                <c:pt idx="218">
                  <c:v>2.3166670000000025</c:v>
                </c:pt>
                <c:pt idx="219">
                  <c:v>2.3250000000000028</c:v>
                </c:pt>
                <c:pt idx="220">
                  <c:v>2.3333340000000007</c:v>
                </c:pt>
                <c:pt idx="221">
                  <c:v>2.3416670000000011</c:v>
                </c:pt>
                <c:pt idx="222">
                  <c:v>2.3500000000000014</c:v>
                </c:pt>
                <c:pt idx="223">
                  <c:v>2.3583339999999993</c:v>
                </c:pt>
                <c:pt idx="224">
                  <c:v>2.3666669999999996</c:v>
                </c:pt>
                <c:pt idx="225">
                  <c:v>2.375</c:v>
                </c:pt>
                <c:pt idx="226">
                  <c:v>2.3833339999999978</c:v>
                </c:pt>
                <c:pt idx="227">
                  <c:v>2.3916669999999982</c:v>
                </c:pt>
                <c:pt idx="228">
                  <c:v>2.3999999999999986</c:v>
                </c:pt>
                <c:pt idx="229">
                  <c:v>2.4083340000000035</c:v>
                </c:pt>
                <c:pt idx="230">
                  <c:v>2.4166670000000039</c:v>
                </c:pt>
                <c:pt idx="231">
                  <c:v>2.4250000000000043</c:v>
                </c:pt>
                <c:pt idx="232">
                  <c:v>2.4333340000000021</c:v>
                </c:pt>
                <c:pt idx="233">
                  <c:v>2.4416670000000025</c:v>
                </c:pt>
                <c:pt idx="234">
                  <c:v>2.4500000000000028</c:v>
                </c:pt>
                <c:pt idx="235">
                  <c:v>2.4583340000000007</c:v>
                </c:pt>
                <c:pt idx="236">
                  <c:v>2.4666670000000011</c:v>
                </c:pt>
                <c:pt idx="237">
                  <c:v>2.4750000000000014</c:v>
                </c:pt>
                <c:pt idx="238">
                  <c:v>2.4833339999999993</c:v>
                </c:pt>
                <c:pt idx="239">
                  <c:v>2.4916669999999996</c:v>
                </c:pt>
                <c:pt idx="240">
                  <c:v>2.5</c:v>
                </c:pt>
                <c:pt idx="241">
                  <c:v>2.5083339999999978</c:v>
                </c:pt>
                <c:pt idx="242">
                  <c:v>2.5166669999999982</c:v>
                </c:pt>
                <c:pt idx="243">
                  <c:v>2.5249999999999986</c:v>
                </c:pt>
                <c:pt idx="244">
                  <c:v>2.5333340000000035</c:v>
                </c:pt>
                <c:pt idx="245">
                  <c:v>2.5416670000000039</c:v>
                </c:pt>
                <c:pt idx="246">
                  <c:v>2.5500000000000043</c:v>
                </c:pt>
                <c:pt idx="247">
                  <c:v>2.5583340000000021</c:v>
                </c:pt>
                <c:pt idx="248">
                  <c:v>2.5666670000000025</c:v>
                </c:pt>
                <c:pt idx="249">
                  <c:v>2.5750000000000028</c:v>
                </c:pt>
                <c:pt idx="250">
                  <c:v>2.5833340000000007</c:v>
                </c:pt>
                <c:pt idx="251">
                  <c:v>2.5916670000000011</c:v>
                </c:pt>
                <c:pt idx="252">
                  <c:v>2.6000000000000014</c:v>
                </c:pt>
                <c:pt idx="253">
                  <c:v>2.6083339999999993</c:v>
                </c:pt>
                <c:pt idx="254">
                  <c:v>2.6166669999999996</c:v>
                </c:pt>
                <c:pt idx="255">
                  <c:v>2.625</c:v>
                </c:pt>
                <c:pt idx="256">
                  <c:v>2.6333339999999978</c:v>
                </c:pt>
                <c:pt idx="257">
                  <c:v>2.6416669999999982</c:v>
                </c:pt>
                <c:pt idx="258">
                  <c:v>2.6499999999999986</c:v>
                </c:pt>
                <c:pt idx="259">
                  <c:v>2.6583340000000035</c:v>
                </c:pt>
                <c:pt idx="260">
                  <c:v>2.6666670000000039</c:v>
                </c:pt>
                <c:pt idx="261">
                  <c:v>2.6750000000000043</c:v>
                </c:pt>
                <c:pt idx="262">
                  <c:v>2.6833340000000021</c:v>
                </c:pt>
                <c:pt idx="263">
                  <c:v>2.6916670000000025</c:v>
                </c:pt>
                <c:pt idx="264">
                  <c:v>2.7000000000000028</c:v>
                </c:pt>
                <c:pt idx="265">
                  <c:v>2.7083340000000007</c:v>
                </c:pt>
                <c:pt idx="266">
                  <c:v>2.7166670000000011</c:v>
                </c:pt>
                <c:pt idx="267">
                  <c:v>2.7250000000000014</c:v>
                </c:pt>
                <c:pt idx="268">
                  <c:v>2.7333339999999993</c:v>
                </c:pt>
                <c:pt idx="269">
                  <c:v>2.7416669999999996</c:v>
                </c:pt>
                <c:pt idx="270">
                  <c:v>2.75</c:v>
                </c:pt>
                <c:pt idx="271">
                  <c:v>2.7583339999999978</c:v>
                </c:pt>
                <c:pt idx="272">
                  <c:v>2.7666669999999982</c:v>
                </c:pt>
                <c:pt idx="273">
                  <c:v>2.7749999999999986</c:v>
                </c:pt>
                <c:pt idx="274">
                  <c:v>2.7833340000000035</c:v>
                </c:pt>
                <c:pt idx="275">
                  <c:v>2.7916670000000039</c:v>
                </c:pt>
                <c:pt idx="276">
                  <c:v>2.8000000000000043</c:v>
                </c:pt>
                <c:pt idx="277">
                  <c:v>2.8083340000000021</c:v>
                </c:pt>
                <c:pt idx="278">
                  <c:v>2.8166670000000025</c:v>
                </c:pt>
                <c:pt idx="279">
                  <c:v>2.8250000000000028</c:v>
                </c:pt>
                <c:pt idx="280">
                  <c:v>2.8333340000000007</c:v>
                </c:pt>
                <c:pt idx="281">
                  <c:v>2.8416670000000011</c:v>
                </c:pt>
                <c:pt idx="282">
                  <c:v>2.8500000000000014</c:v>
                </c:pt>
                <c:pt idx="283">
                  <c:v>2.8583339999999993</c:v>
                </c:pt>
                <c:pt idx="284">
                  <c:v>2.8666669999999996</c:v>
                </c:pt>
                <c:pt idx="285">
                  <c:v>2.875</c:v>
                </c:pt>
                <c:pt idx="286">
                  <c:v>2.8833339999999978</c:v>
                </c:pt>
                <c:pt idx="287">
                  <c:v>2.8916669999999982</c:v>
                </c:pt>
                <c:pt idx="288">
                  <c:v>2.8999999999999986</c:v>
                </c:pt>
                <c:pt idx="289">
                  <c:v>2.9083340000000035</c:v>
                </c:pt>
                <c:pt idx="290">
                  <c:v>2.9166670000000039</c:v>
                </c:pt>
                <c:pt idx="291">
                  <c:v>2.9250000000000043</c:v>
                </c:pt>
                <c:pt idx="292">
                  <c:v>2.9333340000000021</c:v>
                </c:pt>
                <c:pt idx="293">
                  <c:v>2.9416670000000025</c:v>
                </c:pt>
                <c:pt idx="294">
                  <c:v>2.9500000000000028</c:v>
                </c:pt>
                <c:pt idx="295">
                  <c:v>2.9583340000000007</c:v>
                </c:pt>
                <c:pt idx="296">
                  <c:v>2.9666670000000011</c:v>
                </c:pt>
                <c:pt idx="297">
                  <c:v>2.9750000000000014</c:v>
                </c:pt>
                <c:pt idx="298">
                  <c:v>2.9833339999999993</c:v>
                </c:pt>
                <c:pt idx="299">
                  <c:v>2.9916669999999996</c:v>
                </c:pt>
                <c:pt idx="300">
                  <c:v>3</c:v>
                </c:pt>
                <c:pt idx="301">
                  <c:v>3.0083339999999978</c:v>
                </c:pt>
                <c:pt idx="302">
                  <c:v>3.0166669999999982</c:v>
                </c:pt>
                <c:pt idx="303">
                  <c:v>3.0249999999999986</c:v>
                </c:pt>
                <c:pt idx="304">
                  <c:v>3.0333340000000035</c:v>
                </c:pt>
                <c:pt idx="305">
                  <c:v>3.0416670000000039</c:v>
                </c:pt>
                <c:pt idx="306">
                  <c:v>3.0500000000000043</c:v>
                </c:pt>
                <c:pt idx="307">
                  <c:v>3.0583340000000021</c:v>
                </c:pt>
                <c:pt idx="308">
                  <c:v>3.0666670000000025</c:v>
                </c:pt>
                <c:pt idx="309">
                  <c:v>3.0750000000000028</c:v>
                </c:pt>
                <c:pt idx="310">
                  <c:v>3.0833340000000007</c:v>
                </c:pt>
                <c:pt idx="311">
                  <c:v>3.0916670000000011</c:v>
                </c:pt>
                <c:pt idx="312">
                  <c:v>3.1000000000000014</c:v>
                </c:pt>
                <c:pt idx="313">
                  <c:v>3.1083339999999993</c:v>
                </c:pt>
                <c:pt idx="314">
                  <c:v>3.1166669999999996</c:v>
                </c:pt>
                <c:pt idx="315">
                  <c:v>3.125</c:v>
                </c:pt>
                <c:pt idx="316">
                  <c:v>3.1333339999999978</c:v>
                </c:pt>
                <c:pt idx="317">
                  <c:v>3.1416669999999982</c:v>
                </c:pt>
                <c:pt idx="318">
                  <c:v>3.1499999999999986</c:v>
                </c:pt>
                <c:pt idx="319">
                  <c:v>3.1583340000000035</c:v>
                </c:pt>
                <c:pt idx="320">
                  <c:v>3.1666670000000039</c:v>
                </c:pt>
                <c:pt idx="321">
                  <c:v>3.1750000000000043</c:v>
                </c:pt>
                <c:pt idx="322">
                  <c:v>3.1833340000000021</c:v>
                </c:pt>
                <c:pt idx="323">
                  <c:v>3.1916670000000025</c:v>
                </c:pt>
                <c:pt idx="324">
                  <c:v>3.2000000000000028</c:v>
                </c:pt>
                <c:pt idx="325">
                  <c:v>3.2083340000000007</c:v>
                </c:pt>
                <c:pt idx="326">
                  <c:v>3.2166670000000011</c:v>
                </c:pt>
                <c:pt idx="327">
                  <c:v>3.2250000000000014</c:v>
                </c:pt>
                <c:pt idx="328">
                  <c:v>3.2333339999999993</c:v>
                </c:pt>
                <c:pt idx="329">
                  <c:v>3.2416669999999996</c:v>
                </c:pt>
                <c:pt idx="330">
                  <c:v>3.25</c:v>
                </c:pt>
                <c:pt idx="331">
                  <c:v>3.2583339999999978</c:v>
                </c:pt>
                <c:pt idx="332">
                  <c:v>3.2666669999999982</c:v>
                </c:pt>
                <c:pt idx="333">
                  <c:v>3.2749999999999986</c:v>
                </c:pt>
                <c:pt idx="334">
                  <c:v>3.2833340000000035</c:v>
                </c:pt>
                <c:pt idx="335">
                  <c:v>3.2916670000000039</c:v>
                </c:pt>
                <c:pt idx="336">
                  <c:v>3.3000000000000043</c:v>
                </c:pt>
                <c:pt idx="337">
                  <c:v>3.3083340000000021</c:v>
                </c:pt>
                <c:pt idx="338">
                  <c:v>3.3166670000000025</c:v>
                </c:pt>
                <c:pt idx="339">
                  <c:v>3.3250000000000028</c:v>
                </c:pt>
                <c:pt idx="340">
                  <c:v>3.3333340000000007</c:v>
                </c:pt>
                <c:pt idx="341">
                  <c:v>3.3416670000000011</c:v>
                </c:pt>
                <c:pt idx="342">
                  <c:v>3.3500000000000014</c:v>
                </c:pt>
                <c:pt idx="343">
                  <c:v>3.3583339999999993</c:v>
                </c:pt>
                <c:pt idx="344">
                  <c:v>3.3666669999999996</c:v>
                </c:pt>
                <c:pt idx="345">
                  <c:v>3.375</c:v>
                </c:pt>
                <c:pt idx="346">
                  <c:v>3.3833339999999978</c:v>
                </c:pt>
                <c:pt idx="347">
                  <c:v>3.3916669999999982</c:v>
                </c:pt>
                <c:pt idx="348">
                  <c:v>3.3999999999999986</c:v>
                </c:pt>
                <c:pt idx="349">
                  <c:v>3.4083340000000035</c:v>
                </c:pt>
                <c:pt idx="350">
                  <c:v>3.4166670000000039</c:v>
                </c:pt>
                <c:pt idx="351">
                  <c:v>3.4250000000000043</c:v>
                </c:pt>
                <c:pt idx="352">
                  <c:v>3.4333340000000021</c:v>
                </c:pt>
                <c:pt idx="353">
                  <c:v>3.4416670000000025</c:v>
                </c:pt>
                <c:pt idx="354">
                  <c:v>3.4500000000000028</c:v>
                </c:pt>
                <c:pt idx="355">
                  <c:v>3.4583340000000007</c:v>
                </c:pt>
                <c:pt idx="356">
                  <c:v>3.4666670000000011</c:v>
                </c:pt>
                <c:pt idx="357">
                  <c:v>3.4750000000000014</c:v>
                </c:pt>
                <c:pt idx="358">
                  <c:v>3.4833339999999993</c:v>
                </c:pt>
                <c:pt idx="359">
                  <c:v>3.4916669999999996</c:v>
                </c:pt>
                <c:pt idx="360">
                  <c:v>3.5</c:v>
                </c:pt>
                <c:pt idx="361">
                  <c:v>3.5083339999999978</c:v>
                </c:pt>
                <c:pt idx="362">
                  <c:v>3.5166669999999982</c:v>
                </c:pt>
                <c:pt idx="363">
                  <c:v>3.5249999999999986</c:v>
                </c:pt>
                <c:pt idx="364">
                  <c:v>3.5333340000000035</c:v>
                </c:pt>
                <c:pt idx="365">
                  <c:v>3.5416670000000039</c:v>
                </c:pt>
                <c:pt idx="366">
                  <c:v>3.5500000000000043</c:v>
                </c:pt>
                <c:pt idx="367">
                  <c:v>3.5583340000000021</c:v>
                </c:pt>
                <c:pt idx="368">
                  <c:v>3.5666670000000025</c:v>
                </c:pt>
                <c:pt idx="369">
                  <c:v>3.5750000000000028</c:v>
                </c:pt>
                <c:pt idx="370">
                  <c:v>3.5833340000000007</c:v>
                </c:pt>
                <c:pt idx="371">
                  <c:v>3.5916670000000011</c:v>
                </c:pt>
                <c:pt idx="372">
                  <c:v>3.6000000000000014</c:v>
                </c:pt>
                <c:pt idx="373">
                  <c:v>3.6083339999999993</c:v>
                </c:pt>
                <c:pt idx="374">
                  <c:v>3.6166669999999996</c:v>
                </c:pt>
                <c:pt idx="375">
                  <c:v>3.625</c:v>
                </c:pt>
                <c:pt idx="376">
                  <c:v>3.6333339999999978</c:v>
                </c:pt>
                <c:pt idx="377">
                  <c:v>3.6416669999999982</c:v>
                </c:pt>
                <c:pt idx="378">
                  <c:v>3.6499999999999986</c:v>
                </c:pt>
                <c:pt idx="379">
                  <c:v>3.6583340000000035</c:v>
                </c:pt>
                <c:pt idx="380">
                  <c:v>3.6666670000000039</c:v>
                </c:pt>
                <c:pt idx="381">
                  <c:v>3.6750000000000043</c:v>
                </c:pt>
                <c:pt idx="382">
                  <c:v>3.6833340000000021</c:v>
                </c:pt>
                <c:pt idx="383">
                  <c:v>3.6916670000000025</c:v>
                </c:pt>
                <c:pt idx="384">
                  <c:v>3.7000000000000028</c:v>
                </c:pt>
                <c:pt idx="385">
                  <c:v>3.7083340000000007</c:v>
                </c:pt>
                <c:pt idx="386">
                  <c:v>3.7166670000000011</c:v>
                </c:pt>
                <c:pt idx="387">
                  <c:v>3.7250000000000014</c:v>
                </c:pt>
                <c:pt idx="388">
                  <c:v>3.7333339999999993</c:v>
                </c:pt>
                <c:pt idx="389">
                  <c:v>3.7416669999999996</c:v>
                </c:pt>
                <c:pt idx="390">
                  <c:v>3.75</c:v>
                </c:pt>
                <c:pt idx="391">
                  <c:v>3.7583339999999978</c:v>
                </c:pt>
                <c:pt idx="392">
                  <c:v>3.7666669999999982</c:v>
                </c:pt>
                <c:pt idx="393">
                  <c:v>3.7749999999999986</c:v>
                </c:pt>
                <c:pt idx="394">
                  <c:v>3.7833340000000035</c:v>
                </c:pt>
                <c:pt idx="395">
                  <c:v>3.7916670000000039</c:v>
                </c:pt>
                <c:pt idx="396">
                  <c:v>3.8000000000000043</c:v>
                </c:pt>
                <c:pt idx="397">
                  <c:v>3.8083340000000021</c:v>
                </c:pt>
                <c:pt idx="398">
                  <c:v>3.8166670000000025</c:v>
                </c:pt>
                <c:pt idx="399">
                  <c:v>3.8250000000000028</c:v>
                </c:pt>
                <c:pt idx="400">
                  <c:v>3.8333340000000007</c:v>
                </c:pt>
                <c:pt idx="401">
                  <c:v>3.8416670000000011</c:v>
                </c:pt>
                <c:pt idx="402">
                  <c:v>3.8500000000000014</c:v>
                </c:pt>
                <c:pt idx="403">
                  <c:v>3.8583339999999993</c:v>
                </c:pt>
                <c:pt idx="404">
                  <c:v>3.8666669999999996</c:v>
                </c:pt>
                <c:pt idx="405">
                  <c:v>3.875</c:v>
                </c:pt>
                <c:pt idx="406">
                  <c:v>3.8833339999999978</c:v>
                </c:pt>
                <c:pt idx="407">
                  <c:v>3.8916669999999982</c:v>
                </c:pt>
                <c:pt idx="408">
                  <c:v>3.8999999999999986</c:v>
                </c:pt>
                <c:pt idx="409">
                  <c:v>3.9083340000000035</c:v>
                </c:pt>
                <c:pt idx="410">
                  <c:v>3.9166670000000039</c:v>
                </c:pt>
                <c:pt idx="411">
                  <c:v>3.9250000000000043</c:v>
                </c:pt>
                <c:pt idx="412">
                  <c:v>3.9333340000000021</c:v>
                </c:pt>
                <c:pt idx="413">
                  <c:v>3.9416670000000025</c:v>
                </c:pt>
                <c:pt idx="414">
                  <c:v>3.9500000000000028</c:v>
                </c:pt>
                <c:pt idx="415">
                  <c:v>3.9583340000000007</c:v>
                </c:pt>
                <c:pt idx="416">
                  <c:v>3.9666670000000011</c:v>
                </c:pt>
                <c:pt idx="417">
                  <c:v>3.9750000000000014</c:v>
                </c:pt>
                <c:pt idx="418">
                  <c:v>3.9833339999999993</c:v>
                </c:pt>
                <c:pt idx="419">
                  <c:v>3.9916669999999996</c:v>
                </c:pt>
                <c:pt idx="420">
                  <c:v>4</c:v>
                </c:pt>
                <c:pt idx="421">
                  <c:v>4.0083339999999978</c:v>
                </c:pt>
                <c:pt idx="422">
                  <c:v>4.0166669999999982</c:v>
                </c:pt>
                <c:pt idx="423">
                  <c:v>4.0249999999999986</c:v>
                </c:pt>
                <c:pt idx="424">
                  <c:v>4.0333340000000035</c:v>
                </c:pt>
                <c:pt idx="425">
                  <c:v>4.0416670000000039</c:v>
                </c:pt>
                <c:pt idx="426">
                  <c:v>4.0500000000000043</c:v>
                </c:pt>
                <c:pt idx="427">
                  <c:v>4.0583340000000021</c:v>
                </c:pt>
                <c:pt idx="428">
                  <c:v>4.0666670000000025</c:v>
                </c:pt>
                <c:pt idx="429">
                  <c:v>4.0750000000000028</c:v>
                </c:pt>
                <c:pt idx="430">
                  <c:v>4.0833340000000007</c:v>
                </c:pt>
                <c:pt idx="431">
                  <c:v>4.0916670000000011</c:v>
                </c:pt>
                <c:pt idx="432">
                  <c:v>4.1000000000000014</c:v>
                </c:pt>
                <c:pt idx="433">
                  <c:v>4.1083339999999993</c:v>
                </c:pt>
                <c:pt idx="434">
                  <c:v>4.1166669999999996</c:v>
                </c:pt>
                <c:pt idx="435">
                  <c:v>4.125</c:v>
                </c:pt>
                <c:pt idx="436">
                  <c:v>4.1333339999999978</c:v>
                </c:pt>
                <c:pt idx="437">
                  <c:v>4.1416669999999982</c:v>
                </c:pt>
                <c:pt idx="438">
                  <c:v>4.1499999999999986</c:v>
                </c:pt>
                <c:pt idx="439">
                  <c:v>4.1583340000000035</c:v>
                </c:pt>
                <c:pt idx="440">
                  <c:v>4.1666670000000039</c:v>
                </c:pt>
                <c:pt idx="441">
                  <c:v>4.1750000000000043</c:v>
                </c:pt>
                <c:pt idx="442">
                  <c:v>4.1833340000000021</c:v>
                </c:pt>
                <c:pt idx="443">
                  <c:v>4.1916670000000025</c:v>
                </c:pt>
                <c:pt idx="444">
                  <c:v>4.2000000000000028</c:v>
                </c:pt>
                <c:pt idx="445">
                  <c:v>4.2083340000000007</c:v>
                </c:pt>
                <c:pt idx="446">
                  <c:v>4.2166670000000011</c:v>
                </c:pt>
                <c:pt idx="447">
                  <c:v>4.2250000000000014</c:v>
                </c:pt>
                <c:pt idx="448">
                  <c:v>4.2333339999999993</c:v>
                </c:pt>
                <c:pt idx="449">
                  <c:v>4.2416669999999996</c:v>
                </c:pt>
                <c:pt idx="450">
                  <c:v>4.25</c:v>
                </c:pt>
                <c:pt idx="451">
                  <c:v>4.2583339999999978</c:v>
                </c:pt>
                <c:pt idx="452">
                  <c:v>4.2666669999999982</c:v>
                </c:pt>
                <c:pt idx="453">
                  <c:v>4.2749999999999986</c:v>
                </c:pt>
                <c:pt idx="454">
                  <c:v>4.2833340000000035</c:v>
                </c:pt>
                <c:pt idx="455">
                  <c:v>4.2916670000000039</c:v>
                </c:pt>
                <c:pt idx="456">
                  <c:v>4.3000000000000043</c:v>
                </c:pt>
                <c:pt idx="457">
                  <c:v>4.3083340000000021</c:v>
                </c:pt>
                <c:pt idx="458">
                  <c:v>4.3166670000000025</c:v>
                </c:pt>
                <c:pt idx="459">
                  <c:v>4.3250000000000028</c:v>
                </c:pt>
                <c:pt idx="460">
                  <c:v>4.3333340000000007</c:v>
                </c:pt>
                <c:pt idx="461">
                  <c:v>4.3416670000000011</c:v>
                </c:pt>
                <c:pt idx="462">
                  <c:v>4.3500000000000014</c:v>
                </c:pt>
                <c:pt idx="463">
                  <c:v>4.3583339999999993</c:v>
                </c:pt>
                <c:pt idx="464">
                  <c:v>4.3666669999999996</c:v>
                </c:pt>
                <c:pt idx="465">
                  <c:v>4.375</c:v>
                </c:pt>
                <c:pt idx="466">
                  <c:v>4.3833339999999978</c:v>
                </c:pt>
                <c:pt idx="467">
                  <c:v>4.3916669999999982</c:v>
                </c:pt>
                <c:pt idx="468">
                  <c:v>4.3999999999999986</c:v>
                </c:pt>
                <c:pt idx="469">
                  <c:v>4.4083340000000035</c:v>
                </c:pt>
                <c:pt idx="470">
                  <c:v>4.4166670000000039</c:v>
                </c:pt>
                <c:pt idx="471">
                  <c:v>4.4250000000000043</c:v>
                </c:pt>
                <c:pt idx="472">
                  <c:v>4.4333340000000021</c:v>
                </c:pt>
                <c:pt idx="473">
                  <c:v>4.4416670000000025</c:v>
                </c:pt>
                <c:pt idx="474">
                  <c:v>4.4500000000000028</c:v>
                </c:pt>
                <c:pt idx="475">
                  <c:v>4.4583340000000007</c:v>
                </c:pt>
                <c:pt idx="476">
                  <c:v>4.4666670000000011</c:v>
                </c:pt>
                <c:pt idx="477">
                  <c:v>4.4750000000000014</c:v>
                </c:pt>
                <c:pt idx="478">
                  <c:v>4.4833339999999993</c:v>
                </c:pt>
                <c:pt idx="479">
                  <c:v>4.4916669999999996</c:v>
                </c:pt>
                <c:pt idx="480">
                  <c:v>4.5</c:v>
                </c:pt>
                <c:pt idx="481">
                  <c:v>4.5083339999999978</c:v>
                </c:pt>
                <c:pt idx="482">
                  <c:v>4.5166669999999982</c:v>
                </c:pt>
                <c:pt idx="483">
                  <c:v>4.5249999999999986</c:v>
                </c:pt>
                <c:pt idx="484">
                  <c:v>4.5333340000000035</c:v>
                </c:pt>
                <c:pt idx="485">
                  <c:v>4.5416670000000039</c:v>
                </c:pt>
                <c:pt idx="486">
                  <c:v>4.5500000000000043</c:v>
                </c:pt>
                <c:pt idx="487">
                  <c:v>4.5583340000000021</c:v>
                </c:pt>
                <c:pt idx="488">
                  <c:v>4.5666670000000025</c:v>
                </c:pt>
                <c:pt idx="489">
                  <c:v>4.5750000000000028</c:v>
                </c:pt>
                <c:pt idx="490">
                  <c:v>4.5833340000000007</c:v>
                </c:pt>
                <c:pt idx="491">
                  <c:v>4.5916670000000011</c:v>
                </c:pt>
                <c:pt idx="492">
                  <c:v>4.6000000000000014</c:v>
                </c:pt>
                <c:pt idx="493">
                  <c:v>4.6083339999999993</c:v>
                </c:pt>
                <c:pt idx="494">
                  <c:v>4.6166669999999996</c:v>
                </c:pt>
                <c:pt idx="495">
                  <c:v>4.625</c:v>
                </c:pt>
                <c:pt idx="496">
                  <c:v>4.6333339999999978</c:v>
                </c:pt>
                <c:pt idx="497">
                  <c:v>4.6416669999999982</c:v>
                </c:pt>
                <c:pt idx="498">
                  <c:v>4.6499999999999986</c:v>
                </c:pt>
                <c:pt idx="499">
                  <c:v>4.6583340000000035</c:v>
                </c:pt>
                <c:pt idx="500">
                  <c:v>4.6666670000000039</c:v>
                </c:pt>
                <c:pt idx="501">
                  <c:v>4.6750000000000043</c:v>
                </c:pt>
                <c:pt idx="502">
                  <c:v>4.6833340000000021</c:v>
                </c:pt>
                <c:pt idx="503">
                  <c:v>4.6916670000000025</c:v>
                </c:pt>
                <c:pt idx="504">
                  <c:v>4.7000000000000028</c:v>
                </c:pt>
                <c:pt idx="505">
                  <c:v>4.7083340000000007</c:v>
                </c:pt>
                <c:pt idx="506">
                  <c:v>4.7166670000000011</c:v>
                </c:pt>
                <c:pt idx="507">
                  <c:v>4.7250000000000014</c:v>
                </c:pt>
                <c:pt idx="508">
                  <c:v>4.7333339999999993</c:v>
                </c:pt>
                <c:pt idx="509">
                  <c:v>4.7416669999999996</c:v>
                </c:pt>
                <c:pt idx="510">
                  <c:v>4.75</c:v>
                </c:pt>
                <c:pt idx="511">
                  <c:v>4.7583339999999978</c:v>
                </c:pt>
                <c:pt idx="512">
                  <c:v>4.7666669999999982</c:v>
                </c:pt>
                <c:pt idx="513">
                  <c:v>4.7749999999999986</c:v>
                </c:pt>
                <c:pt idx="514">
                  <c:v>4.7833340000000035</c:v>
                </c:pt>
                <c:pt idx="515">
                  <c:v>4.7916670000000039</c:v>
                </c:pt>
                <c:pt idx="516">
                  <c:v>4.8000000000000043</c:v>
                </c:pt>
                <c:pt idx="517">
                  <c:v>4.8083340000000021</c:v>
                </c:pt>
                <c:pt idx="518">
                  <c:v>4.8166670000000025</c:v>
                </c:pt>
                <c:pt idx="519">
                  <c:v>4.8250000000000028</c:v>
                </c:pt>
                <c:pt idx="520">
                  <c:v>4.8333340000000007</c:v>
                </c:pt>
                <c:pt idx="521">
                  <c:v>4.8416670000000011</c:v>
                </c:pt>
                <c:pt idx="522">
                  <c:v>4.8500000000000014</c:v>
                </c:pt>
                <c:pt idx="523">
                  <c:v>4.8583339999999993</c:v>
                </c:pt>
                <c:pt idx="524">
                  <c:v>4.8666669999999996</c:v>
                </c:pt>
                <c:pt idx="525">
                  <c:v>4.875</c:v>
                </c:pt>
                <c:pt idx="526">
                  <c:v>4.8833339999999978</c:v>
                </c:pt>
                <c:pt idx="527">
                  <c:v>4.8916669999999982</c:v>
                </c:pt>
                <c:pt idx="528">
                  <c:v>4.8999999999999986</c:v>
                </c:pt>
                <c:pt idx="529">
                  <c:v>4.9083340000000035</c:v>
                </c:pt>
                <c:pt idx="530">
                  <c:v>4.9166670000000039</c:v>
                </c:pt>
                <c:pt idx="531">
                  <c:v>4.9250000000000043</c:v>
                </c:pt>
                <c:pt idx="532">
                  <c:v>4.9333340000000021</c:v>
                </c:pt>
                <c:pt idx="533">
                  <c:v>4.9416670000000025</c:v>
                </c:pt>
                <c:pt idx="534">
                  <c:v>4.9500000000000028</c:v>
                </c:pt>
                <c:pt idx="535">
                  <c:v>4.9583340000000007</c:v>
                </c:pt>
                <c:pt idx="536">
                  <c:v>4.9666670000000011</c:v>
                </c:pt>
                <c:pt idx="537">
                  <c:v>4.9750000000000014</c:v>
                </c:pt>
                <c:pt idx="538">
                  <c:v>4.9833339999999993</c:v>
                </c:pt>
                <c:pt idx="539">
                  <c:v>4.9916669999999996</c:v>
                </c:pt>
                <c:pt idx="540">
                  <c:v>5</c:v>
                </c:pt>
                <c:pt idx="541">
                  <c:v>5.0083339999999978</c:v>
                </c:pt>
                <c:pt idx="542">
                  <c:v>5.0166669999999982</c:v>
                </c:pt>
                <c:pt idx="543">
                  <c:v>5.0249999999999986</c:v>
                </c:pt>
                <c:pt idx="544">
                  <c:v>5.0333340000000035</c:v>
                </c:pt>
                <c:pt idx="545">
                  <c:v>5.0416670000000039</c:v>
                </c:pt>
                <c:pt idx="546">
                  <c:v>5.0500000000000043</c:v>
                </c:pt>
                <c:pt idx="547">
                  <c:v>5.0583340000000021</c:v>
                </c:pt>
                <c:pt idx="548">
                  <c:v>5.0666670000000025</c:v>
                </c:pt>
                <c:pt idx="549">
                  <c:v>5.0750000000000028</c:v>
                </c:pt>
                <c:pt idx="550">
                  <c:v>5.0833340000000007</c:v>
                </c:pt>
                <c:pt idx="551">
                  <c:v>5.0916670000000011</c:v>
                </c:pt>
                <c:pt idx="552">
                  <c:v>5.1000000000000014</c:v>
                </c:pt>
                <c:pt idx="553">
                  <c:v>5.1083339999999993</c:v>
                </c:pt>
                <c:pt idx="554">
                  <c:v>5.1166669999999996</c:v>
                </c:pt>
                <c:pt idx="555">
                  <c:v>5.125</c:v>
                </c:pt>
                <c:pt idx="556">
                  <c:v>5.1333339999999978</c:v>
                </c:pt>
                <c:pt idx="557">
                  <c:v>5.1416669999999982</c:v>
                </c:pt>
                <c:pt idx="558">
                  <c:v>5.1499999999999986</c:v>
                </c:pt>
                <c:pt idx="559">
                  <c:v>5.1583340000000035</c:v>
                </c:pt>
                <c:pt idx="560">
                  <c:v>5.1666670000000039</c:v>
                </c:pt>
                <c:pt idx="561">
                  <c:v>5.1750000000000043</c:v>
                </c:pt>
                <c:pt idx="562">
                  <c:v>5.1833340000000021</c:v>
                </c:pt>
                <c:pt idx="563">
                  <c:v>5.1916670000000025</c:v>
                </c:pt>
                <c:pt idx="564">
                  <c:v>5.2000000000000028</c:v>
                </c:pt>
                <c:pt idx="565">
                  <c:v>5.2083340000000007</c:v>
                </c:pt>
                <c:pt idx="566">
                  <c:v>5.2166670000000011</c:v>
                </c:pt>
                <c:pt idx="567">
                  <c:v>5.2250000000000014</c:v>
                </c:pt>
                <c:pt idx="568">
                  <c:v>5.2333339999999993</c:v>
                </c:pt>
                <c:pt idx="569">
                  <c:v>5.2416669999999996</c:v>
                </c:pt>
                <c:pt idx="570">
                  <c:v>5.25</c:v>
                </c:pt>
                <c:pt idx="571">
                  <c:v>5.2583339999999978</c:v>
                </c:pt>
                <c:pt idx="572">
                  <c:v>5.2666669999999982</c:v>
                </c:pt>
                <c:pt idx="573">
                  <c:v>5.2749999999999986</c:v>
                </c:pt>
                <c:pt idx="574">
                  <c:v>5.2833340000000035</c:v>
                </c:pt>
                <c:pt idx="575">
                  <c:v>5.2916670000000039</c:v>
                </c:pt>
                <c:pt idx="576">
                  <c:v>5.3000000000000043</c:v>
                </c:pt>
                <c:pt idx="577">
                  <c:v>5.3083340000000021</c:v>
                </c:pt>
                <c:pt idx="578">
                  <c:v>5.3166670000000025</c:v>
                </c:pt>
                <c:pt idx="579">
                  <c:v>5.3250000000000028</c:v>
                </c:pt>
                <c:pt idx="580">
                  <c:v>5.3333340000000007</c:v>
                </c:pt>
                <c:pt idx="581">
                  <c:v>5.3416670000000011</c:v>
                </c:pt>
                <c:pt idx="582">
                  <c:v>5.3500000000000014</c:v>
                </c:pt>
                <c:pt idx="583">
                  <c:v>5.3583339999999993</c:v>
                </c:pt>
                <c:pt idx="584">
                  <c:v>5.3666669999999996</c:v>
                </c:pt>
                <c:pt idx="585">
                  <c:v>5.375</c:v>
                </c:pt>
                <c:pt idx="586">
                  <c:v>5.3833339999999978</c:v>
                </c:pt>
                <c:pt idx="587">
                  <c:v>5.3916669999999982</c:v>
                </c:pt>
                <c:pt idx="588">
                  <c:v>5.3999999999999986</c:v>
                </c:pt>
                <c:pt idx="589">
                  <c:v>5.4083340000000035</c:v>
                </c:pt>
                <c:pt idx="590">
                  <c:v>5.4166670000000039</c:v>
                </c:pt>
                <c:pt idx="591">
                  <c:v>5.4250000000000043</c:v>
                </c:pt>
                <c:pt idx="592">
                  <c:v>5.4333340000000021</c:v>
                </c:pt>
                <c:pt idx="593">
                  <c:v>5.4416670000000025</c:v>
                </c:pt>
                <c:pt idx="594">
                  <c:v>5.4500000000000028</c:v>
                </c:pt>
                <c:pt idx="595">
                  <c:v>5.4583340000000007</c:v>
                </c:pt>
                <c:pt idx="596">
                  <c:v>5.4666670000000011</c:v>
                </c:pt>
                <c:pt idx="597">
                  <c:v>5.4750000000000014</c:v>
                </c:pt>
                <c:pt idx="598">
                  <c:v>5.4833339999999993</c:v>
                </c:pt>
                <c:pt idx="599">
                  <c:v>5.4916669999999996</c:v>
                </c:pt>
                <c:pt idx="600">
                  <c:v>5.5</c:v>
                </c:pt>
                <c:pt idx="601">
                  <c:v>5.5083339999999978</c:v>
                </c:pt>
                <c:pt idx="602">
                  <c:v>5.5166669999999982</c:v>
                </c:pt>
                <c:pt idx="603">
                  <c:v>5.5249999999999986</c:v>
                </c:pt>
                <c:pt idx="604">
                  <c:v>5.5333340000000035</c:v>
                </c:pt>
                <c:pt idx="605">
                  <c:v>5.5416670000000039</c:v>
                </c:pt>
                <c:pt idx="606">
                  <c:v>5.5500000000000043</c:v>
                </c:pt>
                <c:pt idx="607">
                  <c:v>5.5583340000000021</c:v>
                </c:pt>
                <c:pt idx="608">
                  <c:v>5.5666670000000025</c:v>
                </c:pt>
                <c:pt idx="609">
                  <c:v>5.5750000000000028</c:v>
                </c:pt>
                <c:pt idx="610">
                  <c:v>5.5833340000000007</c:v>
                </c:pt>
                <c:pt idx="611">
                  <c:v>5.5916670000000011</c:v>
                </c:pt>
                <c:pt idx="612">
                  <c:v>5.6000000000000014</c:v>
                </c:pt>
                <c:pt idx="613">
                  <c:v>5.6083339999999993</c:v>
                </c:pt>
                <c:pt idx="614">
                  <c:v>5.6166669999999996</c:v>
                </c:pt>
                <c:pt idx="615">
                  <c:v>5.625</c:v>
                </c:pt>
                <c:pt idx="616">
                  <c:v>5.6333339999999978</c:v>
                </c:pt>
                <c:pt idx="617">
                  <c:v>5.6416669999999982</c:v>
                </c:pt>
                <c:pt idx="618">
                  <c:v>5.6499999999999986</c:v>
                </c:pt>
                <c:pt idx="619">
                  <c:v>5.6583340000000035</c:v>
                </c:pt>
                <c:pt idx="620">
                  <c:v>5.6666670000000039</c:v>
                </c:pt>
                <c:pt idx="621">
                  <c:v>5.6750000000000043</c:v>
                </c:pt>
                <c:pt idx="622">
                  <c:v>5.6833340000000021</c:v>
                </c:pt>
                <c:pt idx="623">
                  <c:v>5.6916670000000025</c:v>
                </c:pt>
                <c:pt idx="624">
                  <c:v>5.7000000000000028</c:v>
                </c:pt>
                <c:pt idx="625">
                  <c:v>5.7083340000000007</c:v>
                </c:pt>
                <c:pt idx="626">
                  <c:v>5.7166670000000011</c:v>
                </c:pt>
                <c:pt idx="627">
                  <c:v>5.7250000000000014</c:v>
                </c:pt>
                <c:pt idx="628">
                  <c:v>5.7333339999999993</c:v>
                </c:pt>
                <c:pt idx="629">
                  <c:v>5.7416669999999996</c:v>
                </c:pt>
                <c:pt idx="630">
                  <c:v>5.75</c:v>
                </c:pt>
                <c:pt idx="631">
                  <c:v>5.7583339999999978</c:v>
                </c:pt>
                <c:pt idx="632">
                  <c:v>5.7666669999999982</c:v>
                </c:pt>
                <c:pt idx="633">
                  <c:v>5.7749999999999986</c:v>
                </c:pt>
                <c:pt idx="634">
                  <c:v>5.7833340000000035</c:v>
                </c:pt>
                <c:pt idx="635">
                  <c:v>5.7916670000000039</c:v>
                </c:pt>
                <c:pt idx="636">
                  <c:v>5.8000000000000043</c:v>
                </c:pt>
                <c:pt idx="637">
                  <c:v>5.8083340000000021</c:v>
                </c:pt>
                <c:pt idx="638">
                  <c:v>5.8166670000000025</c:v>
                </c:pt>
                <c:pt idx="639">
                  <c:v>5.8250000000000028</c:v>
                </c:pt>
                <c:pt idx="640">
                  <c:v>5.8333340000000007</c:v>
                </c:pt>
                <c:pt idx="641">
                  <c:v>5.8416670000000011</c:v>
                </c:pt>
                <c:pt idx="642">
                  <c:v>5.8500000000000014</c:v>
                </c:pt>
                <c:pt idx="643">
                  <c:v>5.8583339999999993</c:v>
                </c:pt>
                <c:pt idx="644">
                  <c:v>5.8666669999999996</c:v>
                </c:pt>
                <c:pt idx="645">
                  <c:v>5.875</c:v>
                </c:pt>
                <c:pt idx="646">
                  <c:v>5.8833339999999978</c:v>
                </c:pt>
                <c:pt idx="647">
                  <c:v>5.8916669999999982</c:v>
                </c:pt>
                <c:pt idx="648">
                  <c:v>5.8999999999999986</c:v>
                </c:pt>
                <c:pt idx="649">
                  <c:v>5.9083340000000035</c:v>
                </c:pt>
                <c:pt idx="650">
                  <c:v>5.9166670000000039</c:v>
                </c:pt>
                <c:pt idx="651">
                  <c:v>5.9250000000000043</c:v>
                </c:pt>
                <c:pt idx="652">
                  <c:v>5.9333340000000021</c:v>
                </c:pt>
                <c:pt idx="653">
                  <c:v>5.9416670000000025</c:v>
                </c:pt>
                <c:pt idx="654">
                  <c:v>5.9500000000000028</c:v>
                </c:pt>
                <c:pt idx="655">
                  <c:v>5.9583340000000007</c:v>
                </c:pt>
                <c:pt idx="656">
                  <c:v>5.9666670000000011</c:v>
                </c:pt>
                <c:pt idx="657">
                  <c:v>5.9750000000000014</c:v>
                </c:pt>
                <c:pt idx="658">
                  <c:v>5.9833339999999993</c:v>
                </c:pt>
                <c:pt idx="659">
                  <c:v>5.9916669999999996</c:v>
                </c:pt>
                <c:pt idx="660">
                  <c:v>6</c:v>
                </c:pt>
                <c:pt idx="661">
                  <c:v>6.0083339999999978</c:v>
                </c:pt>
                <c:pt idx="662">
                  <c:v>6.0166669999999982</c:v>
                </c:pt>
                <c:pt idx="663">
                  <c:v>6.0249999999999986</c:v>
                </c:pt>
                <c:pt idx="664">
                  <c:v>6.0333340000000035</c:v>
                </c:pt>
                <c:pt idx="665">
                  <c:v>6.0416670000000039</c:v>
                </c:pt>
                <c:pt idx="666">
                  <c:v>6.0500000000000043</c:v>
                </c:pt>
                <c:pt idx="667">
                  <c:v>6.0583340000000021</c:v>
                </c:pt>
                <c:pt idx="668">
                  <c:v>6.0666670000000025</c:v>
                </c:pt>
                <c:pt idx="669">
                  <c:v>6.0750000000000028</c:v>
                </c:pt>
                <c:pt idx="670">
                  <c:v>6.0833340000000007</c:v>
                </c:pt>
                <c:pt idx="671">
                  <c:v>6.0916670000000011</c:v>
                </c:pt>
                <c:pt idx="672">
                  <c:v>6.1000000000000014</c:v>
                </c:pt>
                <c:pt idx="673">
                  <c:v>6.1083339999999993</c:v>
                </c:pt>
                <c:pt idx="674">
                  <c:v>6.1166669999999996</c:v>
                </c:pt>
                <c:pt idx="675">
                  <c:v>6.125</c:v>
                </c:pt>
                <c:pt idx="676">
                  <c:v>6.1333339999999978</c:v>
                </c:pt>
                <c:pt idx="677">
                  <c:v>6.1416669999999982</c:v>
                </c:pt>
                <c:pt idx="678">
                  <c:v>6.1499999999999986</c:v>
                </c:pt>
                <c:pt idx="679">
                  <c:v>6.1583340000000035</c:v>
                </c:pt>
                <c:pt idx="680">
                  <c:v>6.1666670000000039</c:v>
                </c:pt>
                <c:pt idx="681">
                  <c:v>6.1750000000000043</c:v>
                </c:pt>
                <c:pt idx="682">
                  <c:v>6.1833340000000021</c:v>
                </c:pt>
                <c:pt idx="683">
                  <c:v>6.1916670000000025</c:v>
                </c:pt>
                <c:pt idx="684">
                  <c:v>6.2000000000000028</c:v>
                </c:pt>
                <c:pt idx="685">
                  <c:v>6.2083340000000007</c:v>
                </c:pt>
                <c:pt idx="686">
                  <c:v>6.2166670000000011</c:v>
                </c:pt>
                <c:pt idx="687">
                  <c:v>6.2250000000000014</c:v>
                </c:pt>
                <c:pt idx="688">
                  <c:v>6.2333339999999993</c:v>
                </c:pt>
                <c:pt idx="689">
                  <c:v>6.2416669999999996</c:v>
                </c:pt>
                <c:pt idx="690">
                  <c:v>6.25</c:v>
                </c:pt>
                <c:pt idx="691">
                  <c:v>6.2583339999999978</c:v>
                </c:pt>
                <c:pt idx="692">
                  <c:v>6.2666669999999982</c:v>
                </c:pt>
                <c:pt idx="693">
                  <c:v>6.2749999999999986</c:v>
                </c:pt>
                <c:pt idx="694">
                  <c:v>6.2833340000000035</c:v>
                </c:pt>
                <c:pt idx="695">
                  <c:v>6.2916670000000039</c:v>
                </c:pt>
                <c:pt idx="696">
                  <c:v>6.3000000000000043</c:v>
                </c:pt>
                <c:pt idx="697">
                  <c:v>6.3083340000000021</c:v>
                </c:pt>
                <c:pt idx="698">
                  <c:v>6.3166670000000025</c:v>
                </c:pt>
                <c:pt idx="699">
                  <c:v>6.3250000000000028</c:v>
                </c:pt>
                <c:pt idx="700">
                  <c:v>6.3333340000000007</c:v>
                </c:pt>
                <c:pt idx="701">
                  <c:v>6.3416670000000011</c:v>
                </c:pt>
                <c:pt idx="702">
                  <c:v>6.3500000000000014</c:v>
                </c:pt>
                <c:pt idx="703">
                  <c:v>6.3583339999999993</c:v>
                </c:pt>
                <c:pt idx="704">
                  <c:v>6.3666669999999996</c:v>
                </c:pt>
                <c:pt idx="705">
                  <c:v>6.375</c:v>
                </c:pt>
                <c:pt idx="706">
                  <c:v>6.3833339999999978</c:v>
                </c:pt>
                <c:pt idx="707">
                  <c:v>6.3916669999999982</c:v>
                </c:pt>
                <c:pt idx="708">
                  <c:v>6.3999999999999986</c:v>
                </c:pt>
                <c:pt idx="709">
                  <c:v>6.4083340000000035</c:v>
                </c:pt>
                <c:pt idx="710">
                  <c:v>6.4166670000000039</c:v>
                </c:pt>
                <c:pt idx="711">
                  <c:v>6.4250000000000043</c:v>
                </c:pt>
                <c:pt idx="712">
                  <c:v>6.4333340000000021</c:v>
                </c:pt>
                <c:pt idx="713">
                  <c:v>6.4416670000000025</c:v>
                </c:pt>
                <c:pt idx="714">
                  <c:v>6.4500000000000028</c:v>
                </c:pt>
                <c:pt idx="715">
                  <c:v>6.4583340000000007</c:v>
                </c:pt>
                <c:pt idx="716">
                  <c:v>6.4666670000000011</c:v>
                </c:pt>
                <c:pt idx="717">
                  <c:v>6.4750000000000014</c:v>
                </c:pt>
                <c:pt idx="718">
                  <c:v>6.4833339999999993</c:v>
                </c:pt>
                <c:pt idx="719">
                  <c:v>6.4916669999999996</c:v>
                </c:pt>
                <c:pt idx="720">
                  <c:v>6.5</c:v>
                </c:pt>
                <c:pt idx="721">
                  <c:v>6.5083339999999978</c:v>
                </c:pt>
                <c:pt idx="722">
                  <c:v>6.5166669999999982</c:v>
                </c:pt>
                <c:pt idx="723">
                  <c:v>6.5249999999999986</c:v>
                </c:pt>
                <c:pt idx="724">
                  <c:v>6.5333340000000035</c:v>
                </c:pt>
                <c:pt idx="725">
                  <c:v>6.5416670000000039</c:v>
                </c:pt>
                <c:pt idx="726">
                  <c:v>6.5500000000000043</c:v>
                </c:pt>
                <c:pt idx="727">
                  <c:v>6.5583340000000021</c:v>
                </c:pt>
                <c:pt idx="728">
                  <c:v>6.5666670000000025</c:v>
                </c:pt>
                <c:pt idx="729">
                  <c:v>6.5750000000000028</c:v>
                </c:pt>
                <c:pt idx="730">
                  <c:v>6.5833340000000007</c:v>
                </c:pt>
                <c:pt idx="731">
                  <c:v>6.5916670000000011</c:v>
                </c:pt>
                <c:pt idx="732">
                  <c:v>6.6000000000000014</c:v>
                </c:pt>
                <c:pt idx="733">
                  <c:v>6.6083339999999993</c:v>
                </c:pt>
                <c:pt idx="734">
                  <c:v>6.6166669999999996</c:v>
                </c:pt>
                <c:pt idx="735">
                  <c:v>6.625</c:v>
                </c:pt>
                <c:pt idx="736">
                  <c:v>6.6333339999999978</c:v>
                </c:pt>
                <c:pt idx="737">
                  <c:v>6.6416669999999982</c:v>
                </c:pt>
                <c:pt idx="738">
                  <c:v>6.6499999999999986</c:v>
                </c:pt>
                <c:pt idx="739">
                  <c:v>6.6583340000000035</c:v>
                </c:pt>
                <c:pt idx="740">
                  <c:v>6.6666670000000039</c:v>
                </c:pt>
                <c:pt idx="741">
                  <c:v>6.6750000000000043</c:v>
                </c:pt>
                <c:pt idx="742">
                  <c:v>6.6833340000000021</c:v>
                </c:pt>
                <c:pt idx="743">
                  <c:v>6.6916670000000025</c:v>
                </c:pt>
                <c:pt idx="744">
                  <c:v>6.7000000000000028</c:v>
                </c:pt>
                <c:pt idx="745">
                  <c:v>6.7083340000000007</c:v>
                </c:pt>
                <c:pt idx="746">
                  <c:v>6.7166670000000011</c:v>
                </c:pt>
                <c:pt idx="747">
                  <c:v>6.7250000000000014</c:v>
                </c:pt>
                <c:pt idx="748">
                  <c:v>6.7333339999999993</c:v>
                </c:pt>
                <c:pt idx="749">
                  <c:v>6.7416669999999996</c:v>
                </c:pt>
                <c:pt idx="750">
                  <c:v>6.75</c:v>
                </c:pt>
                <c:pt idx="751">
                  <c:v>6.7583339999999978</c:v>
                </c:pt>
                <c:pt idx="752">
                  <c:v>6.7666669999999982</c:v>
                </c:pt>
                <c:pt idx="753">
                  <c:v>6.7749999999999986</c:v>
                </c:pt>
                <c:pt idx="754">
                  <c:v>6.7833340000000035</c:v>
                </c:pt>
                <c:pt idx="755">
                  <c:v>6.7916670000000039</c:v>
                </c:pt>
                <c:pt idx="756">
                  <c:v>6.8000000000000043</c:v>
                </c:pt>
                <c:pt idx="757">
                  <c:v>6.8083340000000021</c:v>
                </c:pt>
                <c:pt idx="758">
                  <c:v>6.8166670000000025</c:v>
                </c:pt>
                <c:pt idx="759">
                  <c:v>6.8250000000000028</c:v>
                </c:pt>
                <c:pt idx="760">
                  <c:v>6.8333340000000007</c:v>
                </c:pt>
                <c:pt idx="761">
                  <c:v>6.8416670000000011</c:v>
                </c:pt>
                <c:pt idx="762">
                  <c:v>6.8500000000000014</c:v>
                </c:pt>
                <c:pt idx="763">
                  <c:v>6.8583339999999993</c:v>
                </c:pt>
                <c:pt idx="764">
                  <c:v>6.8666669999999996</c:v>
                </c:pt>
                <c:pt idx="765">
                  <c:v>6.875</c:v>
                </c:pt>
                <c:pt idx="766">
                  <c:v>6.8833339999999978</c:v>
                </c:pt>
                <c:pt idx="767">
                  <c:v>6.8916669999999982</c:v>
                </c:pt>
                <c:pt idx="768">
                  <c:v>6.8999999999999986</c:v>
                </c:pt>
                <c:pt idx="769">
                  <c:v>6.9083340000000035</c:v>
                </c:pt>
                <c:pt idx="770">
                  <c:v>6.9166670000000039</c:v>
                </c:pt>
                <c:pt idx="771">
                  <c:v>6.9250000000000043</c:v>
                </c:pt>
                <c:pt idx="772">
                  <c:v>6.9333340000000021</c:v>
                </c:pt>
                <c:pt idx="773">
                  <c:v>6.9416670000000025</c:v>
                </c:pt>
                <c:pt idx="774">
                  <c:v>6.9500000000000028</c:v>
                </c:pt>
                <c:pt idx="775">
                  <c:v>6.9583340000000007</c:v>
                </c:pt>
                <c:pt idx="776">
                  <c:v>6.9666670000000011</c:v>
                </c:pt>
                <c:pt idx="777">
                  <c:v>6.9750000000000014</c:v>
                </c:pt>
                <c:pt idx="778">
                  <c:v>6.9833339999999993</c:v>
                </c:pt>
                <c:pt idx="779">
                  <c:v>6.9916669999999996</c:v>
                </c:pt>
                <c:pt idx="780">
                  <c:v>7</c:v>
                </c:pt>
                <c:pt idx="781">
                  <c:v>7.0083339999999978</c:v>
                </c:pt>
                <c:pt idx="782">
                  <c:v>7.0166669999999982</c:v>
                </c:pt>
                <c:pt idx="783">
                  <c:v>7.0249999999999986</c:v>
                </c:pt>
                <c:pt idx="784">
                  <c:v>7.0333340000000035</c:v>
                </c:pt>
                <c:pt idx="785">
                  <c:v>7.0416670000000039</c:v>
                </c:pt>
                <c:pt idx="786">
                  <c:v>7.0500000000000043</c:v>
                </c:pt>
                <c:pt idx="787">
                  <c:v>7.0583340000000021</c:v>
                </c:pt>
                <c:pt idx="788">
                  <c:v>7.0666670000000025</c:v>
                </c:pt>
                <c:pt idx="789">
                  <c:v>7.0750000000000028</c:v>
                </c:pt>
                <c:pt idx="790">
                  <c:v>7.0833340000000007</c:v>
                </c:pt>
                <c:pt idx="791">
                  <c:v>7.0916670000000011</c:v>
                </c:pt>
                <c:pt idx="792">
                  <c:v>7.1000000000000014</c:v>
                </c:pt>
                <c:pt idx="793">
                  <c:v>7.1083339999999993</c:v>
                </c:pt>
                <c:pt idx="794">
                  <c:v>7.1166669999999996</c:v>
                </c:pt>
                <c:pt idx="795">
                  <c:v>7.125</c:v>
                </c:pt>
                <c:pt idx="796">
                  <c:v>7.1333339999999978</c:v>
                </c:pt>
                <c:pt idx="797">
                  <c:v>7.1416669999999982</c:v>
                </c:pt>
                <c:pt idx="798">
                  <c:v>7.1499999999999986</c:v>
                </c:pt>
                <c:pt idx="799">
                  <c:v>7.1583340000000035</c:v>
                </c:pt>
                <c:pt idx="800">
                  <c:v>7.1666670000000039</c:v>
                </c:pt>
                <c:pt idx="801">
                  <c:v>7.1750000000000043</c:v>
                </c:pt>
                <c:pt idx="802">
                  <c:v>7.1833340000000021</c:v>
                </c:pt>
                <c:pt idx="803">
                  <c:v>7.1916670000000025</c:v>
                </c:pt>
                <c:pt idx="804">
                  <c:v>7.2000000000000028</c:v>
                </c:pt>
                <c:pt idx="805">
                  <c:v>7.2083340000000007</c:v>
                </c:pt>
                <c:pt idx="806">
                  <c:v>7.2166670000000011</c:v>
                </c:pt>
                <c:pt idx="807">
                  <c:v>7.2250000000000014</c:v>
                </c:pt>
                <c:pt idx="808">
                  <c:v>7.2333339999999993</c:v>
                </c:pt>
                <c:pt idx="809">
                  <c:v>7.2416669999999996</c:v>
                </c:pt>
                <c:pt idx="810">
                  <c:v>7.25</c:v>
                </c:pt>
                <c:pt idx="811">
                  <c:v>7.2583339999999978</c:v>
                </c:pt>
                <c:pt idx="812">
                  <c:v>7.2666669999999982</c:v>
                </c:pt>
                <c:pt idx="813">
                  <c:v>7.2749999999999986</c:v>
                </c:pt>
                <c:pt idx="814">
                  <c:v>7.2833340000000035</c:v>
                </c:pt>
                <c:pt idx="815">
                  <c:v>7.2916670000000039</c:v>
                </c:pt>
                <c:pt idx="816">
                  <c:v>7.3000000000000043</c:v>
                </c:pt>
                <c:pt idx="817">
                  <c:v>7.3083340000000021</c:v>
                </c:pt>
                <c:pt idx="818">
                  <c:v>7.3166670000000025</c:v>
                </c:pt>
                <c:pt idx="819">
                  <c:v>7.3250000000000028</c:v>
                </c:pt>
                <c:pt idx="820">
                  <c:v>7.3333340000000007</c:v>
                </c:pt>
                <c:pt idx="821">
                  <c:v>7.3416670000000011</c:v>
                </c:pt>
                <c:pt idx="822">
                  <c:v>7.3500000000000014</c:v>
                </c:pt>
                <c:pt idx="823">
                  <c:v>7.3583339999999993</c:v>
                </c:pt>
                <c:pt idx="824">
                  <c:v>7.3666669999999996</c:v>
                </c:pt>
                <c:pt idx="825">
                  <c:v>7.375</c:v>
                </c:pt>
                <c:pt idx="826">
                  <c:v>7.3833339999999978</c:v>
                </c:pt>
                <c:pt idx="827">
                  <c:v>7.3916669999999982</c:v>
                </c:pt>
                <c:pt idx="828">
                  <c:v>7.3999999999999986</c:v>
                </c:pt>
                <c:pt idx="829">
                  <c:v>7.4083340000000035</c:v>
                </c:pt>
                <c:pt idx="830">
                  <c:v>7.4166670000000039</c:v>
                </c:pt>
                <c:pt idx="831">
                  <c:v>7.4250000000000043</c:v>
                </c:pt>
                <c:pt idx="832">
                  <c:v>7.4333340000000021</c:v>
                </c:pt>
                <c:pt idx="833">
                  <c:v>7.4416670000000025</c:v>
                </c:pt>
                <c:pt idx="834">
                  <c:v>7.4500000000000028</c:v>
                </c:pt>
                <c:pt idx="835">
                  <c:v>7.4583340000000007</c:v>
                </c:pt>
                <c:pt idx="836">
                  <c:v>7.4666670000000011</c:v>
                </c:pt>
                <c:pt idx="837">
                  <c:v>7.4750000000000014</c:v>
                </c:pt>
                <c:pt idx="838">
                  <c:v>7.4833339999999993</c:v>
                </c:pt>
                <c:pt idx="839">
                  <c:v>7.4916669999999996</c:v>
                </c:pt>
                <c:pt idx="840">
                  <c:v>7.5</c:v>
                </c:pt>
                <c:pt idx="841">
                  <c:v>7.5083339999999978</c:v>
                </c:pt>
                <c:pt idx="842">
                  <c:v>7.5166669999999982</c:v>
                </c:pt>
                <c:pt idx="843">
                  <c:v>7.5249999999999986</c:v>
                </c:pt>
                <c:pt idx="844">
                  <c:v>7.5333340000000035</c:v>
                </c:pt>
                <c:pt idx="845">
                  <c:v>7.5416670000000039</c:v>
                </c:pt>
                <c:pt idx="846">
                  <c:v>7.5500000000000043</c:v>
                </c:pt>
                <c:pt idx="847">
                  <c:v>7.5583340000000021</c:v>
                </c:pt>
                <c:pt idx="848">
                  <c:v>7.5666670000000025</c:v>
                </c:pt>
                <c:pt idx="849">
                  <c:v>7.5750000000000028</c:v>
                </c:pt>
                <c:pt idx="850">
                  <c:v>7.5833340000000007</c:v>
                </c:pt>
                <c:pt idx="851">
                  <c:v>7.5916670000000011</c:v>
                </c:pt>
                <c:pt idx="852">
                  <c:v>7.6000000000000014</c:v>
                </c:pt>
                <c:pt idx="853">
                  <c:v>7.6083339999999993</c:v>
                </c:pt>
                <c:pt idx="854">
                  <c:v>7.6166669999999996</c:v>
                </c:pt>
                <c:pt idx="855">
                  <c:v>7.625</c:v>
                </c:pt>
                <c:pt idx="856">
                  <c:v>7.6333339999999978</c:v>
                </c:pt>
                <c:pt idx="857">
                  <c:v>7.6416669999999982</c:v>
                </c:pt>
                <c:pt idx="858">
                  <c:v>7.6499999999999986</c:v>
                </c:pt>
                <c:pt idx="859">
                  <c:v>7.6583340000000035</c:v>
                </c:pt>
                <c:pt idx="860">
                  <c:v>7.6666670000000039</c:v>
                </c:pt>
                <c:pt idx="861">
                  <c:v>7.6750000000000043</c:v>
                </c:pt>
                <c:pt idx="862">
                  <c:v>7.6833340000000021</c:v>
                </c:pt>
                <c:pt idx="863">
                  <c:v>7.6916670000000025</c:v>
                </c:pt>
                <c:pt idx="864">
                  <c:v>7.7000000000000028</c:v>
                </c:pt>
                <c:pt idx="865">
                  <c:v>7.7083340000000007</c:v>
                </c:pt>
                <c:pt idx="866">
                  <c:v>7.7166670000000011</c:v>
                </c:pt>
                <c:pt idx="867">
                  <c:v>7.7250000000000014</c:v>
                </c:pt>
                <c:pt idx="868">
                  <c:v>7.7333339999999993</c:v>
                </c:pt>
                <c:pt idx="869">
                  <c:v>7.7416669999999996</c:v>
                </c:pt>
                <c:pt idx="870">
                  <c:v>7.75</c:v>
                </c:pt>
                <c:pt idx="871">
                  <c:v>7.7583339999999978</c:v>
                </c:pt>
                <c:pt idx="872">
                  <c:v>7.7666669999999982</c:v>
                </c:pt>
                <c:pt idx="873">
                  <c:v>7.7749999999999986</c:v>
                </c:pt>
                <c:pt idx="874">
                  <c:v>7.7833340000000035</c:v>
                </c:pt>
                <c:pt idx="875">
                  <c:v>7.7916670000000039</c:v>
                </c:pt>
                <c:pt idx="876">
                  <c:v>7.8000000000000043</c:v>
                </c:pt>
                <c:pt idx="877">
                  <c:v>7.8083340000000021</c:v>
                </c:pt>
                <c:pt idx="878">
                  <c:v>7.8166670000000025</c:v>
                </c:pt>
                <c:pt idx="879">
                  <c:v>7.8250000000000028</c:v>
                </c:pt>
                <c:pt idx="880">
                  <c:v>7.8333340000000007</c:v>
                </c:pt>
                <c:pt idx="881">
                  <c:v>7.8416670000000011</c:v>
                </c:pt>
                <c:pt idx="882">
                  <c:v>7.8500000000000014</c:v>
                </c:pt>
                <c:pt idx="883">
                  <c:v>7.8583339999999993</c:v>
                </c:pt>
                <c:pt idx="884">
                  <c:v>7.8666669999999996</c:v>
                </c:pt>
                <c:pt idx="885">
                  <c:v>7.875</c:v>
                </c:pt>
                <c:pt idx="886">
                  <c:v>7.8833339999999978</c:v>
                </c:pt>
                <c:pt idx="887">
                  <c:v>7.8916669999999982</c:v>
                </c:pt>
                <c:pt idx="888">
                  <c:v>7.8999999999999986</c:v>
                </c:pt>
                <c:pt idx="889">
                  <c:v>7.9083340000000035</c:v>
                </c:pt>
                <c:pt idx="890">
                  <c:v>7.9166670000000039</c:v>
                </c:pt>
                <c:pt idx="891">
                  <c:v>7.9250000000000043</c:v>
                </c:pt>
                <c:pt idx="892">
                  <c:v>7.9333340000000021</c:v>
                </c:pt>
                <c:pt idx="893">
                  <c:v>7.9416670000000025</c:v>
                </c:pt>
                <c:pt idx="894">
                  <c:v>7.9500000000000028</c:v>
                </c:pt>
                <c:pt idx="895">
                  <c:v>7.9583340000000007</c:v>
                </c:pt>
                <c:pt idx="896">
                  <c:v>7.9666670000000011</c:v>
                </c:pt>
                <c:pt idx="897">
                  <c:v>7.9750000000000014</c:v>
                </c:pt>
                <c:pt idx="898">
                  <c:v>7.9833339999999993</c:v>
                </c:pt>
                <c:pt idx="899">
                  <c:v>7.9916669999999996</c:v>
                </c:pt>
                <c:pt idx="900">
                  <c:v>8</c:v>
                </c:pt>
                <c:pt idx="901">
                  <c:v>8.0083339999999978</c:v>
                </c:pt>
                <c:pt idx="902">
                  <c:v>8.0166669999999982</c:v>
                </c:pt>
                <c:pt idx="903">
                  <c:v>8.0249999999999986</c:v>
                </c:pt>
                <c:pt idx="904">
                  <c:v>8.0333340000000035</c:v>
                </c:pt>
                <c:pt idx="905">
                  <c:v>8.0416670000000039</c:v>
                </c:pt>
                <c:pt idx="906">
                  <c:v>8.0500000000000043</c:v>
                </c:pt>
                <c:pt idx="907">
                  <c:v>8.0583340000000021</c:v>
                </c:pt>
                <c:pt idx="908">
                  <c:v>8.0666670000000025</c:v>
                </c:pt>
                <c:pt idx="909">
                  <c:v>8.0750000000000028</c:v>
                </c:pt>
                <c:pt idx="910">
                  <c:v>8.0833340000000007</c:v>
                </c:pt>
                <c:pt idx="911">
                  <c:v>8.0916670000000011</c:v>
                </c:pt>
                <c:pt idx="912">
                  <c:v>8.1000000000000014</c:v>
                </c:pt>
                <c:pt idx="913">
                  <c:v>8.1083339999999993</c:v>
                </c:pt>
                <c:pt idx="914">
                  <c:v>8.1166669999999996</c:v>
                </c:pt>
                <c:pt idx="915">
                  <c:v>8.125</c:v>
                </c:pt>
                <c:pt idx="916">
                  <c:v>8.1333339999999978</c:v>
                </c:pt>
                <c:pt idx="917">
                  <c:v>8.1416669999999982</c:v>
                </c:pt>
                <c:pt idx="918">
                  <c:v>8.1499999999999986</c:v>
                </c:pt>
                <c:pt idx="919">
                  <c:v>8.1583340000000035</c:v>
                </c:pt>
                <c:pt idx="920">
                  <c:v>8.1666670000000039</c:v>
                </c:pt>
                <c:pt idx="921">
                  <c:v>8.1750000000000043</c:v>
                </c:pt>
                <c:pt idx="922">
                  <c:v>8.1833340000000021</c:v>
                </c:pt>
                <c:pt idx="923">
                  <c:v>8.1916670000000025</c:v>
                </c:pt>
                <c:pt idx="924">
                  <c:v>8.2000000000000028</c:v>
                </c:pt>
                <c:pt idx="925">
                  <c:v>8.2083340000000007</c:v>
                </c:pt>
                <c:pt idx="926">
                  <c:v>8.2166670000000011</c:v>
                </c:pt>
                <c:pt idx="927">
                  <c:v>8.2250000000000014</c:v>
                </c:pt>
                <c:pt idx="928">
                  <c:v>8.2333339999999993</c:v>
                </c:pt>
                <c:pt idx="929">
                  <c:v>8.2416669999999996</c:v>
                </c:pt>
                <c:pt idx="930">
                  <c:v>8.25</c:v>
                </c:pt>
                <c:pt idx="931">
                  <c:v>8.2583339999999978</c:v>
                </c:pt>
                <c:pt idx="932">
                  <c:v>8.2666669999999982</c:v>
                </c:pt>
                <c:pt idx="933">
                  <c:v>8.2749999999999986</c:v>
                </c:pt>
                <c:pt idx="934">
                  <c:v>8.2833340000000035</c:v>
                </c:pt>
                <c:pt idx="935">
                  <c:v>8.2916670000000039</c:v>
                </c:pt>
                <c:pt idx="936">
                  <c:v>8.3000000000000043</c:v>
                </c:pt>
                <c:pt idx="937">
                  <c:v>8.3083340000000021</c:v>
                </c:pt>
                <c:pt idx="938">
                  <c:v>8.3166670000000025</c:v>
                </c:pt>
                <c:pt idx="939">
                  <c:v>8.3250000000000028</c:v>
                </c:pt>
                <c:pt idx="940">
                  <c:v>8.3333340000000007</c:v>
                </c:pt>
                <c:pt idx="941">
                  <c:v>8.3416670000000011</c:v>
                </c:pt>
                <c:pt idx="942">
                  <c:v>8.3500000000000014</c:v>
                </c:pt>
                <c:pt idx="943">
                  <c:v>8.3583339999999993</c:v>
                </c:pt>
                <c:pt idx="944">
                  <c:v>8.3666669999999996</c:v>
                </c:pt>
                <c:pt idx="945">
                  <c:v>8.375</c:v>
                </c:pt>
                <c:pt idx="946">
                  <c:v>8.3833339999999978</c:v>
                </c:pt>
                <c:pt idx="947">
                  <c:v>8.3916669999999982</c:v>
                </c:pt>
                <c:pt idx="948">
                  <c:v>8.3999999999999986</c:v>
                </c:pt>
                <c:pt idx="949">
                  <c:v>8.4083340000000035</c:v>
                </c:pt>
                <c:pt idx="950">
                  <c:v>8.4166670000000039</c:v>
                </c:pt>
                <c:pt idx="951">
                  <c:v>8.4250000000000043</c:v>
                </c:pt>
                <c:pt idx="952">
                  <c:v>8.4333340000000021</c:v>
                </c:pt>
                <c:pt idx="953">
                  <c:v>8.4416670000000025</c:v>
                </c:pt>
                <c:pt idx="954">
                  <c:v>8.4500000000000028</c:v>
                </c:pt>
                <c:pt idx="955">
                  <c:v>8.4583340000000007</c:v>
                </c:pt>
                <c:pt idx="956">
                  <c:v>8.4666670000000011</c:v>
                </c:pt>
                <c:pt idx="957">
                  <c:v>8.4750000000000014</c:v>
                </c:pt>
                <c:pt idx="958">
                  <c:v>8.4833339999999993</c:v>
                </c:pt>
                <c:pt idx="959">
                  <c:v>8.4916669999999996</c:v>
                </c:pt>
                <c:pt idx="960">
                  <c:v>8.5</c:v>
                </c:pt>
                <c:pt idx="961">
                  <c:v>8.5083339999999978</c:v>
                </c:pt>
                <c:pt idx="962">
                  <c:v>8.5166669999999982</c:v>
                </c:pt>
                <c:pt idx="963">
                  <c:v>8.5249999999999986</c:v>
                </c:pt>
                <c:pt idx="964">
                  <c:v>8.5333340000000035</c:v>
                </c:pt>
                <c:pt idx="965">
                  <c:v>8.5416670000000039</c:v>
                </c:pt>
                <c:pt idx="966">
                  <c:v>8.5500000000000043</c:v>
                </c:pt>
                <c:pt idx="967">
                  <c:v>8.5583340000000021</c:v>
                </c:pt>
                <c:pt idx="968">
                  <c:v>8.5666670000000025</c:v>
                </c:pt>
                <c:pt idx="969">
                  <c:v>8.5750000000000028</c:v>
                </c:pt>
                <c:pt idx="970">
                  <c:v>8.5833340000000007</c:v>
                </c:pt>
                <c:pt idx="971">
                  <c:v>8.5916670000000011</c:v>
                </c:pt>
                <c:pt idx="972">
                  <c:v>8.6000000000000014</c:v>
                </c:pt>
                <c:pt idx="973">
                  <c:v>8.6083339999999993</c:v>
                </c:pt>
                <c:pt idx="974">
                  <c:v>8.6166669999999996</c:v>
                </c:pt>
                <c:pt idx="975">
                  <c:v>8.625</c:v>
                </c:pt>
                <c:pt idx="976">
                  <c:v>8.6333339999999978</c:v>
                </c:pt>
                <c:pt idx="977">
                  <c:v>8.6416669999999982</c:v>
                </c:pt>
                <c:pt idx="978">
                  <c:v>8.6499999999999986</c:v>
                </c:pt>
                <c:pt idx="979">
                  <c:v>8.6583340000000035</c:v>
                </c:pt>
                <c:pt idx="980">
                  <c:v>8.6666670000000039</c:v>
                </c:pt>
                <c:pt idx="981">
                  <c:v>8.6750000000000043</c:v>
                </c:pt>
                <c:pt idx="982">
                  <c:v>8.6833340000000021</c:v>
                </c:pt>
                <c:pt idx="983">
                  <c:v>8.6916670000000025</c:v>
                </c:pt>
                <c:pt idx="984">
                  <c:v>8.7000000000000028</c:v>
                </c:pt>
                <c:pt idx="985">
                  <c:v>8.7083340000000007</c:v>
                </c:pt>
                <c:pt idx="986">
                  <c:v>8.7166670000000011</c:v>
                </c:pt>
                <c:pt idx="987">
                  <c:v>8.7250000000000014</c:v>
                </c:pt>
                <c:pt idx="988">
                  <c:v>8.7333339999999993</c:v>
                </c:pt>
                <c:pt idx="989">
                  <c:v>8.7416669999999996</c:v>
                </c:pt>
                <c:pt idx="990">
                  <c:v>8.75</c:v>
                </c:pt>
                <c:pt idx="991">
                  <c:v>8.7583339999999978</c:v>
                </c:pt>
                <c:pt idx="992">
                  <c:v>8.7666669999999982</c:v>
                </c:pt>
                <c:pt idx="993">
                  <c:v>8.7749999999999986</c:v>
                </c:pt>
                <c:pt idx="994">
                  <c:v>8.7833340000000035</c:v>
                </c:pt>
                <c:pt idx="995">
                  <c:v>8.7916670000000039</c:v>
                </c:pt>
                <c:pt idx="996">
                  <c:v>8.8000000000000043</c:v>
                </c:pt>
                <c:pt idx="997">
                  <c:v>8.8083340000000021</c:v>
                </c:pt>
                <c:pt idx="998">
                  <c:v>8.8166670000000025</c:v>
                </c:pt>
                <c:pt idx="999">
                  <c:v>8.8250000000000028</c:v>
                </c:pt>
                <c:pt idx="1000">
                  <c:v>8.8333340000000007</c:v>
                </c:pt>
                <c:pt idx="1001">
                  <c:v>8.8416670000000011</c:v>
                </c:pt>
                <c:pt idx="1002">
                  <c:v>8.8500000000000014</c:v>
                </c:pt>
                <c:pt idx="1003">
                  <c:v>8.8583339999999993</c:v>
                </c:pt>
                <c:pt idx="1004">
                  <c:v>8.8666669999999996</c:v>
                </c:pt>
                <c:pt idx="1005">
                  <c:v>8.875</c:v>
                </c:pt>
                <c:pt idx="1006">
                  <c:v>8.8833339999999978</c:v>
                </c:pt>
                <c:pt idx="1007">
                  <c:v>8.8916669999999982</c:v>
                </c:pt>
                <c:pt idx="1008">
                  <c:v>8.8999999999999986</c:v>
                </c:pt>
                <c:pt idx="1009">
                  <c:v>8.9083340000000035</c:v>
                </c:pt>
                <c:pt idx="1010">
                  <c:v>8.9166670000000039</c:v>
                </c:pt>
                <c:pt idx="1011">
                  <c:v>8.9250000000000043</c:v>
                </c:pt>
                <c:pt idx="1012">
                  <c:v>8.9333340000000021</c:v>
                </c:pt>
                <c:pt idx="1013">
                  <c:v>8.9416670000000025</c:v>
                </c:pt>
                <c:pt idx="1014">
                  <c:v>8.9500000000000028</c:v>
                </c:pt>
                <c:pt idx="1015">
                  <c:v>8.9583340000000007</c:v>
                </c:pt>
                <c:pt idx="1016">
                  <c:v>8.9666670000000011</c:v>
                </c:pt>
                <c:pt idx="1017">
                  <c:v>8.9750000000000014</c:v>
                </c:pt>
                <c:pt idx="1018">
                  <c:v>8.9833339999999993</c:v>
                </c:pt>
                <c:pt idx="1019">
                  <c:v>8.9916669999999996</c:v>
                </c:pt>
                <c:pt idx="1020">
                  <c:v>9</c:v>
                </c:pt>
                <c:pt idx="1021">
                  <c:v>9.0083339999999978</c:v>
                </c:pt>
                <c:pt idx="1022">
                  <c:v>9.0166669999999982</c:v>
                </c:pt>
                <c:pt idx="1023">
                  <c:v>9.0249999999999986</c:v>
                </c:pt>
                <c:pt idx="1024">
                  <c:v>9.0333340000000035</c:v>
                </c:pt>
                <c:pt idx="1025">
                  <c:v>9.0416670000000039</c:v>
                </c:pt>
                <c:pt idx="1026">
                  <c:v>9.0500000000000043</c:v>
                </c:pt>
                <c:pt idx="1027">
                  <c:v>9.0583340000000021</c:v>
                </c:pt>
                <c:pt idx="1028">
                  <c:v>9.0666670000000025</c:v>
                </c:pt>
                <c:pt idx="1029">
                  <c:v>9.0750000000000028</c:v>
                </c:pt>
                <c:pt idx="1030">
                  <c:v>9.0833340000000007</c:v>
                </c:pt>
                <c:pt idx="1031">
                  <c:v>9.0916670000000011</c:v>
                </c:pt>
                <c:pt idx="1032">
                  <c:v>9.1000000000000014</c:v>
                </c:pt>
                <c:pt idx="1033">
                  <c:v>9.1083339999999993</c:v>
                </c:pt>
                <c:pt idx="1034">
                  <c:v>9.1166669999999996</c:v>
                </c:pt>
                <c:pt idx="1035">
                  <c:v>9.125</c:v>
                </c:pt>
                <c:pt idx="1036">
                  <c:v>9.1333339999999978</c:v>
                </c:pt>
                <c:pt idx="1037">
                  <c:v>9.1416669999999982</c:v>
                </c:pt>
                <c:pt idx="1038">
                  <c:v>9.1499999999999986</c:v>
                </c:pt>
                <c:pt idx="1039">
                  <c:v>9.1583340000000035</c:v>
                </c:pt>
                <c:pt idx="1040">
                  <c:v>9.1666670000000039</c:v>
                </c:pt>
                <c:pt idx="1041">
                  <c:v>9.1750000000000043</c:v>
                </c:pt>
                <c:pt idx="1042">
                  <c:v>9.1833340000000021</c:v>
                </c:pt>
                <c:pt idx="1043">
                  <c:v>9.1916670000000025</c:v>
                </c:pt>
                <c:pt idx="1044">
                  <c:v>9.2000000000000028</c:v>
                </c:pt>
                <c:pt idx="1045">
                  <c:v>9.2083340000000007</c:v>
                </c:pt>
                <c:pt idx="1046">
                  <c:v>9.2166670000000011</c:v>
                </c:pt>
                <c:pt idx="1047">
                  <c:v>9.2250000000000014</c:v>
                </c:pt>
                <c:pt idx="1048">
                  <c:v>9.2333339999999993</c:v>
                </c:pt>
                <c:pt idx="1049">
                  <c:v>9.2416669999999996</c:v>
                </c:pt>
                <c:pt idx="1050">
                  <c:v>9.25</c:v>
                </c:pt>
                <c:pt idx="1051">
                  <c:v>9.2583339999999978</c:v>
                </c:pt>
                <c:pt idx="1052">
                  <c:v>9.2666669999999982</c:v>
                </c:pt>
                <c:pt idx="1053">
                  <c:v>9.2749999999999986</c:v>
                </c:pt>
                <c:pt idx="1054">
                  <c:v>9.2833340000000035</c:v>
                </c:pt>
                <c:pt idx="1055">
                  <c:v>9.2916670000000039</c:v>
                </c:pt>
                <c:pt idx="1056">
                  <c:v>9.3000000000000043</c:v>
                </c:pt>
                <c:pt idx="1057">
                  <c:v>9.3083340000000021</c:v>
                </c:pt>
                <c:pt idx="1058">
                  <c:v>9.3166670000000025</c:v>
                </c:pt>
                <c:pt idx="1059">
                  <c:v>9.3250000000000028</c:v>
                </c:pt>
                <c:pt idx="1060">
                  <c:v>9.3333340000000007</c:v>
                </c:pt>
                <c:pt idx="1061">
                  <c:v>9.3416670000000011</c:v>
                </c:pt>
                <c:pt idx="1062">
                  <c:v>9.3500000000000014</c:v>
                </c:pt>
                <c:pt idx="1063">
                  <c:v>9.3583339999999993</c:v>
                </c:pt>
                <c:pt idx="1064">
                  <c:v>9.3666669999999996</c:v>
                </c:pt>
                <c:pt idx="1065">
                  <c:v>9.375</c:v>
                </c:pt>
                <c:pt idx="1066">
                  <c:v>9.3833339999999978</c:v>
                </c:pt>
                <c:pt idx="1067">
                  <c:v>9.3916669999999982</c:v>
                </c:pt>
                <c:pt idx="1068">
                  <c:v>9.3999999999999986</c:v>
                </c:pt>
                <c:pt idx="1069">
                  <c:v>9.4083340000000035</c:v>
                </c:pt>
                <c:pt idx="1070">
                  <c:v>9.4166670000000039</c:v>
                </c:pt>
                <c:pt idx="1071">
                  <c:v>9.4250000000000043</c:v>
                </c:pt>
                <c:pt idx="1072">
                  <c:v>9.4333340000000021</c:v>
                </c:pt>
                <c:pt idx="1073">
                  <c:v>9.4416670000000025</c:v>
                </c:pt>
                <c:pt idx="1074">
                  <c:v>9.4500000000000028</c:v>
                </c:pt>
                <c:pt idx="1075">
                  <c:v>9.4583340000000007</c:v>
                </c:pt>
                <c:pt idx="1076">
                  <c:v>9.4666670000000011</c:v>
                </c:pt>
                <c:pt idx="1077">
                  <c:v>9.4750000000000014</c:v>
                </c:pt>
                <c:pt idx="1078">
                  <c:v>9.4833339999999993</c:v>
                </c:pt>
                <c:pt idx="1079">
                  <c:v>9.4916669999999996</c:v>
                </c:pt>
                <c:pt idx="1080">
                  <c:v>9.5</c:v>
                </c:pt>
                <c:pt idx="1081">
                  <c:v>9.5083339999999978</c:v>
                </c:pt>
                <c:pt idx="1082">
                  <c:v>9.5166669999999982</c:v>
                </c:pt>
                <c:pt idx="1083">
                  <c:v>9.5249999999999986</c:v>
                </c:pt>
                <c:pt idx="1084">
                  <c:v>9.5333340000000035</c:v>
                </c:pt>
                <c:pt idx="1085">
                  <c:v>9.5416670000000039</c:v>
                </c:pt>
                <c:pt idx="1086">
                  <c:v>9.5500000000000043</c:v>
                </c:pt>
                <c:pt idx="1087">
                  <c:v>9.5583340000000021</c:v>
                </c:pt>
                <c:pt idx="1088">
                  <c:v>9.5666670000000025</c:v>
                </c:pt>
                <c:pt idx="1089">
                  <c:v>9.5750000000000028</c:v>
                </c:pt>
                <c:pt idx="1090">
                  <c:v>9.5833340000000007</c:v>
                </c:pt>
                <c:pt idx="1091">
                  <c:v>9.5916670000000011</c:v>
                </c:pt>
                <c:pt idx="1092">
                  <c:v>9.6000000000000014</c:v>
                </c:pt>
                <c:pt idx="1093">
                  <c:v>9.6083339999999993</c:v>
                </c:pt>
                <c:pt idx="1094">
                  <c:v>9.6166669999999996</c:v>
                </c:pt>
                <c:pt idx="1095">
                  <c:v>9.625</c:v>
                </c:pt>
                <c:pt idx="1096">
                  <c:v>9.6333339999999978</c:v>
                </c:pt>
                <c:pt idx="1097">
                  <c:v>9.6416669999999982</c:v>
                </c:pt>
                <c:pt idx="1098">
                  <c:v>9.6499999999999986</c:v>
                </c:pt>
                <c:pt idx="1099">
                  <c:v>9.6583340000000035</c:v>
                </c:pt>
                <c:pt idx="1100">
                  <c:v>9.6666670000000039</c:v>
                </c:pt>
                <c:pt idx="1101">
                  <c:v>9.6750000000000043</c:v>
                </c:pt>
                <c:pt idx="1102">
                  <c:v>9.6833340000000021</c:v>
                </c:pt>
                <c:pt idx="1103">
                  <c:v>9.6916670000000025</c:v>
                </c:pt>
                <c:pt idx="1104">
                  <c:v>9.7000000000000028</c:v>
                </c:pt>
                <c:pt idx="1105">
                  <c:v>9.7083340000000007</c:v>
                </c:pt>
                <c:pt idx="1106">
                  <c:v>9.7166670000000011</c:v>
                </c:pt>
                <c:pt idx="1107">
                  <c:v>9.7250000000000014</c:v>
                </c:pt>
                <c:pt idx="1108">
                  <c:v>9.7333339999999993</c:v>
                </c:pt>
                <c:pt idx="1109">
                  <c:v>9.7416669999999996</c:v>
                </c:pt>
                <c:pt idx="1110">
                  <c:v>9.75</c:v>
                </c:pt>
                <c:pt idx="1111">
                  <c:v>9.7583339999999978</c:v>
                </c:pt>
                <c:pt idx="1112">
                  <c:v>9.7666669999999982</c:v>
                </c:pt>
                <c:pt idx="1113">
                  <c:v>9.7749999999999986</c:v>
                </c:pt>
                <c:pt idx="1114">
                  <c:v>9.7833340000000035</c:v>
                </c:pt>
                <c:pt idx="1115">
                  <c:v>9.7916670000000039</c:v>
                </c:pt>
                <c:pt idx="1116">
                  <c:v>9.8000000000000043</c:v>
                </c:pt>
                <c:pt idx="1117">
                  <c:v>9.8083340000000021</c:v>
                </c:pt>
                <c:pt idx="1118">
                  <c:v>9.8166670000000025</c:v>
                </c:pt>
                <c:pt idx="1119">
                  <c:v>9.8250000000000028</c:v>
                </c:pt>
                <c:pt idx="1120">
                  <c:v>9.8333340000000007</c:v>
                </c:pt>
                <c:pt idx="1121">
                  <c:v>9.8416670000000011</c:v>
                </c:pt>
                <c:pt idx="1122">
                  <c:v>9.8500000000000014</c:v>
                </c:pt>
                <c:pt idx="1123">
                  <c:v>9.8583339999999993</c:v>
                </c:pt>
                <c:pt idx="1124">
                  <c:v>9.8666669999999996</c:v>
                </c:pt>
                <c:pt idx="1125">
                  <c:v>9.875</c:v>
                </c:pt>
                <c:pt idx="1126">
                  <c:v>9.8833339999999978</c:v>
                </c:pt>
                <c:pt idx="1127">
                  <c:v>9.8916669999999982</c:v>
                </c:pt>
                <c:pt idx="1128">
                  <c:v>9.8999999999999986</c:v>
                </c:pt>
                <c:pt idx="1129">
                  <c:v>9.9083340000000035</c:v>
                </c:pt>
                <c:pt idx="1130">
                  <c:v>9.9166670000000039</c:v>
                </c:pt>
                <c:pt idx="1131">
                  <c:v>9.9250000000000043</c:v>
                </c:pt>
                <c:pt idx="1132">
                  <c:v>9.9333340000000021</c:v>
                </c:pt>
                <c:pt idx="1133">
                  <c:v>9.9416670000000025</c:v>
                </c:pt>
                <c:pt idx="1134">
                  <c:v>9.9500000000000028</c:v>
                </c:pt>
                <c:pt idx="1135">
                  <c:v>9.9583340000000007</c:v>
                </c:pt>
                <c:pt idx="1136">
                  <c:v>9.9666670000000011</c:v>
                </c:pt>
                <c:pt idx="1137">
                  <c:v>9.9750000000000014</c:v>
                </c:pt>
                <c:pt idx="1138">
                  <c:v>9.9833339999999993</c:v>
                </c:pt>
                <c:pt idx="1139">
                  <c:v>9.9916669999999996</c:v>
                </c:pt>
                <c:pt idx="1140">
                  <c:v>10</c:v>
                </c:pt>
                <c:pt idx="1141">
                  <c:v>10.008333999999998</c:v>
                </c:pt>
                <c:pt idx="1142">
                  <c:v>10.016666999999998</c:v>
                </c:pt>
                <c:pt idx="1143">
                  <c:v>10.024999999999999</c:v>
                </c:pt>
                <c:pt idx="1144">
                  <c:v>10.033334000000004</c:v>
                </c:pt>
                <c:pt idx="1145">
                  <c:v>10.041667000000004</c:v>
                </c:pt>
                <c:pt idx="1146">
                  <c:v>10.050000000000004</c:v>
                </c:pt>
                <c:pt idx="1147">
                  <c:v>10.058334000000002</c:v>
                </c:pt>
                <c:pt idx="1148">
                  <c:v>10.066667000000002</c:v>
                </c:pt>
                <c:pt idx="1149">
                  <c:v>10.075000000000003</c:v>
                </c:pt>
                <c:pt idx="1150">
                  <c:v>10.083334000000001</c:v>
                </c:pt>
                <c:pt idx="1151">
                  <c:v>10.091667000000001</c:v>
                </c:pt>
                <c:pt idx="1152">
                  <c:v>10.100000000000001</c:v>
                </c:pt>
                <c:pt idx="1153">
                  <c:v>10.108333999999999</c:v>
                </c:pt>
                <c:pt idx="1154">
                  <c:v>10.116667</c:v>
                </c:pt>
                <c:pt idx="1155">
                  <c:v>10.125</c:v>
                </c:pt>
                <c:pt idx="1156">
                  <c:v>10.133333999999998</c:v>
                </c:pt>
                <c:pt idx="1157">
                  <c:v>10.141666999999998</c:v>
                </c:pt>
                <c:pt idx="1158">
                  <c:v>10.149999999999999</c:v>
                </c:pt>
                <c:pt idx="1159">
                  <c:v>10.158334000000004</c:v>
                </c:pt>
                <c:pt idx="1160">
                  <c:v>10.166667000000004</c:v>
                </c:pt>
                <c:pt idx="1161">
                  <c:v>10.175000000000004</c:v>
                </c:pt>
                <c:pt idx="1162">
                  <c:v>10.183334000000002</c:v>
                </c:pt>
                <c:pt idx="1163">
                  <c:v>10.191667000000002</c:v>
                </c:pt>
                <c:pt idx="1164">
                  <c:v>10.200000000000003</c:v>
                </c:pt>
                <c:pt idx="1165">
                  <c:v>10.208334000000001</c:v>
                </c:pt>
                <c:pt idx="1166">
                  <c:v>10.216667000000001</c:v>
                </c:pt>
                <c:pt idx="1167">
                  <c:v>10.225000000000001</c:v>
                </c:pt>
                <c:pt idx="1168">
                  <c:v>10.233333999999999</c:v>
                </c:pt>
                <c:pt idx="1169">
                  <c:v>10.241667</c:v>
                </c:pt>
                <c:pt idx="1170">
                  <c:v>10.25</c:v>
                </c:pt>
                <c:pt idx="1171">
                  <c:v>10.258333999999998</c:v>
                </c:pt>
                <c:pt idx="1172">
                  <c:v>10.266666999999998</c:v>
                </c:pt>
                <c:pt idx="1173">
                  <c:v>10.274999999999999</c:v>
                </c:pt>
                <c:pt idx="1174">
                  <c:v>10.283334000000004</c:v>
                </c:pt>
                <c:pt idx="1175">
                  <c:v>10.291667000000004</c:v>
                </c:pt>
                <c:pt idx="1176">
                  <c:v>10.300000000000004</c:v>
                </c:pt>
                <c:pt idx="1177">
                  <c:v>10.308334000000002</c:v>
                </c:pt>
                <c:pt idx="1178">
                  <c:v>10.316667000000002</c:v>
                </c:pt>
                <c:pt idx="1179">
                  <c:v>10.325000000000003</c:v>
                </c:pt>
                <c:pt idx="1180">
                  <c:v>10.333334000000001</c:v>
                </c:pt>
                <c:pt idx="1181">
                  <c:v>10.341667000000001</c:v>
                </c:pt>
                <c:pt idx="1182">
                  <c:v>10.350000000000001</c:v>
                </c:pt>
                <c:pt idx="1183">
                  <c:v>10.358333999999999</c:v>
                </c:pt>
                <c:pt idx="1184">
                  <c:v>10.366667</c:v>
                </c:pt>
                <c:pt idx="1185">
                  <c:v>10.375</c:v>
                </c:pt>
                <c:pt idx="1186">
                  <c:v>10.383333999999998</c:v>
                </c:pt>
                <c:pt idx="1187">
                  <c:v>10.391666999999998</c:v>
                </c:pt>
                <c:pt idx="1188">
                  <c:v>10.399999999999999</c:v>
                </c:pt>
                <c:pt idx="1189">
                  <c:v>10.408334000000004</c:v>
                </c:pt>
                <c:pt idx="1190">
                  <c:v>10.416667000000004</c:v>
                </c:pt>
                <c:pt idx="1191">
                  <c:v>10.425000000000004</c:v>
                </c:pt>
                <c:pt idx="1192">
                  <c:v>10.433334000000002</c:v>
                </c:pt>
                <c:pt idx="1193">
                  <c:v>10.441667000000002</c:v>
                </c:pt>
                <c:pt idx="1194">
                  <c:v>10.450000000000003</c:v>
                </c:pt>
                <c:pt idx="1195">
                  <c:v>10.458334000000001</c:v>
                </c:pt>
                <c:pt idx="1196">
                  <c:v>10.466667000000001</c:v>
                </c:pt>
                <c:pt idx="1197">
                  <c:v>10.475000000000001</c:v>
                </c:pt>
                <c:pt idx="1198">
                  <c:v>10.483333999999999</c:v>
                </c:pt>
                <c:pt idx="1199">
                  <c:v>10.491667</c:v>
                </c:pt>
                <c:pt idx="1200">
                  <c:v>10.5</c:v>
                </c:pt>
                <c:pt idx="1201">
                  <c:v>10.508333999999998</c:v>
                </c:pt>
                <c:pt idx="1202">
                  <c:v>10.516666999999998</c:v>
                </c:pt>
                <c:pt idx="1203">
                  <c:v>10.524999999999999</c:v>
                </c:pt>
                <c:pt idx="1204">
                  <c:v>10.533334000000004</c:v>
                </c:pt>
                <c:pt idx="1205">
                  <c:v>10.541667000000004</c:v>
                </c:pt>
                <c:pt idx="1206">
                  <c:v>10.550000000000004</c:v>
                </c:pt>
                <c:pt idx="1207">
                  <c:v>10.558334000000002</c:v>
                </c:pt>
                <c:pt idx="1208">
                  <c:v>10.566667000000002</c:v>
                </c:pt>
                <c:pt idx="1209">
                  <c:v>10.575000000000003</c:v>
                </c:pt>
                <c:pt idx="1210">
                  <c:v>10.583334000000001</c:v>
                </c:pt>
                <c:pt idx="1211">
                  <c:v>10.591667000000001</c:v>
                </c:pt>
                <c:pt idx="1212">
                  <c:v>10.600000000000001</c:v>
                </c:pt>
                <c:pt idx="1213">
                  <c:v>10.608333999999999</c:v>
                </c:pt>
                <c:pt idx="1214">
                  <c:v>10.616667</c:v>
                </c:pt>
                <c:pt idx="1215">
                  <c:v>10.625</c:v>
                </c:pt>
                <c:pt idx="1216">
                  <c:v>10.633333999999998</c:v>
                </c:pt>
                <c:pt idx="1217">
                  <c:v>10.641666999999998</c:v>
                </c:pt>
                <c:pt idx="1218">
                  <c:v>10.649999999999999</c:v>
                </c:pt>
                <c:pt idx="1219">
                  <c:v>10.658334000000004</c:v>
                </c:pt>
                <c:pt idx="1220">
                  <c:v>10.666667000000004</c:v>
                </c:pt>
                <c:pt idx="1221">
                  <c:v>10.675000000000004</c:v>
                </c:pt>
                <c:pt idx="1222">
                  <c:v>10.683334000000002</c:v>
                </c:pt>
                <c:pt idx="1223">
                  <c:v>10.691667000000002</c:v>
                </c:pt>
                <c:pt idx="1224">
                  <c:v>10.700000000000003</c:v>
                </c:pt>
                <c:pt idx="1225">
                  <c:v>10.708334000000001</c:v>
                </c:pt>
                <c:pt idx="1226">
                  <c:v>10.716667000000001</c:v>
                </c:pt>
                <c:pt idx="1227">
                  <c:v>10.725000000000001</c:v>
                </c:pt>
                <c:pt idx="1228">
                  <c:v>10.733333999999999</c:v>
                </c:pt>
                <c:pt idx="1229">
                  <c:v>10.741667</c:v>
                </c:pt>
                <c:pt idx="1230">
                  <c:v>10.75</c:v>
                </c:pt>
                <c:pt idx="1231">
                  <c:v>10.758333999999998</c:v>
                </c:pt>
                <c:pt idx="1232">
                  <c:v>10.766666999999998</c:v>
                </c:pt>
                <c:pt idx="1233">
                  <c:v>10.774999999999999</c:v>
                </c:pt>
                <c:pt idx="1234">
                  <c:v>10.783334000000004</c:v>
                </c:pt>
                <c:pt idx="1235">
                  <c:v>10.791667000000004</c:v>
                </c:pt>
                <c:pt idx="1236">
                  <c:v>10.800000000000004</c:v>
                </c:pt>
                <c:pt idx="1237">
                  <c:v>10.808334000000002</c:v>
                </c:pt>
                <c:pt idx="1238">
                  <c:v>10.816667000000002</c:v>
                </c:pt>
                <c:pt idx="1239">
                  <c:v>10.825000000000003</c:v>
                </c:pt>
                <c:pt idx="1240">
                  <c:v>10.833334000000001</c:v>
                </c:pt>
                <c:pt idx="1241">
                  <c:v>10.841667000000001</c:v>
                </c:pt>
                <c:pt idx="1242">
                  <c:v>10.850000000000001</c:v>
                </c:pt>
                <c:pt idx="1243">
                  <c:v>10.858333999999999</c:v>
                </c:pt>
                <c:pt idx="1244">
                  <c:v>10.866667</c:v>
                </c:pt>
                <c:pt idx="1245">
                  <c:v>10.875</c:v>
                </c:pt>
                <c:pt idx="1246">
                  <c:v>10.883333999999998</c:v>
                </c:pt>
                <c:pt idx="1247">
                  <c:v>10.891666999999998</c:v>
                </c:pt>
                <c:pt idx="1248">
                  <c:v>10.899999999999999</c:v>
                </c:pt>
                <c:pt idx="1249">
                  <c:v>10.908334000000004</c:v>
                </c:pt>
                <c:pt idx="1250">
                  <c:v>10.916667000000004</c:v>
                </c:pt>
                <c:pt idx="1251">
                  <c:v>10.925000000000004</c:v>
                </c:pt>
                <c:pt idx="1252">
                  <c:v>10.933334000000002</c:v>
                </c:pt>
                <c:pt idx="1253">
                  <c:v>10.941667000000002</c:v>
                </c:pt>
                <c:pt idx="1254">
                  <c:v>10.950000000000003</c:v>
                </c:pt>
                <c:pt idx="1255">
                  <c:v>10.958334000000001</c:v>
                </c:pt>
                <c:pt idx="1256">
                  <c:v>10.966667000000001</c:v>
                </c:pt>
                <c:pt idx="1257">
                  <c:v>10.975000000000001</c:v>
                </c:pt>
                <c:pt idx="1258">
                  <c:v>10.983333999999999</c:v>
                </c:pt>
                <c:pt idx="1259">
                  <c:v>10.991667</c:v>
                </c:pt>
                <c:pt idx="1260">
                  <c:v>11</c:v>
                </c:pt>
                <c:pt idx="1261">
                  <c:v>11.008333999999998</c:v>
                </c:pt>
                <c:pt idx="1262">
                  <c:v>11.016666999999998</c:v>
                </c:pt>
                <c:pt idx="1263">
                  <c:v>11.024999999999999</c:v>
                </c:pt>
                <c:pt idx="1264">
                  <c:v>11.033334000000004</c:v>
                </c:pt>
                <c:pt idx="1265">
                  <c:v>11.041667000000004</c:v>
                </c:pt>
                <c:pt idx="1266">
                  <c:v>11.050000000000004</c:v>
                </c:pt>
                <c:pt idx="1267">
                  <c:v>11.058334000000002</c:v>
                </c:pt>
                <c:pt idx="1268">
                  <c:v>11.066667000000002</c:v>
                </c:pt>
                <c:pt idx="1269">
                  <c:v>11.075000000000003</c:v>
                </c:pt>
                <c:pt idx="1270">
                  <c:v>11.083334000000001</c:v>
                </c:pt>
                <c:pt idx="1271">
                  <c:v>11.091667000000001</c:v>
                </c:pt>
                <c:pt idx="1272">
                  <c:v>11.100000000000001</c:v>
                </c:pt>
                <c:pt idx="1273">
                  <c:v>11.108333999999999</c:v>
                </c:pt>
                <c:pt idx="1274">
                  <c:v>11.116667</c:v>
                </c:pt>
                <c:pt idx="1275">
                  <c:v>11.125</c:v>
                </c:pt>
                <c:pt idx="1276">
                  <c:v>11.133333999999998</c:v>
                </c:pt>
                <c:pt idx="1277">
                  <c:v>11.141666999999998</c:v>
                </c:pt>
                <c:pt idx="1278">
                  <c:v>11.149999999999999</c:v>
                </c:pt>
                <c:pt idx="1279">
                  <c:v>11.158334000000004</c:v>
                </c:pt>
                <c:pt idx="1280">
                  <c:v>11.166667000000004</c:v>
                </c:pt>
                <c:pt idx="1281">
                  <c:v>11.175000000000004</c:v>
                </c:pt>
                <c:pt idx="1282">
                  <c:v>11.183334000000002</c:v>
                </c:pt>
                <c:pt idx="1283">
                  <c:v>11.191667000000002</c:v>
                </c:pt>
                <c:pt idx="1284">
                  <c:v>11.200000000000003</c:v>
                </c:pt>
                <c:pt idx="1285">
                  <c:v>11.208334000000001</c:v>
                </c:pt>
                <c:pt idx="1286">
                  <c:v>11.216667000000001</c:v>
                </c:pt>
                <c:pt idx="1287">
                  <c:v>11.225000000000001</c:v>
                </c:pt>
                <c:pt idx="1288">
                  <c:v>11.233333999999999</c:v>
                </c:pt>
                <c:pt idx="1289">
                  <c:v>11.241667</c:v>
                </c:pt>
                <c:pt idx="1290">
                  <c:v>11.25</c:v>
                </c:pt>
                <c:pt idx="1291">
                  <c:v>11.258333999999998</c:v>
                </c:pt>
                <c:pt idx="1292">
                  <c:v>11.266666999999998</c:v>
                </c:pt>
                <c:pt idx="1293">
                  <c:v>11.274999999999999</c:v>
                </c:pt>
                <c:pt idx="1294">
                  <c:v>11.283334000000004</c:v>
                </c:pt>
                <c:pt idx="1295">
                  <c:v>11.291667000000004</c:v>
                </c:pt>
                <c:pt idx="1296">
                  <c:v>11.300000000000004</c:v>
                </c:pt>
                <c:pt idx="1297">
                  <c:v>11.308334000000002</c:v>
                </c:pt>
                <c:pt idx="1298">
                  <c:v>11.316667000000002</c:v>
                </c:pt>
                <c:pt idx="1299">
                  <c:v>11.325000000000003</c:v>
                </c:pt>
                <c:pt idx="1300">
                  <c:v>11.333334000000001</c:v>
                </c:pt>
                <c:pt idx="1301">
                  <c:v>11.341667000000001</c:v>
                </c:pt>
                <c:pt idx="1302">
                  <c:v>11.350000000000001</c:v>
                </c:pt>
                <c:pt idx="1303">
                  <c:v>11.358333999999999</c:v>
                </c:pt>
                <c:pt idx="1304">
                  <c:v>11.366667</c:v>
                </c:pt>
                <c:pt idx="1305">
                  <c:v>11.375</c:v>
                </c:pt>
                <c:pt idx="1306">
                  <c:v>11.383333999999998</c:v>
                </c:pt>
                <c:pt idx="1307">
                  <c:v>11.391666999999998</c:v>
                </c:pt>
                <c:pt idx="1308">
                  <c:v>11.399999999999999</c:v>
                </c:pt>
                <c:pt idx="1309">
                  <c:v>11.408334000000004</c:v>
                </c:pt>
                <c:pt idx="1310">
                  <c:v>11.416667000000004</c:v>
                </c:pt>
                <c:pt idx="1311">
                  <c:v>11.425000000000004</c:v>
                </c:pt>
                <c:pt idx="1312">
                  <c:v>11.433334000000002</c:v>
                </c:pt>
                <c:pt idx="1313">
                  <c:v>11.441667000000002</c:v>
                </c:pt>
                <c:pt idx="1314">
                  <c:v>11.450000000000003</c:v>
                </c:pt>
                <c:pt idx="1315">
                  <c:v>11.458334000000001</c:v>
                </c:pt>
                <c:pt idx="1316">
                  <c:v>11.466667000000001</c:v>
                </c:pt>
                <c:pt idx="1317">
                  <c:v>11.475000000000001</c:v>
                </c:pt>
                <c:pt idx="1318">
                  <c:v>11.483333999999999</c:v>
                </c:pt>
                <c:pt idx="1319">
                  <c:v>11.491667</c:v>
                </c:pt>
                <c:pt idx="1320">
                  <c:v>11.5</c:v>
                </c:pt>
                <c:pt idx="1321">
                  <c:v>11.508333999999998</c:v>
                </c:pt>
                <c:pt idx="1322">
                  <c:v>11.516666999999998</c:v>
                </c:pt>
                <c:pt idx="1323">
                  <c:v>11.524999999999999</c:v>
                </c:pt>
                <c:pt idx="1324">
                  <c:v>11.533334000000004</c:v>
                </c:pt>
                <c:pt idx="1325">
                  <c:v>11.541667000000004</c:v>
                </c:pt>
                <c:pt idx="1326">
                  <c:v>11.550000000000004</c:v>
                </c:pt>
                <c:pt idx="1327">
                  <c:v>11.558334000000002</c:v>
                </c:pt>
                <c:pt idx="1328">
                  <c:v>11.566667000000002</c:v>
                </c:pt>
                <c:pt idx="1329">
                  <c:v>11.575000000000003</c:v>
                </c:pt>
                <c:pt idx="1330">
                  <c:v>11.583334000000001</c:v>
                </c:pt>
                <c:pt idx="1331">
                  <c:v>11.591667000000001</c:v>
                </c:pt>
                <c:pt idx="1332">
                  <c:v>11.600000000000001</c:v>
                </c:pt>
                <c:pt idx="1333">
                  <c:v>11.608333999999999</c:v>
                </c:pt>
                <c:pt idx="1334">
                  <c:v>11.616667</c:v>
                </c:pt>
                <c:pt idx="1335">
                  <c:v>11.625</c:v>
                </c:pt>
                <c:pt idx="1336">
                  <c:v>11.633333999999998</c:v>
                </c:pt>
                <c:pt idx="1337">
                  <c:v>11.641666999999998</c:v>
                </c:pt>
                <c:pt idx="1338">
                  <c:v>11.649999999999999</c:v>
                </c:pt>
                <c:pt idx="1339">
                  <c:v>11.658334000000004</c:v>
                </c:pt>
                <c:pt idx="1340">
                  <c:v>11.666667000000004</c:v>
                </c:pt>
                <c:pt idx="1341">
                  <c:v>11.675000000000004</c:v>
                </c:pt>
                <c:pt idx="1342">
                  <c:v>11.683334000000002</c:v>
                </c:pt>
                <c:pt idx="1343">
                  <c:v>11.691667000000002</c:v>
                </c:pt>
                <c:pt idx="1344">
                  <c:v>11.700000000000003</c:v>
                </c:pt>
                <c:pt idx="1345">
                  <c:v>11.708334000000001</c:v>
                </c:pt>
                <c:pt idx="1346">
                  <c:v>11.716667000000001</c:v>
                </c:pt>
                <c:pt idx="1347">
                  <c:v>11.725000000000001</c:v>
                </c:pt>
                <c:pt idx="1348">
                  <c:v>11.733333999999999</c:v>
                </c:pt>
                <c:pt idx="1349">
                  <c:v>11.741667</c:v>
                </c:pt>
                <c:pt idx="1350">
                  <c:v>11.75</c:v>
                </c:pt>
                <c:pt idx="1351">
                  <c:v>11.758333999999998</c:v>
                </c:pt>
                <c:pt idx="1352">
                  <c:v>11.766666999999998</c:v>
                </c:pt>
                <c:pt idx="1353">
                  <c:v>11.774999999999999</c:v>
                </c:pt>
                <c:pt idx="1354">
                  <c:v>11.783334000000004</c:v>
                </c:pt>
                <c:pt idx="1355">
                  <c:v>11.791667000000004</c:v>
                </c:pt>
                <c:pt idx="1356">
                  <c:v>11.800000000000004</c:v>
                </c:pt>
                <c:pt idx="1357">
                  <c:v>11.808334000000002</c:v>
                </c:pt>
                <c:pt idx="1358">
                  <c:v>11.816667000000002</c:v>
                </c:pt>
                <c:pt idx="1359">
                  <c:v>11.825000000000003</c:v>
                </c:pt>
                <c:pt idx="1360">
                  <c:v>11.833334000000001</c:v>
                </c:pt>
                <c:pt idx="1361">
                  <c:v>11.841667000000001</c:v>
                </c:pt>
                <c:pt idx="1362">
                  <c:v>11.850000000000001</c:v>
                </c:pt>
                <c:pt idx="1363">
                  <c:v>11.858333999999999</c:v>
                </c:pt>
                <c:pt idx="1364">
                  <c:v>11.866667</c:v>
                </c:pt>
                <c:pt idx="1365">
                  <c:v>11.875</c:v>
                </c:pt>
                <c:pt idx="1366">
                  <c:v>11.883333999999998</c:v>
                </c:pt>
                <c:pt idx="1367">
                  <c:v>11.891666999999998</c:v>
                </c:pt>
                <c:pt idx="1368">
                  <c:v>11.899999999999999</c:v>
                </c:pt>
                <c:pt idx="1369">
                  <c:v>11.908334000000004</c:v>
                </c:pt>
                <c:pt idx="1370">
                  <c:v>11.916667000000004</c:v>
                </c:pt>
                <c:pt idx="1371">
                  <c:v>11.925000000000004</c:v>
                </c:pt>
                <c:pt idx="1372">
                  <c:v>11.933334000000002</c:v>
                </c:pt>
                <c:pt idx="1373">
                  <c:v>11.941667000000002</c:v>
                </c:pt>
                <c:pt idx="1374">
                  <c:v>11.950000000000003</c:v>
                </c:pt>
                <c:pt idx="1375">
                  <c:v>11.958334000000001</c:v>
                </c:pt>
                <c:pt idx="1376">
                  <c:v>11.966667000000001</c:v>
                </c:pt>
                <c:pt idx="1377">
                  <c:v>11.975000000000001</c:v>
                </c:pt>
                <c:pt idx="1378">
                  <c:v>11.983333999999999</c:v>
                </c:pt>
                <c:pt idx="1379">
                  <c:v>11.991667</c:v>
                </c:pt>
                <c:pt idx="1380">
                  <c:v>12</c:v>
                </c:pt>
                <c:pt idx="1381">
                  <c:v>12.008333999999998</c:v>
                </c:pt>
                <c:pt idx="1382">
                  <c:v>12.016666999999998</c:v>
                </c:pt>
                <c:pt idx="1383">
                  <c:v>12.024999999999999</c:v>
                </c:pt>
                <c:pt idx="1384">
                  <c:v>12.033334000000004</c:v>
                </c:pt>
                <c:pt idx="1385">
                  <c:v>12.041667000000004</c:v>
                </c:pt>
                <c:pt idx="1386">
                  <c:v>12.050000000000004</c:v>
                </c:pt>
                <c:pt idx="1387">
                  <c:v>12.058334000000002</c:v>
                </c:pt>
                <c:pt idx="1388">
                  <c:v>12.066667000000002</c:v>
                </c:pt>
                <c:pt idx="1389">
                  <c:v>12.075000000000003</c:v>
                </c:pt>
                <c:pt idx="1390">
                  <c:v>12.083334000000001</c:v>
                </c:pt>
                <c:pt idx="1391">
                  <c:v>12.091667000000001</c:v>
                </c:pt>
                <c:pt idx="1392">
                  <c:v>12.100000000000001</c:v>
                </c:pt>
                <c:pt idx="1393">
                  <c:v>12.108333999999999</c:v>
                </c:pt>
                <c:pt idx="1394">
                  <c:v>12.116667</c:v>
                </c:pt>
                <c:pt idx="1395">
                  <c:v>12.125</c:v>
                </c:pt>
                <c:pt idx="1396">
                  <c:v>12.133333999999998</c:v>
                </c:pt>
                <c:pt idx="1397">
                  <c:v>12.141666999999998</c:v>
                </c:pt>
                <c:pt idx="1398">
                  <c:v>12.149999999999999</c:v>
                </c:pt>
                <c:pt idx="1399">
                  <c:v>12.158334000000004</c:v>
                </c:pt>
                <c:pt idx="1400">
                  <c:v>12.166667000000004</c:v>
                </c:pt>
                <c:pt idx="1401">
                  <c:v>12.175000000000004</c:v>
                </c:pt>
                <c:pt idx="1402">
                  <c:v>12.183334000000002</c:v>
                </c:pt>
                <c:pt idx="1403">
                  <c:v>12.191667000000002</c:v>
                </c:pt>
                <c:pt idx="1404">
                  <c:v>12.200000000000003</c:v>
                </c:pt>
                <c:pt idx="1405">
                  <c:v>12.208334000000001</c:v>
                </c:pt>
                <c:pt idx="1406">
                  <c:v>12.216667000000001</c:v>
                </c:pt>
                <c:pt idx="1407">
                  <c:v>12.225000000000001</c:v>
                </c:pt>
                <c:pt idx="1408">
                  <c:v>12.233333999999999</c:v>
                </c:pt>
                <c:pt idx="1409">
                  <c:v>12.241667</c:v>
                </c:pt>
                <c:pt idx="1410">
                  <c:v>12.25</c:v>
                </c:pt>
                <c:pt idx="1411">
                  <c:v>12.258333999999998</c:v>
                </c:pt>
                <c:pt idx="1412">
                  <c:v>12.266666999999998</c:v>
                </c:pt>
                <c:pt idx="1413">
                  <c:v>12.274999999999999</c:v>
                </c:pt>
                <c:pt idx="1414">
                  <c:v>12.283334000000004</c:v>
                </c:pt>
                <c:pt idx="1415">
                  <c:v>12.291667000000004</c:v>
                </c:pt>
                <c:pt idx="1416">
                  <c:v>12.300000000000004</c:v>
                </c:pt>
                <c:pt idx="1417">
                  <c:v>12.308334000000002</c:v>
                </c:pt>
                <c:pt idx="1418">
                  <c:v>12.316667000000002</c:v>
                </c:pt>
                <c:pt idx="1419">
                  <c:v>12.325000000000003</c:v>
                </c:pt>
                <c:pt idx="1420">
                  <c:v>12.333334000000001</c:v>
                </c:pt>
                <c:pt idx="1421">
                  <c:v>12.341667000000001</c:v>
                </c:pt>
                <c:pt idx="1422">
                  <c:v>12.350000000000001</c:v>
                </c:pt>
                <c:pt idx="1423">
                  <c:v>12.358333999999999</c:v>
                </c:pt>
                <c:pt idx="1424">
                  <c:v>12.366667</c:v>
                </c:pt>
                <c:pt idx="1425">
                  <c:v>12.375</c:v>
                </c:pt>
                <c:pt idx="1426">
                  <c:v>12.383333999999998</c:v>
                </c:pt>
                <c:pt idx="1427">
                  <c:v>12.391666999999998</c:v>
                </c:pt>
                <c:pt idx="1428">
                  <c:v>12.399999999999999</c:v>
                </c:pt>
                <c:pt idx="1429">
                  <c:v>12.408334000000004</c:v>
                </c:pt>
                <c:pt idx="1430">
                  <c:v>12.416667000000004</c:v>
                </c:pt>
                <c:pt idx="1431">
                  <c:v>12.425000000000004</c:v>
                </c:pt>
                <c:pt idx="1432">
                  <c:v>12.433334000000002</c:v>
                </c:pt>
                <c:pt idx="1433">
                  <c:v>12.441667000000002</c:v>
                </c:pt>
                <c:pt idx="1434">
                  <c:v>12.450000000000003</c:v>
                </c:pt>
                <c:pt idx="1435">
                  <c:v>12.458334000000001</c:v>
                </c:pt>
                <c:pt idx="1436">
                  <c:v>12.466667000000001</c:v>
                </c:pt>
                <c:pt idx="1437">
                  <c:v>12.475000000000001</c:v>
                </c:pt>
                <c:pt idx="1438">
                  <c:v>12.483333999999999</c:v>
                </c:pt>
                <c:pt idx="1439">
                  <c:v>12.491667</c:v>
                </c:pt>
                <c:pt idx="1440">
                  <c:v>12.5</c:v>
                </c:pt>
                <c:pt idx="1441">
                  <c:v>12.508333999999998</c:v>
                </c:pt>
                <c:pt idx="1442">
                  <c:v>12.516666999999998</c:v>
                </c:pt>
                <c:pt idx="1443">
                  <c:v>12.524999999999999</c:v>
                </c:pt>
                <c:pt idx="1444">
                  <c:v>12.533334000000004</c:v>
                </c:pt>
                <c:pt idx="1445">
                  <c:v>12.541667000000004</c:v>
                </c:pt>
                <c:pt idx="1446">
                  <c:v>12.550000000000004</c:v>
                </c:pt>
                <c:pt idx="1447">
                  <c:v>12.558334000000002</c:v>
                </c:pt>
                <c:pt idx="1448">
                  <c:v>12.566667000000002</c:v>
                </c:pt>
                <c:pt idx="1449">
                  <c:v>12.575000000000003</c:v>
                </c:pt>
                <c:pt idx="1450">
                  <c:v>12.583334000000001</c:v>
                </c:pt>
                <c:pt idx="1451">
                  <c:v>12.591667000000001</c:v>
                </c:pt>
                <c:pt idx="1452">
                  <c:v>12.600000000000001</c:v>
                </c:pt>
                <c:pt idx="1453">
                  <c:v>12.608333999999999</c:v>
                </c:pt>
                <c:pt idx="1454">
                  <c:v>12.616667</c:v>
                </c:pt>
                <c:pt idx="1455">
                  <c:v>12.625</c:v>
                </c:pt>
                <c:pt idx="1456">
                  <c:v>12.633333999999998</c:v>
                </c:pt>
                <c:pt idx="1457">
                  <c:v>12.641666999999998</c:v>
                </c:pt>
                <c:pt idx="1458">
                  <c:v>12.649999999999999</c:v>
                </c:pt>
                <c:pt idx="1459">
                  <c:v>12.658334000000004</c:v>
                </c:pt>
                <c:pt idx="1460">
                  <c:v>12.666667000000004</c:v>
                </c:pt>
                <c:pt idx="1461">
                  <c:v>12.675000000000004</c:v>
                </c:pt>
                <c:pt idx="1462">
                  <c:v>12.683334000000002</c:v>
                </c:pt>
                <c:pt idx="1463">
                  <c:v>12.691667000000002</c:v>
                </c:pt>
                <c:pt idx="1464">
                  <c:v>12.700000000000003</c:v>
                </c:pt>
                <c:pt idx="1465">
                  <c:v>12.708334000000001</c:v>
                </c:pt>
                <c:pt idx="1466">
                  <c:v>12.716667000000001</c:v>
                </c:pt>
                <c:pt idx="1467">
                  <c:v>12.725000000000001</c:v>
                </c:pt>
                <c:pt idx="1468">
                  <c:v>12.733333999999999</c:v>
                </c:pt>
                <c:pt idx="1469">
                  <c:v>12.741667</c:v>
                </c:pt>
                <c:pt idx="1470">
                  <c:v>12.75</c:v>
                </c:pt>
                <c:pt idx="1471">
                  <c:v>12.758333999999998</c:v>
                </c:pt>
                <c:pt idx="1472">
                  <c:v>12.766666999999998</c:v>
                </c:pt>
                <c:pt idx="1473">
                  <c:v>12.774999999999999</c:v>
                </c:pt>
                <c:pt idx="1474">
                  <c:v>12.783334000000004</c:v>
                </c:pt>
                <c:pt idx="1475">
                  <c:v>12.791667000000004</c:v>
                </c:pt>
                <c:pt idx="1476">
                  <c:v>12.800000000000004</c:v>
                </c:pt>
                <c:pt idx="1477">
                  <c:v>12.808334000000002</c:v>
                </c:pt>
                <c:pt idx="1478">
                  <c:v>12.816667000000002</c:v>
                </c:pt>
                <c:pt idx="1479">
                  <c:v>12.825000000000003</c:v>
                </c:pt>
                <c:pt idx="1480">
                  <c:v>12.833334000000001</c:v>
                </c:pt>
                <c:pt idx="1481">
                  <c:v>12.841667000000001</c:v>
                </c:pt>
                <c:pt idx="1482">
                  <c:v>12.850000000000001</c:v>
                </c:pt>
                <c:pt idx="1483">
                  <c:v>12.858333999999999</c:v>
                </c:pt>
                <c:pt idx="1484">
                  <c:v>12.866667</c:v>
                </c:pt>
                <c:pt idx="1485">
                  <c:v>12.875</c:v>
                </c:pt>
                <c:pt idx="1486">
                  <c:v>12.883333999999998</c:v>
                </c:pt>
                <c:pt idx="1487">
                  <c:v>12.891666999999998</c:v>
                </c:pt>
                <c:pt idx="1488">
                  <c:v>12.899999999999999</c:v>
                </c:pt>
                <c:pt idx="1489">
                  <c:v>12.908334000000004</c:v>
                </c:pt>
                <c:pt idx="1490">
                  <c:v>12.916667000000004</c:v>
                </c:pt>
                <c:pt idx="1491">
                  <c:v>12.925000000000004</c:v>
                </c:pt>
                <c:pt idx="1492">
                  <c:v>12.933334000000002</c:v>
                </c:pt>
                <c:pt idx="1493">
                  <c:v>12.941667000000002</c:v>
                </c:pt>
                <c:pt idx="1494">
                  <c:v>12.950000000000003</c:v>
                </c:pt>
                <c:pt idx="1495">
                  <c:v>12.958334000000001</c:v>
                </c:pt>
                <c:pt idx="1496">
                  <c:v>12.966667000000001</c:v>
                </c:pt>
                <c:pt idx="1497">
                  <c:v>12.975000000000001</c:v>
                </c:pt>
                <c:pt idx="1498">
                  <c:v>12.983333999999999</c:v>
                </c:pt>
                <c:pt idx="1499">
                  <c:v>12.991667</c:v>
                </c:pt>
                <c:pt idx="1500">
                  <c:v>13</c:v>
                </c:pt>
                <c:pt idx="1501">
                  <c:v>13.008333999999998</c:v>
                </c:pt>
                <c:pt idx="1502">
                  <c:v>13.016666999999998</c:v>
                </c:pt>
                <c:pt idx="1503">
                  <c:v>13.024999999999999</c:v>
                </c:pt>
                <c:pt idx="1504">
                  <c:v>13.033334000000004</c:v>
                </c:pt>
                <c:pt idx="1505">
                  <c:v>13.041667000000004</c:v>
                </c:pt>
                <c:pt idx="1506">
                  <c:v>13.050000000000004</c:v>
                </c:pt>
                <c:pt idx="1507">
                  <c:v>13.058334000000002</c:v>
                </c:pt>
                <c:pt idx="1508">
                  <c:v>13.066667000000002</c:v>
                </c:pt>
                <c:pt idx="1509">
                  <c:v>13.075000000000003</c:v>
                </c:pt>
                <c:pt idx="1510">
                  <c:v>13.083334000000001</c:v>
                </c:pt>
                <c:pt idx="1511">
                  <c:v>13.091667000000001</c:v>
                </c:pt>
                <c:pt idx="1512">
                  <c:v>13.100000000000001</c:v>
                </c:pt>
                <c:pt idx="1513">
                  <c:v>13.108333999999999</c:v>
                </c:pt>
                <c:pt idx="1514">
                  <c:v>13.116667</c:v>
                </c:pt>
                <c:pt idx="1515">
                  <c:v>13.125</c:v>
                </c:pt>
                <c:pt idx="1516">
                  <c:v>13.133333999999998</c:v>
                </c:pt>
                <c:pt idx="1517">
                  <c:v>13.141666999999998</c:v>
                </c:pt>
                <c:pt idx="1518">
                  <c:v>13.149999999999999</c:v>
                </c:pt>
                <c:pt idx="1519">
                  <c:v>13.158334000000004</c:v>
                </c:pt>
                <c:pt idx="1520">
                  <c:v>13.166667000000004</c:v>
                </c:pt>
                <c:pt idx="1521">
                  <c:v>13.175000000000004</c:v>
                </c:pt>
                <c:pt idx="1522">
                  <c:v>13.183334000000002</c:v>
                </c:pt>
                <c:pt idx="1523">
                  <c:v>13.191667000000002</c:v>
                </c:pt>
                <c:pt idx="1524">
                  <c:v>13.200000000000003</c:v>
                </c:pt>
                <c:pt idx="1525">
                  <c:v>13.208334000000001</c:v>
                </c:pt>
                <c:pt idx="1526">
                  <c:v>13.216667000000001</c:v>
                </c:pt>
                <c:pt idx="1527">
                  <c:v>13.225000000000001</c:v>
                </c:pt>
                <c:pt idx="1528">
                  <c:v>13.233333999999999</c:v>
                </c:pt>
                <c:pt idx="1529">
                  <c:v>13.241667</c:v>
                </c:pt>
                <c:pt idx="1530">
                  <c:v>13.25</c:v>
                </c:pt>
                <c:pt idx="1531">
                  <c:v>13.258333999999998</c:v>
                </c:pt>
                <c:pt idx="1532">
                  <c:v>13.266666999999998</c:v>
                </c:pt>
                <c:pt idx="1533">
                  <c:v>13.274999999999999</c:v>
                </c:pt>
                <c:pt idx="1534">
                  <c:v>13.283334000000004</c:v>
                </c:pt>
                <c:pt idx="1535">
                  <c:v>13.291667000000004</c:v>
                </c:pt>
                <c:pt idx="1536">
                  <c:v>13.300000000000004</c:v>
                </c:pt>
                <c:pt idx="1537">
                  <c:v>13.308334000000002</c:v>
                </c:pt>
                <c:pt idx="1538">
                  <c:v>13.316667000000002</c:v>
                </c:pt>
                <c:pt idx="1539">
                  <c:v>13.325000000000003</c:v>
                </c:pt>
                <c:pt idx="1540">
                  <c:v>13.333334000000001</c:v>
                </c:pt>
                <c:pt idx="1541">
                  <c:v>13.341667000000001</c:v>
                </c:pt>
                <c:pt idx="1542">
                  <c:v>13.350000000000001</c:v>
                </c:pt>
                <c:pt idx="1543">
                  <c:v>13.358333999999999</c:v>
                </c:pt>
                <c:pt idx="1544">
                  <c:v>13.366667</c:v>
                </c:pt>
                <c:pt idx="1545">
                  <c:v>13.375</c:v>
                </c:pt>
                <c:pt idx="1546">
                  <c:v>13.383333999999998</c:v>
                </c:pt>
                <c:pt idx="1547">
                  <c:v>13.391666999999998</c:v>
                </c:pt>
                <c:pt idx="1548">
                  <c:v>13.399999999999999</c:v>
                </c:pt>
                <c:pt idx="1549">
                  <c:v>13.408334000000004</c:v>
                </c:pt>
                <c:pt idx="1550">
                  <c:v>13.416667000000004</c:v>
                </c:pt>
                <c:pt idx="1551">
                  <c:v>13.425000000000004</c:v>
                </c:pt>
                <c:pt idx="1552">
                  <c:v>13.433334000000002</c:v>
                </c:pt>
                <c:pt idx="1553">
                  <c:v>13.441667000000002</c:v>
                </c:pt>
                <c:pt idx="1554">
                  <c:v>13.450000000000003</c:v>
                </c:pt>
                <c:pt idx="1555">
                  <c:v>13.458334000000001</c:v>
                </c:pt>
                <c:pt idx="1556">
                  <c:v>13.466667000000001</c:v>
                </c:pt>
                <c:pt idx="1557">
                  <c:v>13.475000000000001</c:v>
                </c:pt>
                <c:pt idx="1558">
                  <c:v>13.483333999999999</c:v>
                </c:pt>
                <c:pt idx="1559">
                  <c:v>13.491667</c:v>
                </c:pt>
                <c:pt idx="1560">
                  <c:v>13.5</c:v>
                </c:pt>
                <c:pt idx="1561">
                  <c:v>13.508333999999998</c:v>
                </c:pt>
                <c:pt idx="1562">
                  <c:v>13.516666999999998</c:v>
                </c:pt>
                <c:pt idx="1563">
                  <c:v>13.524999999999999</c:v>
                </c:pt>
                <c:pt idx="1564">
                  <c:v>13.533334000000004</c:v>
                </c:pt>
                <c:pt idx="1565">
                  <c:v>13.541667000000004</c:v>
                </c:pt>
                <c:pt idx="1566">
                  <c:v>13.550000000000004</c:v>
                </c:pt>
                <c:pt idx="1567">
                  <c:v>13.558334000000002</c:v>
                </c:pt>
                <c:pt idx="1568">
                  <c:v>13.566667000000002</c:v>
                </c:pt>
                <c:pt idx="1569">
                  <c:v>13.575000000000003</c:v>
                </c:pt>
                <c:pt idx="1570">
                  <c:v>13.583334000000001</c:v>
                </c:pt>
                <c:pt idx="1571">
                  <c:v>13.591667000000001</c:v>
                </c:pt>
                <c:pt idx="1572">
                  <c:v>13.600000000000001</c:v>
                </c:pt>
                <c:pt idx="1573">
                  <c:v>13.608333999999999</c:v>
                </c:pt>
                <c:pt idx="1574">
                  <c:v>13.616667</c:v>
                </c:pt>
                <c:pt idx="1575">
                  <c:v>13.625</c:v>
                </c:pt>
                <c:pt idx="1576">
                  <c:v>13.633333999999998</c:v>
                </c:pt>
                <c:pt idx="1577">
                  <c:v>13.641666999999998</c:v>
                </c:pt>
                <c:pt idx="1578">
                  <c:v>13.649999999999999</c:v>
                </c:pt>
                <c:pt idx="1579">
                  <c:v>13.658334000000004</c:v>
                </c:pt>
                <c:pt idx="1580">
                  <c:v>13.666667000000004</c:v>
                </c:pt>
                <c:pt idx="1581">
                  <c:v>13.675000000000004</c:v>
                </c:pt>
                <c:pt idx="1582">
                  <c:v>13.683334000000002</c:v>
                </c:pt>
                <c:pt idx="1583">
                  <c:v>13.691667000000002</c:v>
                </c:pt>
                <c:pt idx="1584">
                  <c:v>13.700000000000003</c:v>
                </c:pt>
                <c:pt idx="1585">
                  <c:v>13.708334000000001</c:v>
                </c:pt>
                <c:pt idx="1586">
                  <c:v>13.716667000000001</c:v>
                </c:pt>
                <c:pt idx="1587">
                  <c:v>13.725000000000001</c:v>
                </c:pt>
                <c:pt idx="1588">
                  <c:v>13.733333999999999</c:v>
                </c:pt>
                <c:pt idx="1589">
                  <c:v>13.741667</c:v>
                </c:pt>
                <c:pt idx="1590">
                  <c:v>13.75</c:v>
                </c:pt>
                <c:pt idx="1591">
                  <c:v>13.758333999999998</c:v>
                </c:pt>
                <c:pt idx="1592">
                  <c:v>13.766666999999998</c:v>
                </c:pt>
                <c:pt idx="1593">
                  <c:v>13.774999999999999</c:v>
                </c:pt>
                <c:pt idx="1594">
                  <c:v>13.783334000000004</c:v>
                </c:pt>
                <c:pt idx="1595">
                  <c:v>13.791667000000004</c:v>
                </c:pt>
                <c:pt idx="1596">
                  <c:v>13.800000000000004</c:v>
                </c:pt>
                <c:pt idx="1597">
                  <c:v>13.808334000000002</c:v>
                </c:pt>
                <c:pt idx="1598">
                  <c:v>13.816667000000002</c:v>
                </c:pt>
                <c:pt idx="1599">
                  <c:v>13.825000000000003</c:v>
                </c:pt>
                <c:pt idx="1600">
                  <c:v>13.833334000000001</c:v>
                </c:pt>
                <c:pt idx="1601">
                  <c:v>13.841667000000001</c:v>
                </c:pt>
                <c:pt idx="1602">
                  <c:v>13.850000000000001</c:v>
                </c:pt>
                <c:pt idx="1603">
                  <c:v>13.858333999999999</c:v>
                </c:pt>
                <c:pt idx="1604">
                  <c:v>13.866667</c:v>
                </c:pt>
                <c:pt idx="1605">
                  <c:v>13.875</c:v>
                </c:pt>
                <c:pt idx="1606">
                  <c:v>13.883333999999998</c:v>
                </c:pt>
                <c:pt idx="1607">
                  <c:v>13.891666999999998</c:v>
                </c:pt>
                <c:pt idx="1608">
                  <c:v>13.899999999999999</c:v>
                </c:pt>
                <c:pt idx="1609">
                  <c:v>13.908334000000004</c:v>
                </c:pt>
                <c:pt idx="1610">
                  <c:v>13.916667000000004</c:v>
                </c:pt>
                <c:pt idx="1611">
                  <c:v>13.925000000000004</c:v>
                </c:pt>
                <c:pt idx="1612">
                  <c:v>13.933334000000002</c:v>
                </c:pt>
                <c:pt idx="1613">
                  <c:v>13.941667000000002</c:v>
                </c:pt>
                <c:pt idx="1614">
                  <c:v>13.950000000000003</c:v>
                </c:pt>
                <c:pt idx="1615">
                  <c:v>13.958334000000001</c:v>
                </c:pt>
                <c:pt idx="1616">
                  <c:v>13.966667000000001</c:v>
                </c:pt>
                <c:pt idx="1617">
                  <c:v>13.975000000000001</c:v>
                </c:pt>
                <c:pt idx="1618">
                  <c:v>13.983333999999999</c:v>
                </c:pt>
                <c:pt idx="1619">
                  <c:v>13.991667</c:v>
                </c:pt>
                <c:pt idx="1620">
                  <c:v>14</c:v>
                </c:pt>
                <c:pt idx="1621">
                  <c:v>14.008333999999998</c:v>
                </c:pt>
                <c:pt idx="1622">
                  <c:v>14.016666999999998</c:v>
                </c:pt>
                <c:pt idx="1623">
                  <c:v>14.024999999999999</c:v>
                </c:pt>
                <c:pt idx="1624">
                  <c:v>14.033334000000004</c:v>
                </c:pt>
                <c:pt idx="1625">
                  <c:v>14.041667000000004</c:v>
                </c:pt>
                <c:pt idx="1626">
                  <c:v>14.050000000000004</c:v>
                </c:pt>
                <c:pt idx="1627">
                  <c:v>14.058334000000002</c:v>
                </c:pt>
                <c:pt idx="1628">
                  <c:v>14.066667000000002</c:v>
                </c:pt>
                <c:pt idx="1629">
                  <c:v>14.075000000000003</c:v>
                </c:pt>
                <c:pt idx="1630">
                  <c:v>14.083334000000001</c:v>
                </c:pt>
                <c:pt idx="1631">
                  <c:v>14.091667000000001</c:v>
                </c:pt>
                <c:pt idx="1632">
                  <c:v>14.100000000000001</c:v>
                </c:pt>
                <c:pt idx="1633">
                  <c:v>14.108333999999999</c:v>
                </c:pt>
                <c:pt idx="1634">
                  <c:v>14.116667</c:v>
                </c:pt>
                <c:pt idx="1635">
                  <c:v>14.125</c:v>
                </c:pt>
                <c:pt idx="1636">
                  <c:v>14.133333999999998</c:v>
                </c:pt>
                <c:pt idx="1637">
                  <c:v>14.141666999999998</c:v>
                </c:pt>
                <c:pt idx="1638">
                  <c:v>14.149999999999999</c:v>
                </c:pt>
                <c:pt idx="1639">
                  <c:v>14.158334000000004</c:v>
                </c:pt>
                <c:pt idx="1640">
                  <c:v>14.166667000000004</c:v>
                </c:pt>
                <c:pt idx="1641">
                  <c:v>14.175000000000004</c:v>
                </c:pt>
                <c:pt idx="1642">
                  <c:v>14.183334000000002</c:v>
                </c:pt>
                <c:pt idx="1643">
                  <c:v>14.191667000000002</c:v>
                </c:pt>
                <c:pt idx="1644">
                  <c:v>14.200000000000003</c:v>
                </c:pt>
                <c:pt idx="1645">
                  <c:v>14.208334000000001</c:v>
                </c:pt>
                <c:pt idx="1646">
                  <c:v>14.216667000000001</c:v>
                </c:pt>
                <c:pt idx="1647">
                  <c:v>14.225000000000001</c:v>
                </c:pt>
                <c:pt idx="1648">
                  <c:v>14.233333999999999</c:v>
                </c:pt>
                <c:pt idx="1649">
                  <c:v>14.241667</c:v>
                </c:pt>
                <c:pt idx="1650">
                  <c:v>14.25</c:v>
                </c:pt>
                <c:pt idx="1651">
                  <c:v>14.258333999999998</c:v>
                </c:pt>
                <c:pt idx="1652">
                  <c:v>14.266666999999998</c:v>
                </c:pt>
                <c:pt idx="1653">
                  <c:v>14.274999999999999</c:v>
                </c:pt>
                <c:pt idx="1654">
                  <c:v>14.283334000000004</c:v>
                </c:pt>
                <c:pt idx="1655">
                  <c:v>14.291667000000004</c:v>
                </c:pt>
                <c:pt idx="1656">
                  <c:v>14.300000000000004</c:v>
                </c:pt>
                <c:pt idx="1657">
                  <c:v>14.308334000000002</c:v>
                </c:pt>
                <c:pt idx="1658">
                  <c:v>14.316667000000002</c:v>
                </c:pt>
                <c:pt idx="1659">
                  <c:v>14.325000000000003</c:v>
                </c:pt>
                <c:pt idx="1660">
                  <c:v>14.333334000000001</c:v>
                </c:pt>
                <c:pt idx="1661">
                  <c:v>14.341667000000001</c:v>
                </c:pt>
                <c:pt idx="1662">
                  <c:v>14.350000000000001</c:v>
                </c:pt>
                <c:pt idx="1663">
                  <c:v>14.358333999999999</c:v>
                </c:pt>
                <c:pt idx="1664">
                  <c:v>14.366667</c:v>
                </c:pt>
                <c:pt idx="1665">
                  <c:v>14.375</c:v>
                </c:pt>
                <c:pt idx="1666">
                  <c:v>14.383333999999998</c:v>
                </c:pt>
                <c:pt idx="1667">
                  <c:v>14.391666999999998</c:v>
                </c:pt>
                <c:pt idx="1668">
                  <c:v>14.399999999999999</c:v>
                </c:pt>
                <c:pt idx="1669">
                  <c:v>14.408334000000004</c:v>
                </c:pt>
                <c:pt idx="1670">
                  <c:v>14.416667000000004</c:v>
                </c:pt>
                <c:pt idx="1671">
                  <c:v>14.425000000000004</c:v>
                </c:pt>
                <c:pt idx="1672">
                  <c:v>14.433334000000002</c:v>
                </c:pt>
                <c:pt idx="1673">
                  <c:v>14.441667000000002</c:v>
                </c:pt>
                <c:pt idx="1674">
                  <c:v>14.450000000000003</c:v>
                </c:pt>
                <c:pt idx="1675">
                  <c:v>14.458334000000001</c:v>
                </c:pt>
                <c:pt idx="1676">
                  <c:v>14.466667000000001</c:v>
                </c:pt>
                <c:pt idx="1677">
                  <c:v>14.475000000000001</c:v>
                </c:pt>
                <c:pt idx="1678">
                  <c:v>14.483333999999999</c:v>
                </c:pt>
                <c:pt idx="1679">
                  <c:v>14.491667</c:v>
                </c:pt>
                <c:pt idx="1680">
                  <c:v>14.5</c:v>
                </c:pt>
                <c:pt idx="1681">
                  <c:v>14.508333999999998</c:v>
                </c:pt>
                <c:pt idx="1682">
                  <c:v>14.516666999999998</c:v>
                </c:pt>
                <c:pt idx="1683">
                  <c:v>14.524999999999999</c:v>
                </c:pt>
                <c:pt idx="1684">
                  <c:v>14.533334000000004</c:v>
                </c:pt>
                <c:pt idx="1685">
                  <c:v>14.541667000000004</c:v>
                </c:pt>
                <c:pt idx="1686">
                  <c:v>14.550000000000004</c:v>
                </c:pt>
                <c:pt idx="1687">
                  <c:v>14.558334000000002</c:v>
                </c:pt>
                <c:pt idx="1688">
                  <c:v>14.566667000000002</c:v>
                </c:pt>
                <c:pt idx="1689">
                  <c:v>14.575000000000003</c:v>
                </c:pt>
                <c:pt idx="1690">
                  <c:v>14.583334000000001</c:v>
                </c:pt>
                <c:pt idx="1691">
                  <c:v>14.591667000000001</c:v>
                </c:pt>
                <c:pt idx="1692">
                  <c:v>14.600000000000001</c:v>
                </c:pt>
                <c:pt idx="1693">
                  <c:v>14.608333999999999</c:v>
                </c:pt>
                <c:pt idx="1694">
                  <c:v>14.616667</c:v>
                </c:pt>
                <c:pt idx="1695">
                  <c:v>14.625</c:v>
                </c:pt>
                <c:pt idx="1696">
                  <c:v>14.633333999999998</c:v>
                </c:pt>
                <c:pt idx="1697">
                  <c:v>14.641666999999998</c:v>
                </c:pt>
                <c:pt idx="1698">
                  <c:v>14.649999999999999</c:v>
                </c:pt>
                <c:pt idx="1699">
                  <c:v>14.658334000000004</c:v>
                </c:pt>
                <c:pt idx="1700">
                  <c:v>14.666667000000004</c:v>
                </c:pt>
                <c:pt idx="1701">
                  <c:v>14.675000000000004</c:v>
                </c:pt>
                <c:pt idx="1702">
                  <c:v>14.683334000000002</c:v>
                </c:pt>
                <c:pt idx="1703">
                  <c:v>14.691667000000002</c:v>
                </c:pt>
                <c:pt idx="1704">
                  <c:v>14.700000000000003</c:v>
                </c:pt>
                <c:pt idx="1705">
                  <c:v>14.708334000000001</c:v>
                </c:pt>
                <c:pt idx="1706">
                  <c:v>14.716667000000001</c:v>
                </c:pt>
                <c:pt idx="1707">
                  <c:v>14.725000000000001</c:v>
                </c:pt>
                <c:pt idx="1708">
                  <c:v>14.733333999999999</c:v>
                </c:pt>
                <c:pt idx="1709">
                  <c:v>14.741667</c:v>
                </c:pt>
                <c:pt idx="1710">
                  <c:v>14.75</c:v>
                </c:pt>
                <c:pt idx="1711">
                  <c:v>14.758333999999998</c:v>
                </c:pt>
                <c:pt idx="1712">
                  <c:v>14.766666999999998</c:v>
                </c:pt>
                <c:pt idx="1713">
                  <c:v>14.774999999999999</c:v>
                </c:pt>
                <c:pt idx="1714">
                  <c:v>14.783334000000004</c:v>
                </c:pt>
                <c:pt idx="1715">
                  <c:v>14.791667000000004</c:v>
                </c:pt>
                <c:pt idx="1716">
                  <c:v>14.800000000000004</c:v>
                </c:pt>
                <c:pt idx="1717">
                  <c:v>14.808334000000002</c:v>
                </c:pt>
                <c:pt idx="1718">
                  <c:v>14.816667000000002</c:v>
                </c:pt>
                <c:pt idx="1719">
                  <c:v>14.825000000000003</c:v>
                </c:pt>
                <c:pt idx="1720">
                  <c:v>14.833334000000001</c:v>
                </c:pt>
                <c:pt idx="1721">
                  <c:v>14.841667000000001</c:v>
                </c:pt>
                <c:pt idx="1722">
                  <c:v>14.850000000000001</c:v>
                </c:pt>
                <c:pt idx="1723">
                  <c:v>14.858333999999999</c:v>
                </c:pt>
                <c:pt idx="1724">
                  <c:v>14.866667</c:v>
                </c:pt>
                <c:pt idx="1725">
                  <c:v>14.875</c:v>
                </c:pt>
                <c:pt idx="1726">
                  <c:v>14.883333999999998</c:v>
                </c:pt>
                <c:pt idx="1727">
                  <c:v>14.891666999999998</c:v>
                </c:pt>
                <c:pt idx="1728">
                  <c:v>14.899999999999999</c:v>
                </c:pt>
                <c:pt idx="1729">
                  <c:v>14.908334000000004</c:v>
                </c:pt>
                <c:pt idx="1730">
                  <c:v>14.916667000000004</c:v>
                </c:pt>
                <c:pt idx="1731">
                  <c:v>14.925000000000004</c:v>
                </c:pt>
                <c:pt idx="1732">
                  <c:v>14.933334000000002</c:v>
                </c:pt>
                <c:pt idx="1733">
                  <c:v>14.941667000000002</c:v>
                </c:pt>
                <c:pt idx="1734">
                  <c:v>14.950000000000003</c:v>
                </c:pt>
                <c:pt idx="1735">
                  <c:v>14.958334000000001</c:v>
                </c:pt>
                <c:pt idx="1736">
                  <c:v>14.966667000000001</c:v>
                </c:pt>
                <c:pt idx="1737">
                  <c:v>14.975000000000001</c:v>
                </c:pt>
                <c:pt idx="1738">
                  <c:v>14.983333999999999</c:v>
                </c:pt>
                <c:pt idx="1739">
                  <c:v>14.991667</c:v>
                </c:pt>
                <c:pt idx="1740">
                  <c:v>15</c:v>
                </c:pt>
                <c:pt idx="1741">
                  <c:v>15.008333999999998</c:v>
                </c:pt>
                <c:pt idx="1742">
                  <c:v>15.016666999999998</c:v>
                </c:pt>
                <c:pt idx="1743">
                  <c:v>15.024999999999999</c:v>
                </c:pt>
                <c:pt idx="1744">
                  <c:v>15.033334000000004</c:v>
                </c:pt>
                <c:pt idx="1745">
                  <c:v>15.041667000000004</c:v>
                </c:pt>
                <c:pt idx="1746">
                  <c:v>15.050000000000004</c:v>
                </c:pt>
                <c:pt idx="1747">
                  <c:v>15.058334000000002</c:v>
                </c:pt>
                <c:pt idx="1748">
                  <c:v>15.066667000000002</c:v>
                </c:pt>
                <c:pt idx="1749">
                  <c:v>15.075000000000003</c:v>
                </c:pt>
                <c:pt idx="1750">
                  <c:v>15.083334000000001</c:v>
                </c:pt>
                <c:pt idx="1751">
                  <c:v>15.091667000000001</c:v>
                </c:pt>
                <c:pt idx="1752">
                  <c:v>15.100000000000001</c:v>
                </c:pt>
                <c:pt idx="1753">
                  <c:v>15.108333999999999</c:v>
                </c:pt>
                <c:pt idx="1754">
                  <c:v>15.116667</c:v>
                </c:pt>
                <c:pt idx="1755">
                  <c:v>15.125</c:v>
                </c:pt>
                <c:pt idx="1756">
                  <c:v>15.133333999999998</c:v>
                </c:pt>
                <c:pt idx="1757">
                  <c:v>15.141666999999998</c:v>
                </c:pt>
                <c:pt idx="1758">
                  <c:v>15.149999999999999</c:v>
                </c:pt>
                <c:pt idx="1759">
                  <c:v>15.158334000000004</c:v>
                </c:pt>
                <c:pt idx="1760">
                  <c:v>15.166667000000004</c:v>
                </c:pt>
                <c:pt idx="1761">
                  <c:v>15.175000000000004</c:v>
                </c:pt>
                <c:pt idx="1762">
                  <c:v>15.183334000000002</c:v>
                </c:pt>
                <c:pt idx="1763">
                  <c:v>15.191667000000002</c:v>
                </c:pt>
                <c:pt idx="1764">
                  <c:v>15.200000000000003</c:v>
                </c:pt>
                <c:pt idx="1765">
                  <c:v>15.208334000000001</c:v>
                </c:pt>
                <c:pt idx="1766">
                  <c:v>15.216667000000001</c:v>
                </c:pt>
                <c:pt idx="1767">
                  <c:v>15.225000000000001</c:v>
                </c:pt>
                <c:pt idx="1768">
                  <c:v>15.233333999999999</c:v>
                </c:pt>
                <c:pt idx="1769">
                  <c:v>15.241667</c:v>
                </c:pt>
                <c:pt idx="1770">
                  <c:v>15.25</c:v>
                </c:pt>
                <c:pt idx="1771">
                  <c:v>15.258333999999998</c:v>
                </c:pt>
                <c:pt idx="1772">
                  <c:v>15.266666999999998</c:v>
                </c:pt>
                <c:pt idx="1773">
                  <c:v>15.274999999999999</c:v>
                </c:pt>
                <c:pt idx="1774">
                  <c:v>15.283334000000004</c:v>
                </c:pt>
                <c:pt idx="1775">
                  <c:v>15.291667000000004</c:v>
                </c:pt>
                <c:pt idx="1776">
                  <c:v>15.300000000000004</c:v>
                </c:pt>
                <c:pt idx="1777">
                  <c:v>15.308334000000002</c:v>
                </c:pt>
                <c:pt idx="1778">
                  <c:v>15.316667000000002</c:v>
                </c:pt>
                <c:pt idx="1779">
                  <c:v>15.325000000000003</c:v>
                </c:pt>
                <c:pt idx="1780">
                  <c:v>15.333334000000001</c:v>
                </c:pt>
                <c:pt idx="1781">
                  <c:v>15.341667000000001</c:v>
                </c:pt>
                <c:pt idx="1782">
                  <c:v>15.350000000000001</c:v>
                </c:pt>
                <c:pt idx="1783">
                  <c:v>15.358333999999999</c:v>
                </c:pt>
                <c:pt idx="1784">
                  <c:v>15.366667</c:v>
                </c:pt>
                <c:pt idx="1785">
                  <c:v>15.375</c:v>
                </c:pt>
                <c:pt idx="1786">
                  <c:v>15.383334000000005</c:v>
                </c:pt>
                <c:pt idx="1787">
                  <c:v>15.391666999999998</c:v>
                </c:pt>
                <c:pt idx="1788">
                  <c:v>15.399999999999999</c:v>
                </c:pt>
                <c:pt idx="1789">
                  <c:v>15.408334000000004</c:v>
                </c:pt>
                <c:pt idx="1790">
                  <c:v>15.416667000000004</c:v>
                </c:pt>
                <c:pt idx="1791">
                  <c:v>15.425000000000004</c:v>
                </c:pt>
                <c:pt idx="1792">
                  <c:v>15.433334000000002</c:v>
                </c:pt>
                <c:pt idx="1793">
                  <c:v>15.441667000000002</c:v>
                </c:pt>
                <c:pt idx="1794">
                  <c:v>15.450000000000003</c:v>
                </c:pt>
                <c:pt idx="1795">
                  <c:v>15.458334000000001</c:v>
                </c:pt>
                <c:pt idx="1796">
                  <c:v>15.466667000000001</c:v>
                </c:pt>
                <c:pt idx="1797">
                  <c:v>15.475000000000001</c:v>
                </c:pt>
                <c:pt idx="1798">
                  <c:v>15.483333999999999</c:v>
                </c:pt>
                <c:pt idx="1799">
                  <c:v>15.491667</c:v>
                </c:pt>
                <c:pt idx="1800">
                  <c:v>15.5</c:v>
                </c:pt>
                <c:pt idx="1801">
                  <c:v>15.508334000000005</c:v>
                </c:pt>
                <c:pt idx="1802">
                  <c:v>15.516666999999998</c:v>
                </c:pt>
                <c:pt idx="1803">
                  <c:v>15.524999999999999</c:v>
                </c:pt>
                <c:pt idx="1804">
                  <c:v>15.533334000000004</c:v>
                </c:pt>
                <c:pt idx="1805">
                  <c:v>15.541667000000004</c:v>
                </c:pt>
                <c:pt idx="1806">
                  <c:v>15.550000000000004</c:v>
                </c:pt>
                <c:pt idx="1807">
                  <c:v>15.558334000000002</c:v>
                </c:pt>
                <c:pt idx="1808">
                  <c:v>15.566667000000002</c:v>
                </c:pt>
                <c:pt idx="1809">
                  <c:v>15.575000000000003</c:v>
                </c:pt>
                <c:pt idx="1810">
                  <c:v>15.583334000000001</c:v>
                </c:pt>
                <c:pt idx="1811">
                  <c:v>15.591667000000001</c:v>
                </c:pt>
                <c:pt idx="1812">
                  <c:v>15.600000000000001</c:v>
                </c:pt>
                <c:pt idx="1813">
                  <c:v>15.608333999999999</c:v>
                </c:pt>
                <c:pt idx="1814">
                  <c:v>15.616667</c:v>
                </c:pt>
                <c:pt idx="1815">
                  <c:v>15.625</c:v>
                </c:pt>
                <c:pt idx="1816">
                  <c:v>15.633334000000005</c:v>
                </c:pt>
                <c:pt idx="1817">
                  <c:v>15.641666999999998</c:v>
                </c:pt>
                <c:pt idx="1818">
                  <c:v>15.649999999999999</c:v>
                </c:pt>
                <c:pt idx="1819">
                  <c:v>15.658334000000004</c:v>
                </c:pt>
                <c:pt idx="1820">
                  <c:v>15.666667000000004</c:v>
                </c:pt>
                <c:pt idx="1821">
                  <c:v>15.675000000000004</c:v>
                </c:pt>
                <c:pt idx="1822">
                  <c:v>15.683334000000002</c:v>
                </c:pt>
                <c:pt idx="1823">
                  <c:v>15.691667000000002</c:v>
                </c:pt>
                <c:pt idx="1824">
                  <c:v>15.700000000000003</c:v>
                </c:pt>
                <c:pt idx="1825">
                  <c:v>15.708334000000001</c:v>
                </c:pt>
                <c:pt idx="1826">
                  <c:v>15.716667000000001</c:v>
                </c:pt>
                <c:pt idx="1827">
                  <c:v>15.725000000000001</c:v>
                </c:pt>
                <c:pt idx="1828">
                  <c:v>15.733333999999999</c:v>
                </c:pt>
                <c:pt idx="1829">
                  <c:v>15.741667</c:v>
                </c:pt>
                <c:pt idx="1830">
                  <c:v>15.75</c:v>
                </c:pt>
                <c:pt idx="1831">
                  <c:v>15.758334000000005</c:v>
                </c:pt>
                <c:pt idx="1832">
                  <c:v>15.766666999999998</c:v>
                </c:pt>
                <c:pt idx="1833">
                  <c:v>15.774999999999999</c:v>
                </c:pt>
                <c:pt idx="1834">
                  <c:v>15.783334000000004</c:v>
                </c:pt>
                <c:pt idx="1835">
                  <c:v>15.791667000000004</c:v>
                </c:pt>
                <c:pt idx="1836">
                  <c:v>15.800000000000004</c:v>
                </c:pt>
                <c:pt idx="1837">
                  <c:v>15.808334000000002</c:v>
                </c:pt>
                <c:pt idx="1838">
                  <c:v>15.816667000000002</c:v>
                </c:pt>
                <c:pt idx="1839">
                  <c:v>15.825000000000003</c:v>
                </c:pt>
                <c:pt idx="1840">
                  <c:v>15.833334000000001</c:v>
                </c:pt>
                <c:pt idx="1841">
                  <c:v>15.841667000000001</c:v>
                </c:pt>
                <c:pt idx="1842">
                  <c:v>15.850000000000001</c:v>
                </c:pt>
                <c:pt idx="1843">
                  <c:v>15.858333999999999</c:v>
                </c:pt>
                <c:pt idx="1844">
                  <c:v>15.866667</c:v>
                </c:pt>
                <c:pt idx="1845">
                  <c:v>15.875</c:v>
                </c:pt>
                <c:pt idx="1846">
                  <c:v>15.883334000000005</c:v>
                </c:pt>
                <c:pt idx="1847">
                  <c:v>15.891666999999998</c:v>
                </c:pt>
                <c:pt idx="1848">
                  <c:v>15.899999999999999</c:v>
                </c:pt>
                <c:pt idx="1849">
                  <c:v>15.908334000000004</c:v>
                </c:pt>
                <c:pt idx="1850">
                  <c:v>15.916667000000004</c:v>
                </c:pt>
                <c:pt idx="1851">
                  <c:v>15.925000000000004</c:v>
                </c:pt>
                <c:pt idx="1852">
                  <c:v>15.933334000000002</c:v>
                </c:pt>
                <c:pt idx="1853">
                  <c:v>15.941667000000002</c:v>
                </c:pt>
                <c:pt idx="1854">
                  <c:v>15.950000000000003</c:v>
                </c:pt>
                <c:pt idx="1855">
                  <c:v>15.958334000000001</c:v>
                </c:pt>
                <c:pt idx="1856">
                  <c:v>15.966667000000001</c:v>
                </c:pt>
                <c:pt idx="1857">
                  <c:v>15.975000000000001</c:v>
                </c:pt>
                <c:pt idx="1858">
                  <c:v>15.983333999999999</c:v>
                </c:pt>
                <c:pt idx="1859">
                  <c:v>15.991667</c:v>
                </c:pt>
                <c:pt idx="1860">
                  <c:v>16</c:v>
                </c:pt>
                <c:pt idx="1861">
                  <c:v>16.008334000000005</c:v>
                </c:pt>
                <c:pt idx="1862">
                  <c:v>16.016666999999998</c:v>
                </c:pt>
                <c:pt idx="1863">
                  <c:v>16.024999999999999</c:v>
                </c:pt>
                <c:pt idx="1864">
                  <c:v>16.033334000000004</c:v>
                </c:pt>
                <c:pt idx="1865">
                  <c:v>16.041667000000004</c:v>
                </c:pt>
                <c:pt idx="1866">
                  <c:v>16.050000000000004</c:v>
                </c:pt>
                <c:pt idx="1867">
                  <c:v>16.058334000000002</c:v>
                </c:pt>
                <c:pt idx="1868">
                  <c:v>16.066667000000002</c:v>
                </c:pt>
                <c:pt idx="1869">
                  <c:v>16.075000000000003</c:v>
                </c:pt>
                <c:pt idx="1870">
                  <c:v>16.083334000000001</c:v>
                </c:pt>
                <c:pt idx="1871">
                  <c:v>16.091667000000001</c:v>
                </c:pt>
                <c:pt idx="1872">
                  <c:v>16.100000000000001</c:v>
                </c:pt>
                <c:pt idx="1873">
                  <c:v>16.108333999999999</c:v>
                </c:pt>
                <c:pt idx="1874">
                  <c:v>16.116667</c:v>
                </c:pt>
                <c:pt idx="1875">
                  <c:v>16.125</c:v>
                </c:pt>
                <c:pt idx="1876">
                  <c:v>16.133334000000005</c:v>
                </c:pt>
                <c:pt idx="1877">
                  <c:v>16.141666999999998</c:v>
                </c:pt>
                <c:pt idx="1878">
                  <c:v>16.149999999999999</c:v>
                </c:pt>
                <c:pt idx="1879">
                  <c:v>16.158334000000004</c:v>
                </c:pt>
                <c:pt idx="1880">
                  <c:v>16.166667000000004</c:v>
                </c:pt>
                <c:pt idx="1881">
                  <c:v>16.175000000000004</c:v>
                </c:pt>
                <c:pt idx="1882">
                  <c:v>16.183334000000002</c:v>
                </c:pt>
                <c:pt idx="1883">
                  <c:v>16.191667000000002</c:v>
                </c:pt>
                <c:pt idx="1884">
                  <c:v>16.200000000000003</c:v>
                </c:pt>
                <c:pt idx="1885">
                  <c:v>16.208334000000001</c:v>
                </c:pt>
                <c:pt idx="1886">
                  <c:v>16.216667000000001</c:v>
                </c:pt>
                <c:pt idx="1887">
                  <c:v>16.225000000000001</c:v>
                </c:pt>
                <c:pt idx="1888">
                  <c:v>16.233333999999999</c:v>
                </c:pt>
                <c:pt idx="1889">
                  <c:v>16.241667</c:v>
                </c:pt>
                <c:pt idx="1890">
                  <c:v>16.25</c:v>
                </c:pt>
                <c:pt idx="1891">
                  <c:v>16.258334000000005</c:v>
                </c:pt>
                <c:pt idx="1892">
                  <c:v>16.266666999999998</c:v>
                </c:pt>
                <c:pt idx="1893">
                  <c:v>16.274999999999999</c:v>
                </c:pt>
                <c:pt idx="1894">
                  <c:v>16.283334000000004</c:v>
                </c:pt>
                <c:pt idx="1895">
                  <c:v>16.291667000000004</c:v>
                </c:pt>
                <c:pt idx="1896">
                  <c:v>16.300000000000004</c:v>
                </c:pt>
                <c:pt idx="1897">
                  <c:v>16.308334000000002</c:v>
                </c:pt>
                <c:pt idx="1898">
                  <c:v>16.316667000000002</c:v>
                </c:pt>
                <c:pt idx="1899">
                  <c:v>16.325000000000003</c:v>
                </c:pt>
                <c:pt idx="1900">
                  <c:v>16.333334000000001</c:v>
                </c:pt>
                <c:pt idx="1901">
                  <c:v>16.341667000000001</c:v>
                </c:pt>
                <c:pt idx="1902">
                  <c:v>16.350000000000001</c:v>
                </c:pt>
                <c:pt idx="1903">
                  <c:v>16.358333999999999</c:v>
                </c:pt>
                <c:pt idx="1904">
                  <c:v>16.366667</c:v>
                </c:pt>
                <c:pt idx="1905">
                  <c:v>16.375</c:v>
                </c:pt>
                <c:pt idx="1906">
                  <c:v>16.383334000000005</c:v>
                </c:pt>
                <c:pt idx="1907">
                  <c:v>16.391666999999998</c:v>
                </c:pt>
                <c:pt idx="1908">
                  <c:v>16.399999999999999</c:v>
                </c:pt>
                <c:pt idx="1909">
                  <c:v>16.408334000000004</c:v>
                </c:pt>
                <c:pt idx="1910">
                  <c:v>16.416667000000004</c:v>
                </c:pt>
                <c:pt idx="1911">
                  <c:v>16.425000000000004</c:v>
                </c:pt>
                <c:pt idx="1912">
                  <c:v>16.433334000000002</c:v>
                </c:pt>
                <c:pt idx="1913">
                  <c:v>16.441667000000002</c:v>
                </c:pt>
                <c:pt idx="1914">
                  <c:v>16.450000000000003</c:v>
                </c:pt>
                <c:pt idx="1915">
                  <c:v>16.458334000000001</c:v>
                </c:pt>
                <c:pt idx="1916">
                  <c:v>16.466667000000001</c:v>
                </c:pt>
                <c:pt idx="1917">
                  <c:v>16.475000000000001</c:v>
                </c:pt>
                <c:pt idx="1918">
                  <c:v>16.483333999999999</c:v>
                </c:pt>
                <c:pt idx="1919">
                  <c:v>16.491667</c:v>
                </c:pt>
                <c:pt idx="1920">
                  <c:v>16.5</c:v>
                </c:pt>
                <c:pt idx="1921">
                  <c:v>16.508334000000005</c:v>
                </c:pt>
                <c:pt idx="1922">
                  <c:v>16.516666999999998</c:v>
                </c:pt>
                <c:pt idx="1923">
                  <c:v>16.524999999999999</c:v>
                </c:pt>
                <c:pt idx="1924">
                  <c:v>16.533334000000004</c:v>
                </c:pt>
                <c:pt idx="1925">
                  <c:v>16.541667000000004</c:v>
                </c:pt>
                <c:pt idx="1926">
                  <c:v>16.550000000000004</c:v>
                </c:pt>
                <c:pt idx="1927">
                  <c:v>16.558334000000002</c:v>
                </c:pt>
                <c:pt idx="1928">
                  <c:v>16.566667000000002</c:v>
                </c:pt>
                <c:pt idx="1929">
                  <c:v>16.575000000000003</c:v>
                </c:pt>
                <c:pt idx="1930">
                  <c:v>16.583334000000001</c:v>
                </c:pt>
                <c:pt idx="1931">
                  <c:v>16.591667000000001</c:v>
                </c:pt>
                <c:pt idx="1932">
                  <c:v>16.600000000000001</c:v>
                </c:pt>
                <c:pt idx="1933">
                  <c:v>16.608333999999999</c:v>
                </c:pt>
                <c:pt idx="1934">
                  <c:v>16.616667</c:v>
                </c:pt>
                <c:pt idx="1935">
                  <c:v>16.625</c:v>
                </c:pt>
                <c:pt idx="1936">
                  <c:v>16.633334000000005</c:v>
                </c:pt>
                <c:pt idx="1937">
                  <c:v>16.641666999999998</c:v>
                </c:pt>
                <c:pt idx="1938">
                  <c:v>16.649999999999999</c:v>
                </c:pt>
                <c:pt idx="1939">
                  <c:v>16.658334000000004</c:v>
                </c:pt>
                <c:pt idx="1940">
                  <c:v>16.666667000000004</c:v>
                </c:pt>
                <c:pt idx="1941">
                  <c:v>16.675000000000004</c:v>
                </c:pt>
                <c:pt idx="1942">
                  <c:v>16.683334000000002</c:v>
                </c:pt>
                <c:pt idx="1943">
                  <c:v>16.691667000000002</c:v>
                </c:pt>
                <c:pt idx="1944">
                  <c:v>16.700000000000003</c:v>
                </c:pt>
                <c:pt idx="1945">
                  <c:v>16.708334000000001</c:v>
                </c:pt>
                <c:pt idx="1946">
                  <c:v>16.716667000000001</c:v>
                </c:pt>
                <c:pt idx="1947">
                  <c:v>16.725000000000001</c:v>
                </c:pt>
                <c:pt idx="1948">
                  <c:v>16.733333999999999</c:v>
                </c:pt>
                <c:pt idx="1949">
                  <c:v>16.741667</c:v>
                </c:pt>
                <c:pt idx="1950">
                  <c:v>16.75</c:v>
                </c:pt>
                <c:pt idx="1951">
                  <c:v>16.758334000000005</c:v>
                </c:pt>
                <c:pt idx="1952">
                  <c:v>16.766666999999998</c:v>
                </c:pt>
                <c:pt idx="1953">
                  <c:v>16.774999999999999</c:v>
                </c:pt>
                <c:pt idx="1954">
                  <c:v>16.783334000000004</c:v>
                </c:pt>
                <c:pt idx="1955">
                  <c:v>16.791667000000004</c:v>
                </c:pt>
                <c:pt idx="1956">
                  <c:v>16.800000000000004</c:v>
                </c:pt>
                <c:pt idx="1957">
                  <c:v>16.808334000000002</c:v>
                </c:pt>
                <c:pt idx="1958">
                  <c:v>16.816667000000002</c:v>
                </c:pt>
                <c:pt idx="1959">
                  <c:v>16.825000000000003</c:v>
                </c:pt>
                <c:pt idx="1960">
                  <c:v>16.833334000000001</c:v>
                </c:pt>
                <c:pt idx="1961">
                  <c:v>16.841667000000001</c:v>
                </c:pt>
                <c:pt idx="1962">
                  <c:v>16.850000000000001</c:v>
                </c:pt>
                <c:pt idx="1963">
                  <c:v>16.858333999999999</c:v>
                </c:pt>
                <c:pt idx="1964">
                  <c:v>16.866667</c:v>
                </c:pt>
                <c:pt idx="1965">
                  <c:v>16.875</c:v>
                </c:pt>
                <c:pt idx="1966">
                  <c:v>16.883334000000005</c:v>
                </c:pt>
                <c:pt idx="1967">
                  <c:v>16.891666999999998</c:v>
                </c:pt>
                <c:pt idx="1968">
                  <c:v>16.899999999999999</c:v>
                </c:pt>
                <c:pt idx="1969">
                  <c:v>16.908334000000004</c:v>
                </c:pt>
                <c:pt idx="1970">
                  <c:v>16.916667000000004</c:v>
                </c:pt>
                <c:pt idx="1971">
                  <c:v>16.925000000000004</c:v>
                </c:pt>
                <c:pt idx="1972">
                  <c:v>16.933334000000002</c:v>
                </c:pt>
                <c:pt idx="1973">
                  <c:v>16.941667000000002</c:v>
                </c:pt>
                <c:pt idx="1974">
                  <c:v>16.950000000000003</c:v>
                </c:pt>
                <c:pt idx="1975">
                  <c:v>16.958334000000001</c:v>
                </c:pt>
                <c:pt idx="1976">
                  <c:v>16.966667000000001</c:v>
                </c:pt>
                <c:pt idx="1977">
                  <c:v>16.975000000000001</c:v>
                </c:pt>
                <c:pt idx="1978">
                  <c:v>16.983333999999999</c:v>
                </c:pt>
                <c:pt idx="1979">
                  <c:v>16.991667</c:v>
                </c:pt>
                <c:pt idx="1980">
                  <c:v>17</c:v>
                </c:pt>
                <c:pt idx="1981">
                  <c:v>17.008334000000005</c:v>
                </c:pt>
                <c:pt idx="1982">
                  <c:v>17.016666999999998</c:v>
                </c:pt>
                <c:pt idx="1983">
                  <c:v>17.024999999999999</c:v>
                </c:pt>
                <c:pt idx="1984">
                  <c:v>17.033334000000004</c:v>
                </c:pt>
                <c:pt idx="1985">
                  <c:v>17.041667000000004</c:v>
                </c:pt>
                <c:pt idx="1986">
                  <c:v>17.050000000000004</c:v>
                </c:pt>
                <c:pt idx="1987">
                  <c:v>17.058334000000002</c:v>
                </c:pt>
                <c:pt idx="1988">
                  <c:v>17.066667000000002</c:v>
                </c:pt>
                <c:pt idx="1989">
                  <c:v>17.075000000000003</c:v>
                </c:pt>
                <c:pt idx="1990">
                  <c:v>17.083334000000001</c:v>
                </c:pt>
                <c:pt idx="1991">
                  <c:v>17.091667000000001</c:v>
                </c:pt>
                <c:pt idx="1992">
                  <c:v>17.100000000000001</c:v>
                </c:pt>
                <c:pt idx="1993">
                  <c:v>17.108333999999999</c:v>
                </c:pt>
                <c:pt idx="1994">
                  <c:v>17.116667</c:v>
                </c:pt>
                <c:pt idx="1995">
                  <c:v>17.125</c:v>
                </c:pt>
                <c:pt idx="1996">
                  <c:v>17.133334000000005</c:v>
                </c:pt>
                <c:pt idx="1997">
                  <c:v>17.141666999999998</c:v>
                </c:pt>
                <c:pt idx="1998">
                  <c:v>17.149999999999999</c:v>
                </c:pt>
                <c:pt idx="1999">
                  <c:v>17.158334000000004</c:v>
                </c:pt>
                <c:pt idx="2000">
                  <c:v>17.166667000000004</c:v>
                </c:pt>
                <c:pt idx="2001">
                  <c:v>17.175000000000004</c:v>
                </c:pt>
                <c:pt idx="2002">
                  <c:v>17.183334000000002</c:v>
                </c:pt>
                <c:pt idx="2003">
                  <c:v>17.191667000000002</c:v>
                </c:pt>
                <c:pt idx="2004">
                  <c:v>17.200000000000003</c:v>
                </c:pt>
                <c:pt idx="2005">
                  <c:v>17.208334000000001</c:v>
                </c:pt>
                <c:pt idx="2006">
                  <c:v>17.216667000000001</c:v>
                </c:pt>
                <c:pt idx="2007">
                  <c:v>17.225000000000001</c:v>
                </c:pt>
                <c:pt idx="2008">
                  <c:v>17.233333999999999</c:v>
                </c:pt>
                <c:pt idx="2009">
                  <c:v>17.241667</c:v>
                </c:pt>
                <c:pt idx="2010">
                  <c:v>17.25</c:v>
                </c:pt>
                <c:pt idx="2011">
                  <c:v>17.258334000000005</c:v>
                </c:pt>
                <c:pt idx="2012">
                  <c:v>17.266666999999998</c:v>
                </c:pt>
                <c:pt idx="2013">
                  <c:v>17.274999999999999</c:v>
                </c:pt>
                <c:pt idx="2014">
                  <c:v>17.283334000000004</c:v>
                </c:pt>
                <c:pt idx="2015">
                  <c:v>17.291667000000004</c:v>
                </c:pt>
                <c:pt idx="2016">
                  <c:v>17.300000000000004</c:v>
                </c:pt>
                <c:pt idx="2017">
                  <c:v>17.308334000000002</c:v>
                </c:pt>
                <c:pt idx="2018">
                  <c:v>17.316667000000002</c:v>
                </c:pt>
                <c:pt idx="2019">
                  <c:v>17.325000000000003</c:v>
                </c:pt>
                <c:pt idx="2020">
                  <c:v>17.333334000000001</c:v>
                </c:pt>
                <c:pt idx="2021">
                  <c:v>17.341667000000001</c:v>
                </c:pt>
                <c:pt idx="2022">
                  <c:v>17.350000000000001</c:v>
                </c:pt>
                <c:pt idx="2023">
                  <c:v>17.358333999999999</c:v>
                </c:pt>
                <c:pt idx="2024">
                  <c:v>17.366667</c:v>
                </c:pt>
                <c:pt idx="2025">
                  <c:v>17.375</c:v>
                </c:pt>
                <c:pt idx="2026">
                  <c:v>17.383334000000005</c:v>
                </c:pt>
                <c:pt idx="2027">
                  <c:v>17.391666999999998</c:v>
                </c:pt>
                <c:pt idx="2028">
                  <c:v>17.399999999999999</c:v>
                </c:pt>
                <c:pt idx="2029">
                  <c:v>17.408334000000004</c:v>
                </c:pt>
                <c:pt idx="2030">
                  <c:v>17.416667000000004</c:v>
                </c:pt>
                <c:pt idx="2031">
                  <c:v>17.425000000000004</c:v>
                </c:pt>
                <c:pt idx="2032">
                  <c:v>17.433334000000002</c:v>
                </c:pt>
                <c:pt idx="2033">
                  <c:v>17.441667000000002</c:v>
                </c:pt>
                <c:pt idx="2034">
                  <c:v>17.450000000000003</c:v>
                </c:pt>
                <c:pt idx="2035">
                  <c:v>17.458334000000001</c:v>
                </c:pt>
                <c:pt idx="2036">
                  <c:v>17.466667000000001</c:v>
                </c:pt>
                <c:pt idx="2037">
                  <c:v>17.475000000000001</c:v>
                </c:pt>
                <c:pt idx="2038">
                  <c:v>17.483333999999999</c:v>
                </c:pt>
                <c:pt idx="2039">
                  <c:v>17.491667</c:v>
                </c:pt>
                <c:pt idx="2040">
                  <c:v>17.5</c:v>
                </c:pt>
                <c:pt idx="2041">
                  <c:v>17.508334000000005</c:v>
                </c:pt>
                <c:pt idx="2042">
                  <c:v>17.516666999999998</c:v>
                </c:pt>
                <c:pt idx="2043">
                  <c:v>17.524999999999999</c:v>
                </c:pt>
                <c:pt idx="2044">
                  <c:v>17.533334000000004</c:v>
                </c:pt>
                <c:pt idx="2045">
                  <c:v>17.541667000000004</c:v>
                </c:pt>
                <c:pt idx="2046">
                  <c:v>17.550000000000004</c:v>
                </c:pt>
                <c:pt idx="2047">
                  <c:v>17.558334000000002</c:v>
                </c:pt>
                <c:pt idx="2048">
                  <c:v>17.566667000000002</c:v>
                </c:pt>
                <c:pt idx="2049">
                  <c:v>17.575000000000003</c:v>
                </c:pt>
                <c:pt idx="2050">
                  <c:v>17.583334000000001</c:v>
                </c:pt>
                <c:pt idx="2051">
                  <c:v>17.591667000000001</c:v>
                </c:pt>
                <c:pt idx="2052">
                  <c:v>17.600000000000001</c:v>
                </c:pt>
                <c:pt idx="2053">
                  <c:v>17.608333999999999</c:v>
                </c:pt>
                <c:pt idx="2054">
                  <c:v>17.616667</c:v>
                </c:pt>
                <c:pt idx="2055">
                  <c:v>17.625</c:v>
                </c:pt>
                <c:pt idx="2056">
                  <c:v>17.633334000000005</c:v>
                </c:pt>
                <c:pt idx="2057">
                  <c:v>17.641666999999998</c:v>
                </c:pt>
                <c:pt idx="2058">
                  <c:v>17.649999999999999</c:v>
                </c:pt>
                <c:pt idx="2059">
                  <c:v>17.658334000000004</c:v>
                </c:pt>
                <c:pt idx="2060">
                  <c:v>17.666667000000004</c:v>
                </c:pt>
                <c:pt idx="2061">
                  <c:v>17.675000000000004</c:v>
                </c:pt>
                <c:pt idx="2062">
                  <c:v>17.683334000000002</c:v>
                </c:pt>
                <c:pt idx="2063">
                  <c:v>17.691667000000002</c:v>
                </c:pt>
                <c:pt idx="2064">
                  <c:v>17.700000000000003</c:v>
                </c:pt>
                <c:pt idx="2065">
                  <c:v>17.708334000000001</c:v>
                </c:pt>
                <c:pt idx="2066">
                  <c:v>17.716667000000001</c:v>
                </c:pt>
                <c:pt idx="2067">
                  <c:v>17.725000000000001</c:v>
                </c:pt>
                <c:pt idx="2068">
                  <c:v>17.733333999999999</c:v>
                </c:pt>
                <c:pt idx="2069">
                  <c:v>17.741667</c:v>
                </c:pt>
                <c:pt idx="2070">
                  <c:v>17.75</c:v>
                </c:pt>
                <c:pt idx="2071">
                  <c:v>17.758334000000005</c:v>
                </c:pt>
                <c:pt idx="2072">
                  <c:v>17.766666999999998</c:v>
                </c:pt>
                <c:pt idx="2073">
                  <c:v>17.774999999999999</c:v>
                </c:pt>
                <c:pt idx="2074">
                  <c:v>17.783334000000004</c:v>
                </c:pt>
                <c:pt idx="2075">
                  <c:v>17.791667000000004</c:v>
                </c:pt>
                <c:pt idx="2076">
                  <c:v>17.800000000000004</c:v>
                </c:pt>
                <c:pt idx="2077">
                  <c:v>17.808334000000002</c:v>
                </c:pt>
                <c:pt idx="2078">
                  <c:v>17.816667000000002</c:v>
                </c:pt>
                <c:pt idx="2079">
                  <c:v>17.825000000000003</c:v>
                </c:pt>
                <c:pt idx="2080">
                  <c:v>17.833334000000001</c:v>
                </c:pt>
                <c:pt idx="2081">
                  <c:v>17.841667000000001</c:v>
                </c:pt>
                <c:pt idx="2082">
                  <c:v>17.850000000000001</c:v>
                </c:pt>
                <c:pt idx="2083">
                  <c:v>17.858333999999999</c:v>
                </c:pt>
                <c:pt idx="2084">
                  <c:v>17.866667</c:v>
                </c:pt>
                <c:pt idx="2085">
                  <c:v>17.875</c:v>
                </c:pt>
                <c:pt idx="2086">
                  <c:v>17.883334000000005</c:v>
                </c:pt>
                <c:pt idx="2087">
                  <c:v>17.891666999999998</c:v>
                </c:pt>
                <c:pt idx="2088">
                  <c:v>17.899999999999999</c:v>
                </c:pt>
                <c:pt idx="2089">
                  <c:v>17.908334000000004</c:v>
                </c:pt>
                <c:pt idx="2090">
                  <c:v>17.916667000000004</c:v>
                </c:pt>
                <c:pt idx="2091">
                  <c:v>17.925000000000004</c:v>
                </c:pt>
                <c:pt idx="2092">
                  <c:v>17.933334000000002</c:v>
                </c:pt>
                <c:pt idx="2093">
                  <c:v>17.941667000000002</c:v>
                </c:pt>
                <c:pt idx="2094">
                  <c:v>17.950000000000003</c:v>
                </c:pt>
                <c:pt idx="2095">
                  <c:v>17.958334000000001</c:v>
                </c:pt>
                <c:pt idx="2096">
                  <c:v>17.966667000000001</c:v>
                </c:pt>
                <c:pt idx="2097">
                  <c:v>17.975000000000001</c:v>
                </c:pt>
                <c:pt idx="2098">
                  <c:v>17.983333999999999</c:v>
                </c:pt>
                <c:pt idx="2099">
                  <c:v>17.991667</c:v>
                </c:pt>
                <c:pt idx="2100">
                  <c:v>18</c:v>
                </c:pt>
                <c:pt idx="2101">
                  <c:v>18.008334000000005</c:v>
                </c:pt>
                <c:pt idx="2102">
                  <c:v>18.016666999999998</c:v>
                </c:pt>
                <c:pt idx="2103">
                  <c:v>18.024999999999999</c:v>
                </c:pt>
                <c:pt idx="2104">
                  <c:v>18.033334000000004</c:v>
                </c:pt>
                <c:pt idx="2105">
                  <c:v>18.041667000000004</c:v>
                </c:pt>
                <c:pt idx="2106">
                  <c:v>18.050000000000004</c:v>
                </c:pt>
                <c:pt idx="2107">
                  <c:v>18.058334000000002</c:v>
                </c:pt>
                <c:pt idx="2108">
                  <c:v>18.066667000000002</c:v>
                </c:pt>
                <c:pt idx="2109">
                  <c:v>18.075000000000003</c:v>
                </c:pt>
                <c:pt idx="2110">
                  <c:v>18.083334000000001</c:v>
                </c:pt>
                <c:pt idx="2111">
                  <c:v>18.091667000000001</c:v>
                </c:pt>
                <c:pt idx="2112">
                  <c:v>18.100000000000001</c:v>
                </c:pt>
                <c:pt idx="2113">
                  <c:v>18.108333999999999</c:v>
                </c:pt>
                <c:pt idx="2114">
                  <c:v>18.116667</c:v>
                </c:pt>
                <c:pt idx="2115">
                  <c:v>18.125</c:v>
                </c:pt>
                <c:pt idx="2116">
                  <c:v>18.133334000000005</c:v>
                </c:pt>
                <c:pt idx="2117">
                  <c:v>18.141666999999998</c:v>
                </c:pt>
                <c:pt idx="2118">
                  <c:v>18.149999999999999</c:v>
                </c:pt>
                <c:pt idx="2119">
                  <c:v>18.158334000000004</c:v>
                </c:pt>
                <c:pt idx="2120">
                  <c:v>18.166667000000004</c:v>
                </c:pt>
                <c:pt idx="2121">
                  <c:v>18.175000000000004</c:v>
                </c:pt>
                <c:pt idx="2122">
                  <c:v>18.183334000000002</c:v>
                </c:pt>
                <c:pt idx="2123">
                  <c:v>18.191667000000002</c:v>
                </c:pt>
                <c:pt idx="2124">
                  <c:v>18.200000000000003</c:v>
                </c:pt>
                <c:pt idx="2125">
                  <c:v>18.208334000000001</c:v>
                </c:pt>
                <c:pt idx="2126">
                  <c:v>18.216667000000001</c:v>
                </c:pt>
                <c:pt idx="2127">
                  <c:v>18.225000000000001</c:v>
                </c:pt>
                <c:pt idx="2128">
                  <c:v>18.233333999999999</c:v>
                </c:pt>
                <c:pt idx="2129">
                  <c:v>18.241667</c:v>
                </c:pt>
                <c:pt idx="2130">
                  <c:v>18.25</c:v>
                </c:pt>
                <c:pt idx="2131">
                  <c:v>18.258334000000005</c:v>
                </c:pt>
                <c:pt idx="2132">
                  <c:v>18.266666999999998</c:v>
                </c:pt>
                <c:pt idx="2133">
                  <c:v>18.274999999999999</c:v>
                </c:pt>
                <c:pt idx="2134">
                  <c:v>18.283334000000004</c:v>
                </c:pt>
                <c:pt idx="2135">
                  <c:v>18.291667000000004</c:v>
                </c:pt>
                <c:pt idx="2136">
                  <c:v>18.300000000000004</c:v>
                </c:pt>
                <c:pt idx="2137">
                  <c:v>18.308334000000002</c:v>
                </c:pt>
                <c:pt idx="2138">
                  <c:v>18.316667000000002</c:v>
                </c:pt>
                <c:pt idx="2139">
                  <c:v>18.325000000000003</c:v>
                </c:pt>
                <c:pt idx="2140">
                  <c:v>18.333334000000001</c:v>
                </c:pt>
                <c:pt idx="2141">
                  <c:v>18.341667000000001</c:v>
                </c:pt>
                <c:pt idx="2142">
                  <c:v>18.350000000000001</c:v>
                </c:pt>
                <c:pt idx="2143">
                  <c:v>18.358333999999999</c:v>
                </c:pt>
                <c:pt idx="2144">
                  <c:v>18.366667</c:v>
                </c:pt>
                <c:pt idx="2145">
                  <c:v>18.375</c:v>
                </c:pt>
                <c:pt idx="2146">
                  <c:v>18.383334000000005</c:v>
                </c:pt>
                <c:pt idx="2147">
                  <c:v>18.391666999999998</c:v>
                </c:pt>
                <c:pt idx="2148">
                  <c:v>18.399999999999999</c:v>
                </c:pt>
                <c:pt idx="2149">
                  <c:v>18.408334000000004</c:v>
                </c:pt>
                <c:pt idx="2150">
                  <c:v>18.416667000000004</c:v>
                </c:pt>
                <c:pt idx="2151">
                  <c:v>18.425000000000004</c:v>
                </c:pt>
                <c:pt idx="2152">
                  <c:v>18.433334000000002</c:v>
                </c:pt>
                <c:pt idx="2153">
                  <c:v>18.441667000000002</c:v>
                </c:pt>
                <c:pt idx="2154">
                  <c:v>18.450000000000003</c:v>
                </c:pt>
                <c:pt idx="2155">
                  <c:v>18.458334000000001</c:v>
                </c:pt>
                <c:pt idx="2156">
                  <c:v>18.466667000000001</c:v>
                </c:pt>
                <c:pt idx="2157">
                  <c:v>18.475000000000001</c:v>
                </c:pt>
                <c:pt idx="2158">
                  <c:v>18.483333999999999</c:v>
                </c:pt>
                <c:pt idx="2159">
                  <c:v>18.491667</c:v>
                </c:pt>
                <c:pt idx="2160">
                  <c:v>18.5</c:v>
                </c:pt>
                <c:pt idx="2161">
                  <c:v>18.508334000000005</c:v>
                </c:pt>
                <c:pt idx="2162">
                  <c:v>18.516666999999998</c:v>
                </c:pt>
                <c:pt idx="2163">
                  <c:v>18.524999999999999</c:v>
                </c:pt>
                <c:pt idx="2164">
                  <c:v>18.533334000000004</c:v>
                </c:pt>
                <c:pt idx="2165">
                  <c:v>18.541667000000004</c:v>
                </c:pt>
                <c:pt idx="2166">
                  <c:v>18.550000000000004</c:v>
                </c:pt>
                <c:pt idx="2167">
                  <c:v>18.558334000000002</c:v>
                </c:pt>
                <c:pt idx="2168">
                  <c:v>18.566667000000002</c:v>
                </c:pt>
                <c:pt idx="2169">
                  <c:v>18.575000000000003</c:v>
                </c:pt>
                <c:pt idx="2170">
                  <c:v>18.583334000000001</c:v>
                </c:pt>
                <c:pt idx="2171">
                  <c:v>18.591667000000001</c:v>
                </c:pt>
                <c:pt idx="2172">
                  <c:v>18.600000000000001</c:v>
                </c:pt>
                <c:pt idx="2173">
                  <c:v>18.608333999999999</c:v>
                </c:pt>
                <c:pt idx="2174">
                  <c:v>18.616667</c:v>
                </c:pt>
                <c:pt idx="2175">
                  <c:v>18.625</c:v>
                </c:pt>
                <c:pt idx="2176">
                  <c:v>18.633334000000005</c:v>
                </c:pt>
                <c:pt idx="2177">
                  <c:v>18.641666999999998</c:v>
                </c:pt>
                <c:pt idx="2178">
                  <c:v>18.649999999999999</c:v>
                </c:pt>
                <c:pt idx="2179">
                  <c:v>18.658334000000004</c:v>
                </c:pt>
                <c:pt idx="2180">
                  <c:v>18.666667000000004</c:v>
                </c:pt>
                <c:pt idx="2181">
                  <c:v>18.675000000000004</c:v>
                </c:pt>
                <c:pt idx="2182">
                  <c:v>18.683334000000002</c:v>
                </c:pt>
                <c:pt idx="2183">
                  <c:v>18.691667000000002</c:v>
                </c:pt>
                <c:pt idx="2184">
                  <c:v>18.700000000000003</c:v>
                </c:pt>
                <c:pt idx="2185">
                  <c:v>18.708334000000001</c:v>
                </c:pt>
                <c:pt idx="2186">
                  <c:v>18.716667000000001</c:v>
                </c:pt>
                <c:pt idx="2187">
                  <c:v>18.725000000000001</c:v>
                </c:pt>
                <c:pt idx="2188">
                  <c:v>18.733333999999999</c:v>
                </c:pt>
                <c:pt idx="2189">
                  <c:v>18.741667</c:v>
                </c:pt>
                <c:pt idx="2190">
                  <c:v>18.75</c:v>
                </c:pt>
                <c:pt idx="2191">
                  <c:v>18.758334000000005</c:v>
                </c:pt>
                <c:pt idx="2192">
                  <c:v>18.766666999999998</c:v>
                </c:pt>
                <c:pt idx="2193">
                  <c:v>18.774999999999999</c:v>
                </c:pt>
                <c:pt idx="2194">
                  <c:v>18.783334000000004</c:v>
                </c:pt>
                <c:pt idx="2195">
                  <c:v>18.791667000000004</c:v>
                </c:pt>
                <c:pt idx="2196">
                  <c:v>18.800000000000004</c:v>
                </c:pt>
                <c:pt idx="2197">
                  <c:v>18.808334000000002</c:v>
                </c:pt>
                <c:pt idx="2198">
                  <c:v>18.816667000000002</c:v>
                </c:pt>
                <c:pt idx="2199">
                  <c:v>18.825000000000003</c:v>
                </c:pt>
                <c:pt idx="2200">
                  <c:v>18.833334000000001</c:v>
                </c:pt>
                <c:pt idx="2201">
                  <c:v>18.841667000000001</c:v>
                </c:pt>
                <c:pt idx="2202">
                  <c:v>18.850000000000001</c:v>
                </c:pt>
                <c:pt idx="2203">
                  <c:v>18.858333999999999</c:v>
                </c:pt>
                <c:pt idx="2204">
                  <c:v>18.866667</c:v>
                </c:pt>
                <c:pt idx="2205">
                  <c:v>18.875</c:v>
                </c:pt>
                <c:pt idx="2206">
                  <c:v>18.883334000000005</c:v>
                </c:pt>
                <c:pt idx="2207">
                  <c:v>18.891666999999998</c:v>
                </c:pt>
                <c:pt idx="2208">
                  <c:v>18.899999999999999</c:v>
                </c:pt>
                <c:pt idx="2209">
                  <c:v>18.908334000000004</c:v>
                </c:pt>
                <c:pt idx="2210">
                  <c:v>18.916667000000004</c:v>
                </c:pt>
                <c:pt idx="2211">
                  <c:v>18.925000000000004</c:v>
                </c:pt>
                <c:pt idx="2212">
                  <c:v>18.933334000000002</c:v>
                </c:pt>
                <c:pt idx="2213">
                  <c:v>18.941667000000002</c:v>
                </c:pt>
                <c:pt idx="2214">
                  <c:v>18.950000000000003</c:v>
                </c:pt>
                <c:pt idx="2215">
                  <c:v>18.958334000000001</c:v>
                </c:pt>
                <c:pt idx="2216">
                  <c:v>18.966667000000001</c:v>
                </c:pt>
                <c:pt idx="2217">
                  <c:v>18.975000000000001</c:v>
                </c:pt>
                <c:pt idx="2218">
                  <c:v>18.983333999999999</c:v>
                </c:pt>
                <c:pt idx="2219">
                  <c:v>18.991667</c:v>
                </c:pt>
                <c:pt idx="2220">
                  <c:v>19</c:v>
                </c:pt>
                <c:pt idx="2221">
                  <c:v>19.008334000000005</c:v>
                </c:pt>
                <c:pt idx="2222">
                  <c:v>19.016666999999998</c:v>
                </c:pt>
                <c:pt idx="2223">
                  <c:v>19.024999999999999</c:v>
                </c:pt>
                <c:pt idx="2224">
                  <c:v>19.033334000000004</c:v>
                </c:pt>
                <c:pt idx="2225">
                  <c:v>19.041667000000004</c:v>
                </c:pt>
                <c:pt idx="2226">
                  <c:v>19.050000000000004</c:v>
                </c:pt>
                <c:pt idx="2227">
                  <c:v>19.058334000000002</c:v>
                </c:pt>
                <c:pt idx="2228">
                  <c:v>19.066667000000002</c:v>
                </c:pt>
                <c:pt idx="2229">
                  <c:v>19.075000000000003</c:v>
                </c:pt>
                <c:pt idx="2230">
                  <c:v>19.083334000000001</c:v>
                </c:pt>
                <c:pt idx="2231">
                  <c:v>19.091667000000001</c:v>
                </c:pt>
                <c:pt idx="2232">
                  <c:v>19.100000000000001</c:v>
                </c:pt>
                <c:pt idx="2233">
                  <c:v>19.108333999999999</c:v>
                </c:pt>
                <c:pt idx="2234">
                  <c:v>19.116667</c:v>
                </c:pt>
                <c:pt idx="2235">
                  <c:v>19.125</c:v>
                </c:pt>
                <c:pt idx="2236">
                  <c:v>19.133334000000005</c:v>
                </c:pt>
                <c:pt idx="2237">
                  <c:v>19.141666999999998</c:v>
                </c:pt>
                <c:pt idx="2238">
                  <c:v>19.149999999999999</c:v>
                </c:pt>
                <c:pt idx="2239">
                  <c:v>19.158334000000004</c:v>
                </c:pt>
                <c:pt idx="2240">
                  <c:v>19.166667000000004</c:v>
                </c:pt>
                <c:pt idx="2241">
                  <c:v>19.175000000000004</c:v>
                </c:pt>
                <c:pt idx="2242">
                  <c:v>19.183334000000002</c:v>
                </c:pt>
                <c:pt idx="2243">
                  <c:v>19.191667000000002</c:v>
                </c:pt>
                <c:pt idx="2244">
                  <c:v>19.200000000000003</c:v>
                </c:pt>
                <c:pt idx="2245">
                  <c:v>19.208334000000001</c:v>
                </c:pt>
                <c:pt idx="2246">
                  <c:v>19.216667000000001</c:v>
                </c:pt>
                <c:pt idx="2247">
                  <c:v>19.225000000000001</c:v>
                </c:pt>
                <c:pt idx="2248">
                  <c:v>19.233333999999999</c:v>
                </c:pt>
                <c:pt idx="2249">
                  <c:v>19.241667</c:v>
                </c:pt>
                <c:pt idx="2250">
                  <c:v>19.25</c:v>
                </c:pt>
                <c:pt idx="2251">
                  <c:v>19.258334000000005</c:v>
                </c:pt>
                <c:pt idx="2252">
                  <c:v>19.266666999999998</c:v>
                </c:pt>
                <c:pt idx="2253">
                  <c:v>19.274999999999999</c:v>
                </c:pt>
                <c:pt idx="2254">
                  <c:v>19.283334000000004</c:v>
                </c:pt>
                <c:pt idx="2255">
                  <c:v>19.291667000000004</c:v>
                </c:pt>
                <c:pt idx="2256">
                  <c:v>19.300000000000004</c:v>
                </c:pt>
                <c:pt idx="2257">
                  <c:v>19.308334000000002</c:v>
                </c:pt>
                <c:pt idx="2258">
                  <c:v>19.316667000000002</c:v>
                </c:pt>
                <c:pt idx="2259">
                  <c:v>19.325000000000003</c:v>
                </c:pt>
                <c:pt idx="2260">
                  <c:v>19.333334000000001</c:v>
                </c:pt>
                <c:pt idx="2261">
                  <c:v>19.341667000000001</c:v>
                </c:pt>
                <c:pt idx="2262">
                  <c:v>19.350000000000001</c:v>
                </c:pt>
                <c:pt idx="2263">
                  <c:v>19.358333999999999</c:v>
                </c:pt>
                <c:pt idx="2264">
                  <c:v>19.366667</c:v>
                </c:pt>
                <c:pt idx="2265">
                  <c:v>19.375</c:v>
                </c:pt>
                <c:pt idx="2266">
                  <c:v>19.383334000000005</c:v>
                </c:pt>
                <c:pt idx="2267">
                  <c:v>19.391666999999998</c:v>
                </c:pt>
                <c:pt idx="2268">
                  <c:v>19.399999999999999</c:v>
                </c:pt>
                <c:pt idx="2269">
                  <c:v>19.408334000000004</c:v>
                </c:pt>
                <c:pt idx="2270">
                  <c:v>19.416667000000004</c:v>
                </c:pt>
                <c:pt idx="2271">
                  <c:v>19.425000000000004</c:v>
                </c:pt>
                <c:pt idx="2272">
                  <c:v>19.433334000000002</c:v>
                </c:pt>
                <c:pt idx="2273">
                  <c:v>19.441667000000002</c:v>
                </c:pt>
                <c:pt idx="2274">
                  <c:v>19.450000000000003</c:v>
                </c:pt>
                <c:pt idx="2275">
                  <c:v>19.458334000000001</c:v>
                </c:pt>
                <c:pt idx="2276">
                  <c:v>19.466667000000001</c:v>
                </c:pt>
                <c:pt idx="2277">
                  <c:v>19.475000000000001</c:v>
                </c:pt>
                <c:pt idx="2278">
                  <c:v>19.483333999999999</c:v>
                </c:pt>
                <c:pt idx="2279">
                  <c:v>19.491667</c:v>
                </c:pt>
                <c:pt idx="2280">
                  <c:v>19.5</c:v>
                </c:pt>
                <c:pt idx="2281">
                  <c:v>19.508334000000005</c:v>
                </c:pt>
                <c:pt idx="2282">
                  <c:v>19.516666999999998</c:v>
                </c:pt>
                <c:pt idx="2283">
                  <c:v>19.524999999999999</c:v>
                </c:pt>
                <c:pt idx="2284">
                  <c:v>19.533334000000004</c:v>
                </c:pt>
                <c:pt idx="2285">
                  <c:v>19.541667000000004</c:v>
                </c:pt>
                <c:pt idx="2286">
                  <c:v>19.550000000000004</c:v>
                </c:pt>
                <c:pt idx="2287">
                  <c:v>19.558334000000002</c:v>
                </c:pt>
                <c:pt idx="2288">
                  <c:v>19.566667000000002</c:v>
                </c:pt>
                <c:pt idx="2289">
                  <c:v>19.575000000000003</c:v>
                </c:pt>
                <c:pt idx="2290">
                  <c:v>19.583334000000001</c:v>
                </c:pt>
                <c:pt idx="2291">
                  <c:v>19.591667000000001</c:v>
                </c:pt>
                <c:pt idx="2292">
                  <c:v>19.600000000000001</c:v>
                </c:pt>
                <c:pt idx="2293">
                  <c:v>19.608333999999999</c:v>
                </c:pt>
                <c:pt idx="2294">
                  <c:v>19.616667</c:v>
                </c:pt>
                <c:pt idx="2295">
                  <c:v>19.625</c:v>
                </c:pt>
                <c:pt idx="2296">
                  <c:v>19.633334000000005</c:v>
                </c:pt>
                <c:pt idx="2297">
                  <c:v>19.641666999999998</c:v>
                </c:pt>
                <c:pt idx="2298">
                  <c:v>19.649999999999999</c:v>
                </c:pt>
                <c:pt idx="2299">
                  <c:v>19.658334000000004</c:v>
                </c:pt>
                <c:pt idx="2300">
                  <c:v>19.666667000000004</c:v>
                </c:pt>
                <c:pt idx="2301">
                  <c:v>19.675000000000004</c:v>
                </c:pt>
                <c:pt idx="2302">
                  <c:v>19.683334000000002</c:v>
                </c:pt>
                <c:pt idx="2303">
                  <c:v>19.691667000000002</c:v>
                </c:pt>
                <c:pt idx="2304">
                  <c:v>19.700000000000003</c:v>
                </c:pt>
                <c:pt idx="2305">
                  <c:v>19.708334000000001</c:v>
                </c:pt>
                <c:pt idx="2306">
                  <c:v>19.716667000000001</c:v>
                </c:pt>
                <c:pt idx="2307">
                  <c:v>19.725000000000001</c:v>
                </c:pt>
                <c:pt idx="2308">
                  <c:v>19.733333999999999</c:v>
                </c:pt>
                <c:pt idx="2309">
                  <c:v>19.741667</c:v>
                </c:pt>
                <c:pt idx="2310">
                  <c:v>19.75</c:v>
                </c:pt>
                <c:pt idx="2311">
                  <c:v>19.758334000000005</c:v>
                </c:pt>
                <c:pt idx="2312">
                  <c:v>19.766666999999998</c:v>
                </c:pt>
                <c:pt idx="2313">
                  <c:v>19.774999999999999</c:v>
                </c:pt>
                <c:pt idx="2314">
                  <c:v>19.783334000000004</c:v>
                </c:pt>
                <c:pt idx="2315">
                  <c:v>19.791667000000004</c:v>
                </c:pt>
                <c:pt idx="2316">
                  <c:v>19.800000000000004</c:v>
                </c:pt>
                <c:pt idx="2317">
                  <c:v>19.808334000000002</c:v>
                </c:pt>
                <c:pt idx="2318">
                  <c:v>19.816667000000002</c:v>
                </c:pt>
                <c:pt idx="2319">
                  <c:v>19.825000000000003</c:v>
                </c:pt>
                <c:pt idx="2320">
                  <c:v>19.833334000000001</c:v>
                </c:pt>
                <c:pt idx="2321">
                  <c:v>19.841667000000001</c:v>
                </c:pt>
                <c:pt idx="2322">
                  <c:v>19.850000000000001</c:v>
                </c:pt>
                <c:pt idx="2323">
                  <c:v>19.858333999999999</c:v>
                </c:pt>
                <c:pt idx="2324">
                  <c:v>19.866667</c:v>
                </c:pt>
                <c:pt idx="2325">
                  <c:v>19.875</c:v>
                </c:pt>
                <c:pt idx="2326">
                  <c:v>19.883334000000005</c:v>
                </c:pt>
                <c:pt idx="2327">
                  <c:v>19.891666999999998</c:v>
                </c:pt>
                <c:pt idx="2328">
                  <c:v>19.899999999999999</c:v>
                </c:pt>
                <c:pt idx="2329">
                  <c:v>19.908334000000004</c:v>
                </c:pt>
                <c:pt idx="2330">
                  <c:v>19.916667000000004</c:v>
                </c:pt>
                <c:pt idx="2331">
                  <c:v>19.925000000000004</c:v>
                </c:pt>
                <c:pt idx="2332">
                  <c:v>19.933334000000002</c:v>
                </c:pt>
                <c:pt idx="2333">
                  <c:v>19.941667000000002</c:v>
                </c:pt>
                <c:pt idx="2334">
                  <c:v>19.950000000000003</c:v>
                </c:pt>
                <c:pt idx="2335">
                  <c:v>19.958334000000001</c:v>
                </c:pt>
                <c:pt idx="2336">
                  <c:v>19.966667000000001</c:v>
                </c:pt>
                <c:pt idx="2337">
                  <c:v>19.975000000000001</c:v>
                </c:pt>
                <c:pt idx="2338">
                  <c:v>19.983333999999999</c:v>
                </c:pt>
                <c:pt idx="2339">
                  <c:v>19.991667</c:v>
                </c:pt>
                <c:pt idx="2340">
                  <c:v>20</c:v>
                </c:pt>
              </c:numCache>
            </c:numRef>
          </c:xVal>
          <c:yVal>
            <c:numRef>
              <c:f>Sheet1!$G$2:$G$2342</c:f>
              <c:numCache>
                <c:formatCode>General</c:formatCode>
                <c:ptCount val="2341"/>
                <c:pt idx="0">
                  <c:v>59.983002999999997</c:v>
                </c:pt>
                <c:pt idx="1">
                  <c:v>59.983002999999997</c:v>
                </c:pt>
                <c:pt idx="2">
                  <c:v>59.982002999999999</c:v>
                </c:pt>
                <c:pt idx="3">
                  <c:v>59.982002999999999</c:v>
                </c:pt>
                <c:pt idx="4">
                  <c:v>59.982002999999999</c:v>
                </c:pt>
                <c:pt idx="5">
                  <c:v>59.982002999999999</c:v>
                </c:pt>
                <c:pt idx="6">
                  <c:v>59.982002999999999</c:v>
                </c:pt>
                <c:pt idx="7">
                  <c:v>59.982002999999999</c:v>
                </c:pt>
                <c:pt idx="8">
                  <c:v>59.982002999999999</c:v>
                </c:pt>
                <c:pt idx="9">
                  <c:v>59.981003000000001</c:v>
                </c:pt>
                <c:pt idx="10">
                  <c:v>59.981003000000001</c:v>
                </c:pt>
                <c:pt idx="11">
                  <c:v>59.981003000000001</c:v>
                </c:pt>
                <c:pt idx="12">
                  <c:v>59.981003000000001</c:v>
                </c:pt>
                <c:pt idx="13">
                  <c:v>59.980003000000004</c:v>
                </c:pt>
                <c:pt idx="14">
                  <c:v>59.980003000000004</c:v>
                </c:pt>
                <c:pt idx="15">
                  <c:v>59.980003000000004</c:v>
                </c:pt>
                <c:pt idx="16">
                  <c:v>59.980003000000004</c:v>
                </c:pt>
                <c:pt idx="17">
                  <c:v>59.979002999999999</c:v>
                </c:pt>
                <c:pt idx="18">
                  <c:v>59.979002999999999</c:v>
                </c:pt>
                <c:pt idx="19">
                  <c:v>59.979002999999999</c:v>
                </c:pt>
                <c:pt idx="20">
                  <c:v>59.979002999999999</c:v>
                </c:pt>
                <c:pt idx="21">
                  <c:v>59.978003000000001</c:v>
                </c:pt>
                <c:pt idx="22">
                  <c:v>59.978003000000001</c:v>
                </c:pt>
                <c:pt idx="23">
                  <c:v>59.978003000000001</c:v>
                </c:pt>
                <c:pt idx="24">
                  <c:v>59.978003000000001</c:v>
                </c:pt>
                <c:pt idx="25">
                  <c:v>59.978003000000001</c:v>
                </c:pt>
                <c:pt idx="26">
                  <c:v>59.977003000000003</c:v>
                </c:pt>
                <c:pt idx="27">
                  <c:v>59.977003000000003</c:v>
                </c:pt>
                <c:pt idx="28">
                  <c:v>59.977003000000003</c:v>
                </c:pt>
                <c:pt idx="29">
                  <c:v>59.976002999999999</c:v>
                </c:pt>
                <c:pt idx="30">
                  <c:v>59.976002999999999</c:v>
                </c:pt>
                <c:pt idx="31">
                  <c:v>59.976002999999999</c:v>
                </c:pt>
                <c:pt idx="32">
                  <c:v>59.975003000000001</c:v>
                </c:pt>
                <c:pt idx="33">
                  <c:v>59.975003000000001</c:v>
                </c:pt>
                <c:pt idx="34">
                  <c:v>59.975003000000001</c:v>
                </c:pt>
                <c:pt idx="35">
                  <c:v>59.974003000000003</c:v>
                </c:pt>
                <c:pt idx="36">
                  <c:v>59.974003000000003</c:v>
                </c:pt>
                <c:pt idx="37">
                  <c:v>59.973002999999999</c:v>
                </c:pt>
                <c:pt idx="38">
                  <c:v>59.973002999999999</c:v>
                </c:pt>
                <c:pt idx="39">
                  <c:v>59.972003000000001</c:v>
                </c:pt>
                <c:pt idx="40">
                  <c:v>59.972003000000001</c:v>
                </c:pt>
                <c:pt idx="41">
                  <c:v>59.972003000000001</c:v>
                </c:pt>
                <c:pt idx="42">
                  <c:v>59.971003000000003</c:v>
                </c:pt>
                <c:pt idx="43">
                  <c:v>59.971003000000003</c:v>
                </c:pt>
                <c:pt idx="44">
                  <c:v>59.970002999999998</c:v>
                </c:pt>
                <c:pt idx="45">
                  <c:v>59.970002999999998</c:v>
                </c:pt>
                <c:pt idx="46">
                  <c:v>59.969003000000001</c:v>
                </c:pt>
                <c:pt idx="47">
                  <c:v>59.968003000000003</c:v>
                </c:pt>
                <c:pt idx="48">
                  <c:v>59.968003000000003</c:v>
                </c:pt>
                <c:pt idx="49">
                  <c:v>59.967002999999998</c:v>
                </c:pt>
                <c:pt idx="50">
                  <c:v>59.967002999999998</c:v>
                </c:pt>
                <c:pt idx="51">
                  <c:v>59.966003000000001</c:v>
                </c:pt>
                <c:pt idx="52">
                  <c:v>59.966003000000001</c:v>
                </c:pt>
                <c:pt idx="53">
                  <c:v>59.965003000000003</c:v>
                </c:pt>
                <c:pt idx="54">
                  <c:v>59.965003000000003</c:v>
                </c:pt>
                <c:pt idx="55">
                  <c:v>59.964002999999998</c:v>
                </c:pt>
                <c:pt idx="56">
                  <c:v>59.964002999999998</c:v>
                </c:pt>
                <c:pt idx="57">
                  <c:v>59.963003</c:v>
                </c:pt>
                <c:pt idx="58">
                  <c:v>59.963003</c:v>
                </c:pt>
                <c:pt idx="59">
                  <c:v>59.962003000000003</c:v>
                </c:pt>
                <c:pt idx="60">
                  <c:v>59.962003000000003</c:v>
                </c:pt>
                <c:pt idx="61">
                  <c:v>59.961002999999998</c:v>
                </c:pt>
                <c:pt idx="62">
                  <c:v>59.960003</c:v>
                </c:pt>
                <c:pt idx="63">
                  <c:v>59.960003</c:v>
                </c:pt>
                <c:pt idx="64">
                  <c:v>59.959003000000003</c:v>
                </c:pt>
                <c:pt idx="65">
                  <c:v>59.959003000000003</c:v>
                </c:pt>
                <c:pt idx="66">
                  <c:v>59.958002999999998</c:v>
                </c:pt>
                <c:pt idx="67">
                  <c:v>59.958002999999998</c:v>
                </c:pt>
                <c:pt idx="68">
                  <c:v>59.957003</c:v>
                </c:pt>
                <c:pt idx="69">
                  <c:v>59.956003000000003</c:v>
                </c:pt>
                <c:pt idx="70">
                  <c:v>59.956003000000003</c:v>
                </c:pt>
                <c:pt idx="71">
                  <c:v>59.955002999999998</c:v>
                </c:pt>
                <c:pt idx="72">
                  <c:v>59.954003</c:v>
                </c:pt>
                <c:pt idx="73">
                  <c:v>59.953003000000002</c:v>
                </c:pt>
                <c:pt idx="74">
                  <c:v>59.953003000000002</c:v>
                </c:pt>
                <c:pt idx="75">
                  <c:v>59.952002999999998</c:v>
                </c:pt>
                <c:pt idx="76">
                  <c:v>59.952002999999998</c:v>
                </c:pt>
                <c:pt idx="77">
                  <c:v>59.951003</c:v>
                </c:pt>
                <c:pt idx="78">
                  <c:v>59.950003000000002</c:v>
                </c:pt>
                <c:pt idx="79">
                  <c:v>59.950003000000002</c:v>
                </c:pt>
                <c:pt idx="80">
                  <c:v>59.949002999999998</c:v>
                </c:pt>
                <c:pt idx="81">
                  <c:v>59.949002999999998</c:v>
                </c:pt>
                <c:pt idx="82">
                  <c:v>59.948003</c:v>
                </c:pt>
                <c:pt idx="83">
                  <c:v>59.947003000000002</c:v>
                </c:pt>
                <c:pt idx="84">
                  <c:v>59.947003000000002</c:v>
                </c:pt>
                <c:pt idx="85">
                  <c:v>59.946002999999997</c:v>
                </c:pt>
                <c:pt idx="86">
                  <c:v>59.945003</c:v>
                </c:pt>
                <c:pt idx="87">
                  <c:v>59.945003</c:v>
                </c:pt>
                <c:pt idx="88">
                  <c:v>59.944003000000002</c:v>
                </c:pt>
                <c:pt idx="89">
                  <c:v>59.944003000000002</c:v>
                </c:pt>
                <c:pt idx="90">
                  <c:v>59.943002999999997</c:v>
                </c:pt>
                <c:pt idx="91">
                  <c:v>59.942003</c:v>
                </c:pt>
                <c:pt idx="92">
                  <c:v>59.942003</c:v>
                </c:pt>
                <c:pt idx="93">
                  <c:v>59.941003000000002</c:v>
                </c:pt>
                <c:pt idx="94">
                  <c:v>59.940002999999997</c:v>
                </c:pt>
                <c:pt idx="95">
                  <c:v>59.940002999999997</c:v>
                </c:pt>
                <c:pt idx="96">
                  <c:v>59.939003</c:v>
                </c:pt>
                <c:pt idx="97">
                  <c:v>59.938003000000002</c:v>
                </c:pt>
                <c:pt idx="98">
                  <c:v>59.937002999999997</c:v>
                </c:pt>
                <c:pt idx="99">
                  <c:v>59.936002999999999</c:v>
                </c:pt>
                <c:pt idx="100">
                  <c:v>59.936002999999999</c:v>
                </c:pt>
                <c:pt idx="101">
                  <c:v>59.935003000000002</c:v>
                </c:pt>
                <c:pt idx="102">
                  <c:v>59.934002999999997</c:v>
                </c:pt>
                <c:pt idx="103">
                  <c:v>59.934002999999997</c:v>
                </c:pt>
                <c:pt idx="104">
                  <c:v>59.933002999999999</c:v>
                </c:pt>
                <c:pt idx="105">
                  <c:v>59.932003000000002</c:v>
                </c:pt>
                <c:pt idx="106">
                  <c:v>59.932003000000002</c:v>
                </c:pt>
                <c:pt idx="107">
                  <c:v>59.931002999999997</c:v>
                </c:pt>
                <c:pt idx="108">
                  <c:v>59.930002999999999</c:v>
                </c:pt>
                <c:pt idx="109">
                  <c:v>59.930002999999999</c:v>
                </c:pt>
                <c:pt idx="110">
                  <c:v>59.929003000000002</c:v>
                </c:pt>
                <c:pt idx="111">
                  <c:v>59.928002999999997</c:v>
                </c:pt>
                <c:pt idx="112">
                  <c:v>59.927002999999999</c:v>
                </c:pt>
                <c:pt idx="113">
                  <c:v>59.926003000000001</c:v>
                </c:pt>
                <c:pt idx="114">
                  <c:v>59.926003000000001</c:v>
                </c:pt>
                <c:pt idx="115">
                  <c:v>59.925002999999997</c:v>
                </c:pt>
                <c:pt idx="116">
                  <c:v>59.924002999999999</c:v>
                </c:pt>
                <c:pt idx="117">
                  <c:v>59.924002999999999</c:v>
                </c:pt>
                <c:pt idx="118">
                  <c:v>59.923003000000001</c:v>
                </c:pt>
                <c:pt idx="119">
                  <c:v>59.923003000000001</c:v>
                </c:pt>
                <c:pt idx="120">
                  <c:v>59.922002999999997</c:v>
                </c:pt>
                <c:pt idx="121">
                  <c:v>59.921002999999999</c:v>
                </c:pt>
                <c:pt idx="122">
                  <c:v>59.920003000000001</c:v>
                </c:pt>
                <c:pt idx="123">
                  <c:v>59.919002999999996</c:v>
                </c:pt>
                <c:pt idx="124">
                  <c:v>59.919002999999996</c:v>
                </c:pt>
                <c:pt idx="125">
                  <c:v>59.918002999999999</c:v>
                </c:pt>
                <c:pt idx="126">
                  <c:v>59.917003000000001</c:v>
                </c:pt>
                <c:pt idx="127">
                  <c:v>59.917003000000001</c:v>
                </c:pt>
                <c:pt idx="128">
                  <c:v>59.916003000000003</c:v>
                </c:pt>
                <c:pt idx="129">
                  <c:v>59.915002999999999</c:v>
                </c:pt>
                <c:pt idx="130">
                  <c:v>59.915002999999999</c:v>
                </c:pt>
                <c:pt idx="131">
                  <c:v>59.914003000000001</c:v>
                </c:pt>
                <c:pt idx="132">
                  <c:v>59.913003000000003</c:v>
                </c:pt>
                <c:pt idx="133">
                  <c:v>59.912002999999999</c:v>
                </c:pt>
                <c:pt idx="134">
                  <c:v>59.912002999999999</c:v>
                </c:pt>
                <c:pt idx="135">
                  <c:v>59.911003000000001</c:v>
                </c:pt>
                <c:pt idx="136">
                  <c:v>59.910003000000003</c:v>
                </c:pt>
                <c:pt idx="137">
                  <c:v>59.909002999999998</c:v>
                </c:pt>
                <c:pt idx="138">
                  <c:v>59.909002999999998</c:v>
                </c:pt>
                <c:pt idx="139">
                  <c:v>59.908003000000001</c:v>
                </c:pt>
                <c:pt idx="140">
                  <c:v>59.907003000000003</c:v>
                </c:pt>
                <c:pt idx="141">
                  <c:v>59.907003000000003</c:v>
                </c:pt>
                <c:pt idx="142">
                  <c:v>59.906002999999998</c:v>
                </c:pt>
                <c:pt idx="143">
                  <c:v>59.905003000000001</c:v>
                </c:pt>
                <c:pt idx="144">
                  <c:v>59.905003000000001</c:v>
                </c:pt>
                <c:pt idx="145">
                  <c:v>59.904003000000003</c:v>
                </c:pt>
                <c:pt idx="146">
                  <c:v>59.903002999999998</c:v>
                </c:pt>
                <c:pt idx="147">
                  <c:v>59.902003000000001</c:v>
                </c:pt>
                <c:pt idx="148">
                  <c:v>59.902003000000001</c:v>
                </c:pt>
                <c:pt idx="149">
                  <c:v>59.901003000000003</c:v>
                </c:pt>
                <c:pt idx="150">
                  <c:v>59.900002999999998</c:v>
                </c:pt>
                <c:pt idx="151">
                  <c:v>59.899003</c:v>
                </c:pt>
                <c:pt idx="152">
                  <c:v>59.899003</c:v>
                </c:pt>
                <c:pt idx="153">
                  <c:v>59.898003000000003</c:v>
                </c:pt>
                <c:pt idx="154">
                  <c:v>59.897002999999998</c:v>
                </c:pt>
                <c:pt idx="155">
                  <c:v>59.897002999999998</c:v>
                </c:pt>
                <c:pt idx="156">
                  <c:v>59.896003</c:v>
                </c:pt>
                <c:pt idx="157">
                  <c:v>59.895003000000003</c:v>
                </c:pt>
                <c:pt idx="158">
                  <c:v>59.895003000000003</c:v>
                </c:pt>
                <c:pt idx="159">
                  <c:v>59.894002999999998</c:v>
                </c:pt>
                <c:pt idx="160">
                  <c:v>59.894002999999998</c:v>
                </c:pt>
                <c:pt idx="161">
                  <c:v>59.893003</c:v>
                </c:pt>
                <c:pt idx="162">
                  <c:v>59.892003000000003</c:v>
                </c:pt>
                <c:pt idx="163">
                  <c:v>59.892003000000003</c:v>
                </c:pt>
                <c:pt idx="164">
                  <c:v>59.891002999999998</c:v>
                </c:pt>
                <c:pt idx="165">
                  <c:v>59.891002999999998</c:v>
                </c:pt>
                <c:pt idx="166">
                  <c:v>59.890003</c:v>
                </c:pt>
                <c:pt idx="167">
                  <c:v>59.889003000000002</c:v>
                </c:pt>
                <c:pt idx="168">
                  <c:v>59.889003000000002</c:v>
                </c:pt>
                <c:pt idx="169">
                  <c:v>59.888002999999998</c:v>
                </c:pt>
                <c:pt idx="170">
                  <c:v>59.887003</c:v>
                </c:pt>
                <c:pt idx="171">
                  <c:v>59.887003</c:v>
                </c:pt>
                <c:pt idx="172">
                  <c:v>59.886003000000002</c:v>
                </c:pt>
                <c:pt idx="173">
                  <c:v>59.885002999999998</c:v>
                </c:pt>
                <c:pt idx="174">
                  <c:v>59.885002999999998</c:v>
                </c:pt>
                <c:pt idx="175">
                  <c:v>59.884003</c:v>
                </c:pt>
                <c:pt idx="176">
                  <c:v>59.883003000000002</c:v>
                </c:pt>
                <c:pt idx="177">
                  <c:v>59.883003000000002</c:v>
                </c:pt>
                <c:pt idx="178">
                  <c:v>59.882002999999997</c:v>
                </c:pt>
                <c:pt idx="179">
                  <c:v>59.881003</c:v>
                </c:pt>
                <c:pt idx="180">
                  <c:v>59.881003</c:v>
                </c:pt>
                <c:pt idx="181">
                  <c:v>59.880003000000002</c:v>
                </c:pt>
                <c:pt idx="182">
                  <c:v>59.880003000000002</c:v>
                </c:pt>
                <c:pt idx="183">
                  <c:v>59.879002999999997</c:v>
                </c:pt>
                <c:pt idx="184">
                  <c:v>59.879002999999997</c:v>
                </c:pt>
                <c:pt idx="185">
                  <c:v>59.878003</c:v>
                </c:pt>
                <c:pt idx="186">
                  <c:v>59.878003</c:v>
                </c:pt>
                <c:pt idx="187">
                  <c:v>59.877003000000002</c:v>
                </c:pt>
                <c:pt idx="188">
                  <c:v>59.877003000000002</c:v>
                </c:pt>
                <c:pt idx="189">
                  <c:v>59.876002999999997</c:v>
                </c:pt>
                <c:pt idx="190">
                  <c:v>59.876002999999997</c:v>
                </c:pt>
                <c:pt idx="191">
                  <c:v>59.875003</c:v>
                </c:pt>
                <c:pt idx="192">
                  <c:v>59.875003</c:v>
                </c:pt>
                <c:pt idx="193">
                  <c:v>59.874003000000002</c:v>
                </c:pt>
                <c:pt idx="194">
                  <c:v>59.874003000000002</c:v>
                </c:pt>
                <c:pt idx="195">
                  <c:v>59.873002999999997</c:v>
                </c:pt>
                <c:pt idx="196">
                  <c:v>59.873002999999997</c:v>
                </c:pt>
                <c:pt idx="197">
                  <c:v>59.872002999999999</c:v>
                </c:pt>
                <c:pt idx="198">
                  <c:v>59.872002999999999</c:v>
                </c:pt>
                <c:pt idx="199">
                  <c:v>59.871003000000002</c:v>
                </c:pt>
                <c:pt idx="200">
                  <c:v>59.870002999999997</c:v>
                </c:pt>
                <c:pt idx="201">
                  <c:v>59.870002999999997</c:v>
                </c:pt>
                <c:pt idx="202">
                  <c:v>59.869002999999999</c:v>
                </c:pt>
                <c:pt idx="203">
                  <c:v>59.869002999999999</c:v>
                </c:pt>
                <c:pt idx="204">
                  <c:v>59.868003000000002</c:v>
                </c:pt>
                <c:pt idx="205">
                  <c:v>59.868003000000002</c:v>
                </c:pt>
                <c:pt idx="206">
                  <c:v>59.867002999999997</c:v>
                </c:pt>
                <c:pt idx="207">
                  <c:v>59.867002999999997</c:v>
                </c:pt>
                <c:pt idx="208">
                  <c:v>59.866002999999999</c:v>
                </c:pt>
                <c:pt idx="209">
                  <c:v>59.866002999999999</c:v>
                </c:pt>
                <c:pt idx="210">
                  <c:v>59.865003000000002</c:v>
                </c:pt>
                <c:pt idx="211">
                  <c:v>59.865003000000002</c:v>
                </c:pt>
                <c:pt idx="212">
                  <c:v>59.864002999999997</c:v>
                </c:pt>
                <c:pt idx="213">
                  <c:v>59.864002999999997</c:v>
                </c:pt>
                <c:pt idx="214">
                  <c:v>59.863002999999999</c:v>
                </c:pt>
                <c:pt idx="215">
                  <c:v>59.862003000000001</c:v>
                </c:pt>
                <c:pt idx="216">
                  <c:v>59.862003000000001</c:v>
                </c:pt>
                <c:pt idx="217">
                  <c:v>59.861002999999997</c:v>
                </c:pt>
                <c:pt idx="218">
                  <c:v>59.861002999999997</c:v>
                </c:pt>
                <c:pt idx="219">
                  <c:v>59.861002999999997</c:v>
                </c:pt>
                <c:pt idx="220">
                  <c:v>59.860002999999999</c:v>
                </c:pt>
                <c:pt idx="221">
                  <c:v>59.860002999999999</c:v>
                </c:pt>
                <c:pt idx="222">
                  <c:v>59.859003000000001</c:v>
                </c:pt>
                <c:pt idx="223">
                  <c:v>59.859003000000001</c:v>
                </c:pt>
                <c:pt idx="224">
                  <c:v>59.858002999999997</c:v>
                </c:pt>
                <c:pt idx="225">
                  <c:v>59.858002999999997</c:v>
                </c:pt>
                <c:pt idx="226">
                  <c:v>59.857002999999999</c:v>
                </c:pt>
                <c:pt idx="227">
                  <c:v>59.857002999999999</c:v>
                </c:pt>
                <c:pt idx="228">
                  <c:v>59.856003000000001</c:v>
                </c:pt>
                <c:pt idx="229">
                  <c:v>59.856003000000001</c:v>
                </c:pt>
                <c:pt idx="230">
                  <c:v>59.856003000000001</c:v>
                </c:pt>
                <c:pt idx="231">
                  <c:v>59.855003000000004</c:v>
                </c:pt>
                <c:pt idx="232">
                  <c:v>59.855003000000004</c:v>
                </c:pt>
                <c:pt idx="233">
                  <c:v>59.854002999999999</c:v>
                </c:pt>
                <c:pt idx="234">
                  <c:v>59.854002999999999</c:v>
                </c:pt>
                <c:pt idx="235">
                  <c:v>59.853003000000001</c:v>
                </c:pt>
                <c:pt idx="236">
                  <c:v>59.853003000000001</c:v>
                </c:pt>
                <c:pt idx="237">
                  <c:v>59.852003000000003</c:v>
                </c:pt>
                <c:pt idx="238">
                  <c:v>59.852003000000003</c:v>
                </c:pt>
                <c:pt idx="239">
                  <c:v>59.851002999999999</c:v>
                </c:pt>
                <c:pt idx="240">
                  <c:v>59.850003000000001</c:v>
                </c:pt>
                <c:pt idx="241">
                  <c:v>59.850003000000001</c:v>
                </c:pt>
                <c:pt idx="242">
                  <c:v>59.849003000000003</c:v>
                </c:pt>
                <c:pt idx="243">
                  <c:v>59.849003000000003</c:v>
                </c:pt>
                <c:pt idx="244">
                  <c:v>59.848002999999999</c:v>
                </c:pt>
                <c:pt idx="245">
                  <c:v>59.848002999999999</c:v>
                </c:pt>
                <c:pt idx="246">
                  <c:v>59.848002999999999</c:v>
                </c:pt>
                <c:pt idx="247">
                  <c:v>59.847003000000001</c:v>
                </c:pt>
                <c:pt idx="248">
                  <c:v>59.847003000000001</c:v>
                </c:pt>
                <c:pt idx="249">
                  <c:v>59.847003000000001</c:v>
                </c:pt>
                <c:pt idx="250">
                  <c:v>59.846003000000003</c:v>
                </c:pt>
                <c:pt idx="251">
                  <c:v>59.846003000000003</c:v>
                </c:pt>
                <c:pt idx="252">
                  <c:v>59.845002999999998</c:v>
                </c:pt>
                <c:pt idx="253">
                  <c:v>59.845002999999998</c:v>
                </c:pt>
                <c:pt idx="254">
                  <c:v>59.845002999999998</c:v>
                </c:pt>
                <c:pt idx="255">
                  <c:v>59.844003000000001</c:v>
                </c:pt>
                <c:pt idx="256">
                  <c:v>59.844003000000001</c:v>
                </c:pt>
                <c:pt idx="257">
                  <c:v>59.843003000000003</c:v>
                </c:pt>
                <c:pt idx="258">
                  <c:v>59.843003000000003</c:v>
                </c:pt>
                <c:pt idx="259">
                  <c:v>59.842002999999998</c:v>
                </c:pt>
                <c:pt idx="260">
                  <c:v>59.842002999999998</c:v>
                </c:pt>
                <c:pt idx="261">
                  <c:v>59.841003000000001</c:v>
                </c:pt>
                <c:pt idx="262">
                  <c:v>59.841003000000001</c:v>
                </c:pt>
                <c:pt idx="263">
                  <c:v>59.840003000000003</c:v>
                </c:pt>
                <c:pt idx="264">
                  <c:v>59.840003000000003</c:v>
                </c:pt>
                <c:pt idx="265">
                  <c:v>59.839002999999998</c:v>
                </c:pt>
                <c:pt idx="266">
                  <c:v>59.839002999999998</c:v>
                </c:pt>
                <c:pt idx="267">
                  <c:v>59.839002999999998</c:v>
                </c:pt>
                <c:pt idx="268">
                  <c:v>59.838003</c:v>
                </c:pt>
                <c:pt idx="269">
                  <c:v>59.838003</c:v>
                </c:pt>
                <c:pt idx="270">
                  <c:v>59.837003000000003</c:v>
                </c:pt>
                <c:pt idx="271">
                  <c:v>59.837003000000003</c:v>
                </c:pt>
                <c:pt idx="272">
                  <c:v>59.836002999999998</c:v>
                </c:pt>
                <c:pt idx="273">
                  <c:v>59.836002999999998</c:v>
                </c:pt>
                <c:pt idx="274">
                  <c:v>59.836002999999998</c:v>
                </c:pt>
                <c:pt idx="275">
                  <c:v>59.835003</c:v>
                </c:pt>
                <c:pt idx="276">
                  <c:v>59.835003</c:v>
                </c:pt>
                <c:pt idx="277">
                  <c:v>59.834003000000003</c:v>
                </c:pt>
                <c:pt idx="278">
                  <c:v>59.834003000000003</c:v>
                </c:pt>
                <c:pt idx="279">
                  <c:v>59.833002999999998</c:v>
                </c:pt>
                <c:pt idx="280">
                  <c:v>59.833002999999998</c:v>
                </c:pt>
                <c:pt idx="281">
                  <c:v>59.833002999999998</c:v>
                </c:pt>
                <c:pt idx="282">
                  <c:v>59.832003</c:v>
                </c:pt>
                <c:pt idx="283">
                  <c:v>59.832003</c:v>
                </c:pt>
                <c:pt idx="284">
                  <c:v>59.831003000000003</c:v>
                </c:pt>
                <c:pt idx="285">
                  <c:v>59.831003000000003</c:v>
                </c:pt>
                <c:pt idx="286">
                  <c:v>59.831003000000003</c:v>
                </c:pt>
                <c:pt idx="287">
                  <c:v>59.830002999999998</c:v>
                </c:pt>
                <c:pt idx="288">
                  <c:v>59.830002999999998</c:v>
                </c:pt>
                <c:pt idx="289">
                  <c:v>59.829003</c:v>
                </c:pt>
                <c:pt idx="290">
                  <c:v>59.829003</c:v>
                </c:pt>
                <c:pt idx="291">
                  <c:v>59.829003</c:v>
                </c:pt>
                <c:pt idx="292">
                  <c:v>59.828003000000002</c:v>
                </c:pt>
                <c:pt idx="293">
                  <c:v>59.828003000000002</c:v>
                </c:pt>
                <c:pt idx="294">
                  <c:v>59.827002999999998</c:v>
                </c:pt>
                <c:pt idx="295">
                  <c:v>59.827002999999998</c:v>
                </c:pt>
                <c:pt idx="296">
                  <c:v>59.827002999999998</c:v>
                </c:pt>
                <c:pt idx="297">
                  <c:v>59.826003</c:v>
                </c:pt>
                <c:pt idx="298">
                  <c:v>59.826003</c:v>
                </c:pt>
                <c:pt idx="299">
                  <c:v>59.825003000000002</c:v>
                </c:pt>
                <c:pt idx="300">
                  <c:v>59.825003000000002</c:v>
                </c:pt>
                <c:pt idx="301">
                  <c:v>59.825003000000002</c:v>
                </c:pt>
                <c:pt idx="302">
                  <c:v>59.825003000000002</c:v>
                </c:pt>
                <c:pt idx="303">
                  <c:v>59.825003000000002</c:v>
                </c:pt>
                <c:pt idx="304">
                  <c:v>59.824002999999998</c:v>
                </c:pt>
                <c:pt idx="305">
                  <c:v>59.824002999999998</c:v>
                </c:pt>
                <c:pt idx="306">
                  <c:v>59.824002999999998</c:v>
                </c:pt>
                <c:pt idx="307">
                  <c:v>59.823003</c:v>
                </c:pt>
                <c:pt idx="308">
                  <c:v>59.823003</c:v>
                </c:pt>
                <c:pt idx="309">
                  <c:v>59.822003000000002</c:v>
                </c:pt>
                <c:pt idx="310">
                  <c:v>59.822003000000002</c:v>
                </c:pt>
                <c:pt idx="311">
                  <c:v>59.822003000000002</c:v>
                </c:pt>
                <c:pt idx="312">
                  <c:v>59.822003000000002</c:v>
                </c:pt>
                <c:pt idx="313">
                  <c:v>59.821002999999997</c:v>
                </c:pt>
                <c:pt idx="314">
                  <c:v>59.821002999999997</c:v>
                </c:pt>
                <c:pt idx="315">
                  <c:v>59.821002999999997</c:v>
                </c:pt>
                <c:pt idx="316">
                  <c:v>59.820003</c:v>
                </c:pt>
                <c:pt idx="317">
                  <c:v>59.820003</c:v>
                </c:pt>
                <c:pt idx="318">
                  <c:v>59.820003</c:v>
                </c:pt>
                <c:pt idx="319">
                  <c:v>59.819003000000002</c:v>
                </c:pt>
                <c:pt idx="320">
                  <c:v>59.819003000000002</c:v>
                </c:pt>
                <c:pt idx="321">
                  <c:v>59.818002999999997</c:v>
                </c:pt>
                <c:pt idx="322">
                  <c:v>59.818002999999997</c:v>
                </c:pt>
                <c:pt idx="323">
                  <c:v>59.818002999999997</c:v>
                </c:pt>
                <c:pt idx="324">
                  <c:v>59.818002999999997</c:v>
                </c:pt>
                <c:pt idx="325">
                  <c:v>59.817003</c:v>
                </c:pt>
                <c:pt idx="326">
                  <c:v>59.817003</c:v>
                </c:pt>
                <c:pt idx="327">
                  <c:v>59.817003</c:v>
                </c:pt>
                <c:pt idx="328">
                  <c:v>59.816003000000002</c:v>
                </c:pt>
                <c:pt idx="329">
                  <c:v>59.816003000000002</c:v>
                </c:pt>
                <c:pt idx="330">
                  <c:v>59.816003000000002</c:v>
                </c:pt>
                <c:pt idx="331">
                  <c:v>59.815002999999997</c:v>
                </c:pt>
                <c:pt idx="332">
                  <c:v>59.815002999999997</c:v>
                </c:pt>
                <c:pt idx="333">
                  <c:v>59.815002999999997</c:v>
                </c:pt>
                <c:pt idx="334">
                  <c:v>59.814003</c:v>
                </c:pt>
                <c:pt idx="335">
                  <c:v>59.814003</c:v>
                </c:pt>
                <c:pt idx="336">
                  <c:v>59.814003</c:v>
                </c:pt>
                <c:pt idx="337">
                  <c:v>59.814003</c:v>
                </c:pt>
                <c:pt idx="338">
                  <c:v>59.813003000000002</c:v>
                </c:pt>
                <c:pt idx="339">
                  <c:v>59.813003000000002</c:v>
                </c:pt>
                <c:pt idx="340">
                  <c:v>59.813003000000002</c:v>
                </c:pt>
                <c:pt idx="341">
                  <c:v>59.812002999999997</c:v>
                </c:pt>
                <c:pt idx="342">
                  <c:v>59.812002999999997</c:v>
                </c:pt>
                <c:pt idx="343">
                  <c:v>59.812002999999997</c:v>
                </c:pt>
                <c:pt idx="344">
                  <c:v>59.811002999999999</c:v>
                </c:pt>
                <c:pt idx="345">
                  <c:v>59.811002999999999</c:v>
                </c:pt>
                <c:pt idx="346">
                  <c:v>59.810003000000002</c:v>
                </c:pt>
                <c:pt idx="347">
                  <c:v>59.810003000000002</c:v>
                </c:pt>
                <c:pt idx="348">
                  <c:v>59.809002999999997</c:v>
                </c:pt>
                <c:pt idx="349">
                  <c:v>59.809002999999997</c:v>
                </c:pt>
                <c:pt idx="350">
                  <c:v>59.809002999999997</c:v>
                </c:pt>
                <c:pt idx="351">
                  <c:v>59.809002999999997</c:v>
                </c:pt>
                <c:pt idx="352">
                  <c:v>59.809002999999997</c:v>
                </c:pt>
                <c:pt idx="353">
                  <c:v>59.808002999999999</c:v>
                </c:pt>
                <c:pt idx="354">
                  <c:v>59.808002999999999</c:v>
                </c:pt>
                <c:pt idx="355">
                  <c:v>59.808002999999999</c:v>
                </c:pt>
                <c:pt idx="356">
                  <c:v>59.807003000000002</c:v>
                </c:pt>
                <c:pt idx="357">
                  <c:v>59.807003000000002</c:v>
                </c:pt>
                <c:pt idx="358">
                  <c:v>59.807003000000002</c:v>
                </c:pt>
                <c:pt idx="359">
                  <c:v>59.807003000000002</c:v>
                </c:pt>
                <c:pt idx="360">
                  <c:v>59.807003000000002</c:v>
                </c:pt>
                <c:pt idx="361">
                  <c:v>59.806002999999997</c:v>
                </c:pt>
                <c:pt idx="362">
                  <c:v>59.806002999999997</c:v>
                </c:pt>
                <c:pt idx="363">
                  <c:v>59.806002999999997</c:v>
                </c:pt>
                <c:pt idx="364">
                  <c:v>59.805002999999999</c:v>
                </c:pt>
                <c:pt idx="365">
                  <c:v>59.805002999999999</c:v>
                </c:pt>
                <c:pt idx="366">
                  <c:v>59.805002999999999</c:v>
                </c:pt>
                <c:pt idx="367">
                  <c:v>59.804003000000002</c:v>
                </c:pt>
                <c:pt idx="368">
                  <c:v>59.804003000000002</c:v>
                </c:pt>
                <c:pt idx="369">
                  <c:v>59.804003000000002</c:v>
                </c:pt>
                <c:pt idx="370">
                  <c:v>59.804003000000002</c:v>
                </c:pt>
                <c:pt idx="371">
                  <c:v>59.804003000000002</c:v>
                </c:pt>
                <c:pt idx="372">
                  <c:v>59.803002999999997</c:v>
                </c:pt>
                <c:pt idx="373">
                  <c:v>59.803002999999997</c:v>
                </c:pt>
                <c:pt idx="374">
                  <c:v>59.803002999999997</c:v>
                </c:pt>
                <c:pt idx="375">
                  <c:v>59.802002999999999</c:v>
                </c:pt>
                <c:pt idx="376">
                  <c:v>59.802002999999999</c:v>
                </c:pt>
                <c:pt idx="377">
                  <c:v>59.802002999999999</c:v>
                </c:pt>
                <c:pt idx="378">
                  <c:v>59.802002999999999</c:v>
                </c:pt>
                <c:pt idx="379">
                  <c:v>59.801003000000001</c:v>
                </c:pt>
                <c:pt idx="380">
                  <c:v>59.801003000000001</c:v>
                </c:pt>
                <c:pt idx="381">
                  <c:v>59.801003000000001</c:v>
                </c:pt>
                <c:pt idx="382">
                  <c:v>59.801003000000001</c:v>
                </c:pt>
                <c:pt idx="383">
                  <c:v>59.800002999999997</c:v>
                </c:pt>
                <c:pt idx="384">
                  <c:v>59.800002999999997</c:v>
                </c:pt>
                <c:pt idx="385">
                  <c:v>59.800002999999997</c:v>
                </c:pt>
                <c:pt idx="386">
                  <c:v>59.799002999999999</c:v>
                </c:pt>
                <c:pt idx="387">
                  <c:v>59.799002999999999</c:v>
                </c:pt>
                <c:pt idx="388">
                  <c:v>59.799002999999999</c:v>
                </c:pt>
                <c:pt idx="389">
                  <c:v>59.799002999999999</c:v>
                </c:pt>
                <c:pt idx="390">
                  <c:v>59.798003000000001</c:v>
                </c:pt>
                <c:pt idx="391">
                  <c:v>59.798003000000001</c:v>
                </c:pt>
                <c:pt idx="392">
                  <c:v>59.798003000000001</c:v>
                </c:pt>
                <c:pt idx="393">
                  <c:v>59.798003000000001</c:v>
                </c:pt>
                <c:pt idx="394">
                  <c:v>59.798003000000001</c:v>
                </c:pt>
                <c:pt idx="395">
                  <c:v>59.798003000000001</c:v>
                </c:pt>
                <c:pt idx="396">
                  <c:v>59.797002999999997</c:v>
                </c:pt>
                <c:pt idx="397">
                  <c:v>59.797002999999997</c:v>
                </c:pt>
                <c:pt idx="398">
                  <c:v>59.797002999999997</c:v>
                </c:pt>
                <c:pt idx="399">
                  <c:v>59.797002999999997</c:v>
                </c:pt>
                <c:pt idx="400">
                  <c:v>59.797002999999997</c:v>
                </c:pt>
                <c:pt idx="401">
                  <c:v>59.796002999999999</c:v>
                </c:pt>
                <c:pt idx="402">
                  <c:v>59.796002999999999</c:v>
                </c:pt>
                <c:pt idx="403">
                  <c:v>59.796002999999999</c:v>
                </c:pt>
                <c:pt idx="404">
                  <c:v>59.796002999999999</c:v>
                </c:pt>
                <c:pt idx="405">
                  <c:v>59.796002999999999</c:v>
                </c:pt>
                <c:pt idx="406">
                  <c:v>59.795003000000001</c:v>
                </c:pt>
                <c:pt idx="407">
                  <c:v>59.795003000000001</c:v>
                </c:pt>
                <c:pt idx="408">
                  <c:v>59.795003000000001</c:v>
                </c:pt>
                <c:pt idx="409">
                  <c:v>59.795003000000001</c:v>
                </c:pt>
                <c:pt idx="410">
                  <c:v>59.794002999999996</c:v>
                </c:pt>
                <c:pt idx="411">
                  <c:v>59.794002999999996</c:v>
                </c:pt>
                <c:pt idx="412">
                  <c:v>59.794002999999996</c:v>
                </c:pt>
                <c:pt idx="413">
                  <c:v>59.794002999999996</c:v>
                </c:pt>
                <c:pt idx="414">
                  <c:v>59.794002999999996</c:v>
                </c:pt>
                <c:pt idx="415">
                  <c:v>59.793002999999999</c:v>
                </c:pt>
                <c:pt idx="416">
                  <c:v>59.793002999999999</c:v>
                </c:pt>
                <c:pt idx="417">
                  <c:v>59.793002999999999</c:v>
                </c:pt>
                <c:pt idx="418">
                  <c:v>59.793002999999999</c:v>
                </c:pt>
                <c:pt idx="419">
                  <c:v>59.793002999999999</c:v>
                </c:pt>
                <c:pt idx="420">
                  <c:v>59.793002999999999</c:v>
                </c:pt>
                <c:pt idx="421">
                  <c:v>59.792003000000001</c:v>
                </c:pt>
                <c:pt idx="422">
                  <c:v>59.792003000000001</c:v>
                </c:pt>
                <c:pt idx="423">
                  <c:v>59.792003000000001</c:v>
                </c:pt>
                <c:pt idx="424">
                  <c:v>59.792003000000001</c:v>
                </c:pt>
                <c:pt idx="425">
                  <c:v>59.792003000000001</c:v>
                </c:pt>
                <c:pt idx="426">
                  <c:v>59.791003000000003</c:v>
                </c:pt>
                <c:pt idx="427">
                  <c:v>59.791003000000003</c:v>
                </c:pt>
                <c:pt idx="428">
                  <c:v>59.791003000000003</c:v>
                </c:pt>
                <c:pt idx="429">
                  <c:v>59.790002999999999</c:v>
                </c:pt>
                <c:pt idx="430">
                  <c:v>59.790002999999999</c:v>
                </c:pt>
                <c:pt idx="431">
                  <c:v>59.790002999999999</c:v>
                </c:pt>
                <c:pt idx="432">
                  <c:v>59.790002999999999</c:v>
                </c:pt>
                <c:pt idx="433">
                  <c:v>59.790002999999999</c:v>
                </c:pt>
                <c:pt idx="434">
                  <c:v>59.789003000000001</c:v>
                </c:pt>
                <c:pt idx="435">
                  <c:v>59.789003000000001</c:v>
                </c:pt>
                <c:pt idx="436">
                  <c:v>59.789003000000001</c:v>
                </c:pt>
                <c:pt idx="437">
                  <c:v>59.789003000000001</c:v>
                </c:pt>
                <c:pt idx="438">
                  <c:v>59.788003000000003</c:v>
                </c:pt>
                <c:pt idx="439">
                  <c:v>59.788003000000003</c:v>
                </c:pt>
                <c:pt idx="440">
                  <c:v>59.788003000000003</c:v>
                </c:pt>
                <c:pt idx="441">
                  <c:v>59.788003000000003</c:v>
                </c:pt>
                <c:pt idx="442">
                  <c:v>59.788003000000003</c:v>
                </c:pt>
                <c:pt idx="443">
                  <c:v>59.788003000000003</c:v>
                </c:pt>
                <c:pt idx="444">
                  <c:v>59.787002999999999</c:v>
                </c:pt>
                <c:pt idx="445">
                  <c:v>59.787002999999999</c:v>
                </c:pt>
                <c:pt idx="446">
                  <c:v>59.787002999999999</c:v>
                </c:pt>
                <c:pt idx="447">
                  <c:v>59.787002999999999</c:v>
                </c:pt>
                <c:pt idx="448">
                  <c:v>59.787002999999999</c:v>
                </c:pt>
                <c:pt idx="449">
                  <c:v>59.786003000000001</c:v>
                </c:pt>
                <c:pt idx="450">
                  <c:v>59.786003000000001</c:v>
                </c:pt>
                <c:pt idx="451">
                  <c:v>59.786003000000001</c:v>
                </c:pt>
                <c:pt idx="452">
                  <c:v>59.786003000000001</c:v>
                </c:pt>
                <c:pt idx="453">
                  <c:v>59.785003000000003</c:v>
                </c:pt>
                <c:pt idx="454">
                  <c:v>59.785003000000003</c:v>
                </c:pt>
                <c:pt idx="455">
                  <c:v>59.785003000000003</c:v>
                </c:pt>
                <c:pt idx="456">
                  <c:v>59.785003000000003</c:v>
                </c:pt>
                <c:pt idx="457">
                  <c:v>59.785003000000003</c:v>
                </c:pt>
                <c:pt idx="458">
                  <c:v>59.785003000000003</c:v>
                </c:pt>
                <c:pt idx="459">
                  <c:v>59.784002999999998</c:v>
                </c:pt>
                <c:pt idx="460">
                  <c:v>59.784002999999998</c:v>
                </c:pt>
                <c:pt idx="461">
                  <c:v>59.784002999999998</c:v>
                </c:pt>
                <c:pt idx="462">
                  <c:v>59.784002999999998</c:v>
                </c:pt>
                <c:pt idx="463">
                  <c:v>59.783003000000001</c:v>
                </c:pt>
                <c:pt idx="464">
                  <c:v>59.783003000000001</c:v>
                </c:pt>
                <c:pt idx="465">
                  <c:v>59.783003000000001</c:v>
                </c:pt>
                <c:pt idx="466">
                  <c:v>59.783003000000001</c:v>
                </c:pt>
                <c:pt idx="467">
                  <c:v>59.783003000000001</c:v>
                </c:pt>
                <c:pt idx="468">
                  <c:v>59.783003000000001</c:v>
                </c:pt>
                <c:pt idx="469">
                  <c:v>59.783003000000001</c:v>
                </c:pt>
                <c:pt idx="470">
                  <c:v>59.783003000000001</c:v>
                </c:pt>
                <c:pt idx="471">
                  <c:v>59.782003000000003</c:v>
                </c:pt>
                <c:pt idx="472">
                  <c:v>59.782003000000003</c:v>
                </c:pt>
                <c:pt idx="473">
                  <c:v>59.782003000000003</c:v>
                </c:pt>
                <c:pt idx="474">
                  <c:v>59.782003000000003</c:v>
                </c:pt>
                <c:pt idx="475">
                  <c:v>59.781002999999998</c:v>
                </c:pt>
                <c:pt idx="476">
                  <c:v>59.781002999999998</c:v>
                </c:pt>
                <c:pt idx="477">
                  <c:v>59.781002999999998</c:v>
                </c:pt>
                <c:pt idx="478">
                  <c:v>59.781002999999998</c:v>
                </c:pt>
                <c:pt idx="479">
                  <c:v>59.781002999999998</c:v>
                </c:pt>
                <c:pt idx="480">
                  <c:v>59.781002999999998</c:v>
                </c:pt>
                <c:pt idx="481">
                  <c:v>59.780003000000001</c:v>
                </c:pt>
                <c:pt idx="482">
                  <c:v>59.780003000000001</c:v>
                </c:pt>
                <c:pt idx="483">
                  <c:v>59.780003000000001</c:v>
                </c:pt>
                <c:pt idx="484">
                  <c:v>59.779003000000003</c:v>
                </c:pt>
                <c:pt idx="485">
                  <c:v>59.779003000000003</c:v>
                </c:pt>
                <c:pt idx="486">
                  <c:v>59.779003000000003</c:v>
                </c:pt>
                <c:pt idx="487">
                  <c:v>59.779003000000003</c:v>
                </c:pt>
                <c:pt idx="488">
                  <c:v>59.779003000000003</c:v>
                </c:pt>
                <c:pt idx="489">
                  <c:v>59.779003000000003</c:v>
                </c:pt>
                <c:pt idx="490">
                  <c:v>59.778002999999998</c:v>
                </c:pt>
                <c:pt idx="491">
                  <c:v>59.778002999999998</c:v>
                </c:pt>
                <c:pt idx="492">
                  <c:v>59.778002999999998</c:v>
                </c:pt>
                <c:pt idx="493">
                  <c:v>59.778002999999998</c:v>
                </c:pt>
                <c:pt idx="494">
                  <c:v>59.778002999999998</c:v>
                </c:pt>
                <c:pt idx="495">
                  <c:v>59.778002999999998</c:v>
                </c:pt>
                <c:pt idx="496">
                  <c:v>59.778002999999998</c:v>
                </c:pt>
                <c:pt idx="497">
                  <c:v>59.778002999999998</c:v>
                </c:pt>
                <c:pt idx="498">
                  <c:v>59.777003000000001</c:v>
                </c:pt>
                <c:pt idx="499">
                  <c:v>59.777003000000001</c:v>
                </c:pt>
                <c:pt idx="500">
                  <c:v>59.777003000000001</c:v>
                </c:pt>
                <c:pt idx="501">
                  <c:v>59.777003000000001</c:v>
                </c:pt>
                <c:pt idx="502">
                  <c:v>59.777003000000001</c:v>
                </c:pt>
                <c:pt idx="503">
                  <c:v>59.777003000000001</c:v>
                </c:pt>
                <c:pt idx="504">
                  <c:v>59.776003000000003</c:v>
                </c:pt>
                <c:pt idx="505">
                  <c:v>59.776003000000003</c:v>
                </c:pt>
                <c:pt idx="506">
                  <c:v>59.776003000000003</c:v>
                </c:pt>
                <c:pt idx="507">
                  <c:v>59.776003000000003</c:v>
                </c:pt>
                <c:pt idx="508">
                  <c:v>59.776003000000003</c:v>
                </c:pt>
                <c:pt idx="509">
                  <c:v>59.776003000000003</c:v>
                </c:pt>
                <c:pt idx="510">
                  <c:v>59.775002999999998</c:v>
                </c:pt>
                <c:pt idx="511">
                  <c:v>59.775002999999998</c:v>
                </c:pt>
                <c:pt idx="512">
                  <c:v>59.775002999999998</c:v>
                </c:pt>
                <c:pt idx="513">
                  <c:v>59.775002999999998</c:v>
                </c:pt>
                <c:pt idx="514">
                  <c:v>59.775002999999998</c:v>
                </c:pt>
                <c:pt idx="515">
                  <c:v>59.775002999999998</c:v>
                </c:pt>
                <c:pt idx="516">
                  <c:v>59.775002999999998</c:v>
                </c:pt>
                <c:pt idx="517">
                  <c:v>59.775002999999998</c:v>
                </c:pt>
                <c:pt idx="518">
                  <c:v>59.775002999999998</c:v>
                </c:pt>
                <c:pt idx="519">
                  <c:v>59.775002999999998</c:v>
                </c:pt>
                <c:pt idx="520">
                  <c:v>59.775002999999998</c:v>
                </c:pt>
                <c:pt idx="521">
                  <c:v>59.775002999999998</c:v>
                </c:pt>
                <c:pt idx="522">
                  <c:v>59.775002999999998</c:v>
                </c:pt>
                <c:pt idx="523">
                  <c:v>59.775002999999998</c:v>
                </c:pt>
                <c:pt idx="524">
                  <c:v>59.774003</c:v>
                </c:pt>
                <c:pt idx="525">
                  <c:v>59.774003</c:v>
                </c:pt>
                <c:pt idx="526">
                  <c:v>59.774003</c:v>
                </c:pt>
                <c:pt idx="527">
                  <c:v>59.774003</c:v>
                </c:pt>
                <c:pt idx="528">
                  <c:v>59.774003</c:v>
                </c:pt>
                <c:pt idx="529">
                  <c:v>59.774003</c:v>
                </c:pt>
                <c:pt idx="530">
                  <c:v>59.774003</c:v>
                </c:pt>
                <c:pt idx="531">
                  <c:v>59.773003000000003</c:v>
                </c:pt>
                <c:pt idx="532">
                  <c:v>59.773003000000003</c:v>
                </c:pt>
                <c:pt idx="533">
                  <c:v>59.773003000000003</c:v>
                </c:pt>
                <c:pt idx="534">
                  <c:v>59.773003000000003</c:v>
                </c:pt>
                <c:pt idx="535">
                  <c:v>59.773003000000003</c:v>
                </c:pt>
                <c:pt idx="536">
                  <c:v>59.773003000000003</c:v>
                </c:pt>
                <c:pt idx="537">
                  <c:v>59.773003000000003</c:v>
                </c:pt>
                <c:pt idx="538">
                  <c:v>59.773003000000003</c:v>
                </c:pt>
                <c:pt idx="539">
                  <c:v>59.773003000000003</c:v>
                </c:pt>
                <c:pt idx="540">
                  <c:v>59.772002999999998</c:v>
                </c:pt>
                <c:pt idx="541">
                  <c:v>59.772002999999998</c:v>
                </c:pt>
                <c:pt idx="542">
                  <c:v>59.772002999999998</c:v>
                </c:pt>
                <c:pt idx="543">
                  <c:v>59.772002999999998</c:v>
                </c:pt>
                <c:pt idx="544">
                  <c:v>59.772002999999998</c:v>
                </c:pt>
                <c:pt idx="545">
                  <c:v>59.772002999999998</c:v>
                </c:pt>
                <c:pt idx="546">
                  <c:v>59.772002999999998</c:v>
                </c:pt>
                <c:pt idx="547">
                  <c:v>59.772002999999998</c:v>
                </c:pt>
                <c:pt idx="548">
                  <c:v>59.772002999999998</c:v>
                </c:pt>
                <c:pt idx="549">
                  <c:v>59.772002999999998</c:v>
                </c:pt>
                <c:pt idx="550">
                  <c:v>59.772002999999998</c:v>
                </c:pt>
                <c:pt idx="551">
                  <c:v>59.771003</c:v>
                </c:pt>
                <c:pt idx="552">
                  <c:v>59.771003</c:v>
                </c:pt>
                <c:pt idx="553">
                  <c:v>59.771003</c:v>
                </c:pt>
                <c:pt idx="554">
                  <c:v>59.771003</c:v>
                </c:pt>
                <c:pt idx="555">
                  <c:v>59.771003</c:v>
                </c:pt>
                <c:pt idx="556">
                  <c:v>59.771003</c:v>
                </c:pt>
                <c:pt idx="557">
                  <c:v>59.771003</c:v>
                </c:pt>
                <c:pt idx="558">
                  <c:v>59.771003</c:v>
                </c:pt>
                <c:pt idx="559">
                  <c:v>59.771003</c:v>
                </c:pt>
                <c:pt idx="560">
                  <c:v>59.770003000000003</c:v>
                </c:pt>
                <c:pt idx="561">
                  <c:v>59.770003000000003</c:v>
                </c:pt>
                <c:pt idx="562">
                  <c:v>59.770003000000003</c:v>
                </c:pt>
                <c:pt idx="563">
                  <c:v>59.770003000000003</c:v>
                </c:pt>
                <c:pt idx="564">
                  <c:v>59.770003000000003</c:v>
                </c:pt>
                <c:pt idx="565">
                  <c:v>59.770003000000003</c:v>
                </c:pt>
                <c:pt idx="566">
                  <c:v>59.770003000000003</c:v>
                </c:pt>
                <c:pt idx="567">
                  <c:v>59.770003000000003</c:v>
                </c:pt>
                <c:pt idx="568">
                  <c:v>59.770003000000003</c:v>
                </c:pt>
                <c:pt idx="569">
                  <c:v>59.770003000000003</c:v>
                </c:pt>
                <c:pt idx="570">
                  <c:v>59.770003000000003</c:v>
                </c:pt>
                <c:pt idx="571">
                  <c:v>59.770003000000003</c:v>
                </c:pt>
                <c:pt idx="572">
                  <c:v>59.770003000000003</c:v>
                </c:pt>
                <c:pt idx="573">
                  <c:v>59.769002999999998</c:v>
                </c:pt>
                <c:pt idx="574">
                  <c:v>59.769002999999998</c:v>
                </c:pt>
                <c:pt idx="575">
                  <c:v>59.769002999999998</c:v>
                </c:pt>
                <c:pt idx="576">
                  <c:v>59.769002999999998</c:v>
                </c:pt>
                <c:pt idx="577">
                  <c:v>59.769002999999998</c:v>
                </c:pt>
                <c:pt idx="578">
                  <c:v>59.769002999999998</c:v>
                </c:pt>
                <c:pt idx="579">
                  <c:v>59.769002999999998</c:v>
                </c:pt>
                <c:pt idx="580">
                  <c:v>59.769002999999998</c:v>
                </c:pt>
                <c:pt idx="581">
                  <c:v>59.769002999999998</c:v>
                </c:pt>
                <c:pt idx="582">
                  <c:v>59.769002999999998</c:v>
                </c:pt>
                <c:pt idx="583">
                  <c:v>59.769002999999998</c:v>
                </c:pt>
                <c:pt idx="584">
                  <c:v>59.769002999999998</c:v>
                </c:pt>
                <c:pt idx="585">
                  <c:v>59.768003</c:v>
                </c:pt>
                <c:pt idx="586">
                  <c:v>59.768003</c:v>
                </c:pt>
                <c:pt idx="587">
                  <c:v>59.769002999999998</c:v>
                </c:pt>
                <c:pt idx="588">
                  <c:v>59.769002999999998</c:v>
                </c:pt>
                <c:pt idx="589">
                  <c:v>59.769002999999998</c:v>
                </c:pt>
                <c:pt idx="590">
                  <c:v>59.769002999999998</c:v>
                </c:pt>
                <c:pt idx="591">
                  <c:v>59.768003</c:v>
                </c:pt>
                <c:pt idx="592">
                  <c:v>59.768003</c:v>
                </c:pt>
                <c:pt idx="593">
                  <c:v>59.768003</c:v>
                </c:pt>
                <c:pt idx="594">
                  <c:v>59.768003</c:v>
                </c:pt>
                <c:pt idx="595">
                  <c:v>59.768003</c:v>
                </c:pt>
                <c:pt idx="596">
                  <c:v>59.768003</c:v>
                </c:pt>
                <c:pt idx="597">
                  <c:v>59.768003</c:v>
                </c:pt>
                <c:pt idx="598">
                  <c:v>59.768003</c:v>
                </c:pt>
                <c:pt idx="599">
                  <c:v>59.768003</c:v>
                </c:pt>
                <c:pt idx="600">
                  <c:v>59.768003</c:v>
                </c:pt>
                <c:pt idx="601">
                  <c:v>59.767003000000003</c:v>
                </c:pt>
                <c:pt idx="602">
                  <c:v>59.767003000000003</c:v>
                </c:pt>
                <c:pt idx="603">
                  <c:v>59.767003000000003</c:v>
                </c:pt>
                <c:pt idx="604">
                  <c:v>59.767003000000003</c:v>
                </c:pt>
                <c:pt idx="605">
                  <c:v>59.767003000000003</c:v>
                </c:pt>
                <c:pt idx="606">
                  <c:v>59.767003000000003</c:v>
                </c:pt>
                <c:pt idx="607">
                  <c:v>59.767003000000003</c:v>
                </c:pt>
                <c:pt idx="608">
                  <c:v>59.766002999999998</c:v>
                </c:pt>
                <c:pt idx="609">
                  <c:v>59.766002999999998</c:v>
                </c:pt>
                <c:pt idx="610">
                  <c:v>59.766002999999998</c:v>
                </c:pt>
                <c:pt idx="611">
                  <c:v>59.766002999999998</c:v>
                </c:pt>
                <c:pt idx="612">
                  <c:v>59.766002999999998</c:v>
                </c:pt>
                <c:pt idx="613">
                  <c:v>59.766002999999998</c:v>
                </c:pt>
                <c:pt idx="614">
                  <c:v>59.766002999999998</c:v>
                </c:pt>
                <c:pt idx="615">
                  <c:v>59.766002999999998</c:v>
                </c:pt>
                <c:pt idx="616">
                  <c:v>59.766002999999998</c:v>
                </c:pt>
                <c:pt idx="617">
                  <c:v>59.765003</c:v>
                </c:pt>
                <c:pt idx="618">
                  <c:v>59.765003</c:v>
                </c:pt>
                <c:pt idx="619">
                  <c:v>59.765003</c:v>
                </c:pt>
                <c:pt idx="620">
                  <c:v>59.765003</c:v>
                </c:pt>
                <c:pt idx="621">
                  <c:v>59.765003</c:v>
                </c:pt>
                <c:pt idx="622">
                  <c:v>59.765003</c:v>
                </c:pt>
                <c:pt idx="623">
                  <c:v>59.765003</c:v>
                </c:pt>
                <c:pt idx="624">
                  <c:v>59.765003</c:v>
                </c:pt>
                <c:pt idx="625">
                  <c:v>59.765003</c:v>
                </c:pt>
                <c:pt idx="626">
                  <c:v>59.765003</c:v>
                </c:pt>
                <c:pt idx="627">
                  <c:v>59.765003</c:v>
                </c:pt>
                <c:pt idx="628">
                  <c:v>59.765003</c:v>
                </c:pt>
                <c:pt idx="629">
                  <c:v>59.765003</c:v>
                </c:pt>
                <c:pt idx="630">
                  <c:v>59.765003</c:v>
                </c:pt>
                <c:pt idx="631">
                  <c:v>59.765003</c:v>
                </c:pt>
                <c:pt idx="632">
                  <c:v>59.765003</c:v>
                </c:pt>
                <c:pt idx="633">
                  <c:v>59.765003</c:v>
                </c:pt>
                <c:pt idx="634">
                  <c:v>59.765003</c:v>
                </c:pt>
                <c:pt idx="635">
                  <c:v>59.765003</c:v>
                </c:pt>
                <c:pt idx="636">
                  <c:v>59.765003</c:v>
                </c:pt>
                <c:pt idx="637">
                  <c:v>59.765003</c:v>
                </c:pt>
                <c:pt idx="638">
                  <c:v>59.765003</c:v>
                </c:pt>
                <c:pt idx="639">
                  <c:v>59.765003</c:v>
                </c:pt>
                <c:pt idx="640">
                  <c:v>59.765003</c:v>
                </c:pt>
                <c:pt idx="641">
                  <c:v>59.765003</c:v>
                </c:pt>
                <c:pt idx="642">
                  <c:v>59.764003000000002</c:v>
                </c:pt>
                <c:pt idx="643">
                  <c:v>59.764003000000002</c:v>
                </c:pt>
                <c:pt idx="644">
                  <c:v>59.764003000000002</c:v>
                </c:pt>
                <c:pt idx="645">
                  <c:v>59.764003000000002</c:v>
                </c:pt>
                <c:pt idx="646">
                  <c:v>59.764003000000002</c:v>
                </c:pt>
                <c:pt idx="647">
                  <c:v>59.764003000000002</c:v>
                </c:pt>
                <c:pt idx="648">
                  <c:v>59.764003000000002</c:v>
                </c:pt>
                <c:pt idx="649">
                  <c:v>59.764003000000002</c:v>
                </c:pt>
                <c:pt idx="650">
                  <c:v>59.764003000000002</c:v>
                </c:pt>
                <c:pt idx="651">
                  <c:v>59.764003000000002</c:v>
                </c:pt>
                <c:pt idx="652">
                  <c:v>59.764003000000002</c:v>
                </c:pt>
                <c:pt idx="653">
                  <c:v>59.764003000000002</c:v>
                </c:pt>
                <c:pt idx="654">
                  <c:v>59.764003000000002</c:v>
                </c:pt>
                <c:pt idx="655">
                  <c:v>59.764003000000002</c:v>
                </c:pt>
                <c:pt idx="656">
                  <c:v>59.763002999999998</c:v>
                </c:pt>
                <c:pt idx="657">
                  <c:v>59.763002999999998</c:v>
                </c:pt>
                <c:pt idx="658">
                  <c:v>59.763002999999998</c:v>
                </c:pt>
                <c:pt idx="659">
                  <c:v>59.763002999999998</c:v>
                </c:pt>
                <c:pt idx="660">
                  <c:v>59.763002999999998</c:v>
                </c:pt>
                <c:pt idx="661">
                  <c:v>59.763002999999998</c:v>
                </c:pt>
                <c:pt idx="662">
                  <c:v>59.763002999999998</c:v>
                </c:pt>
                <c:pt idx="663">
                  <c:v>59.763002999999998</c:v>
                </c:pt>
                <c:pt idx="664">
                  <c:v>59.762003</c:v>
                </c:pt>
                <c:pt idx="665">
                  <c:v>59.762003</c:v>
                </c:pt>
                <c:pt idx="666">
                  <c:v>59.763002999999998</c:v>
                </c:pt>
                <c:pt idx="667">
                  <c:v>59.763002999999998</c:v>
                </c:pt>
                <c:pt idx="668">
                  <c:v>59.763002999999998</c:v>
                </c:pt>
                <c:pt idx="669">
                  <c:v>59.762003</c:v>
                </c:pt>
                <c:pt idx="670">
                  <c:v>59.762003</c:v>
                </c:pt>
                <c:pt idx="671">
                  <c:v>59.762003</c:v>
                </c:pt>
                <c:pt idx="672">
                  <c:v>59.762003</c:v>
                </c:pt>
                <c:pt idx="673">
                  <c:v>59.762003</c:v>
                </c:pt>
                <c:pt idx="674">
                  <c:v>59.762003</c:v>
                </c:pt>
                <c:pt idx="675">
                  <c:v>59.762003</c:v>
                </c:pt>
                <c:pt idx="676">
                  <c:v>59.762003</c:v>
                </c:pt>
                <c:pt idx="677">
                  <c:v>59.762003</c:v>
                </c:pt>
                <c:pt idx="678">
                  <c:v>59.762003</c:v>
                </c:pt>
                <c:pt idx="679">
                  <c:v>59.762003</c:v>
                </c:pt>
                <c:pt idx="680">
                  <c:v>59.761003000000002</c:v>
                </c:pt>
                <c:pt idx="681">
                  <c:v>59.762003</c:v>
                </c:pt>
                <c:pt idx="682">
                  <c:v>59.762003</c:v>
                </c:pt>
                <c:pt idx="683">
                  <c:v>59.762003</c:v>
                </c:pt>
                <c:pt idx="684">
                  <c:v>59.762003</c:v>
                </c:pt>
                <c:pt idx="685">
                  <c:v>59.762003</c:v>
                </c:pt>
                <c:pt idx="686">
                  <c:v>59.761003000000002</c:v>
                </c:pt>
                <c:pt idx="687">
                  <c:v>59.762003</c:v>
                </c:pt>
                <c:pt idx="688">
                  <c:v>59.762003</c:v>
                </c:pt>
                <c:pt idx="689">
                  <c:v>59.762003</c:v>
                </c:pt>
                <c:pt idx="690">
                  <c:v>59.762003</c:v>
                </c:pt>
                <c:pt idx="691">
                  <c:v>59.762003</c:v>
                </c:pt>
                <c:pt idx="692">
                  <c:v>59.762003</c:v>
                </c:pt>
                <c:pt idx="693">
                  <c:v>59.762003</c:v>
                </c:pt>
                <c:pt idx="694">
                  <c:v>59.762003</c:v>
                </c:pt>
                <c:pt idx="695">
                  <c:v>59.762003</c:v>
                </c:pt>
                <c:pt idx="696">
                  <c:v>59.762003</c:v>
                </c:pt>
                <c:pt idx="697">
                  <c:v>59.762003</c:v>
                </c:pt>
                <c:pt idx="698">
                  <c:v>59.762003</c:v>
                </c:pt>
                <c:pt idx="699">
                  <c:v>59.762003</c:v>
                </c:pt>
                <c:pt idx="700">
                  <c:v>59.761003000000002</c:v>
                </c:pt>
                <c:pt idx="701">
                  <c:v>59.761003000000002</c:v>
                </c:pt>
                <c:pt idx="702">
                  <c:v>59.761003000000002</c:v>
                </c:pt>
                <c:pt idx="703">
                  <c:v>59.761003000000002</c:v>
                </c:pt>
                <c:pt idx="704">
                  <c:v>59.761003000000002</c:v>
                </c:pt>
                <c:pt idx="705">
                  <c:v>59.761003000000002</c:v>
                </c:pt>
                <c:pt idx="706">
                  <c:v>59.761003000000002</c:v>
                </c:pt>
                <c:pt idx="707">
                  <c:v>59.761003000000002</c:v>
                </c:pt>
                <c:pt idx="708">
                  <c:v>59.761003000000002</c:v>
                </c:pt>
                <c:pt idx="709">
                  <c:v>59.761003000000002</c:v>
                </c:pt>
                <c:pt idx="710">
                  <c:v>59.761003000000002</c:v>
                </c:pt>
                <c:pt idx="711">
                  <c:v>59.761003000000002</c:v>
                </c:pt>
                <c:pt idx="712">
                  <c:v>59.761003000000002</c:v>
                </c:pt>
                <c:pt idx="713">
                  <c:v>59.761003000000002</c:v>
                </c:pt>
                <c:pt idx="714">
                  <c:v>59.761003000000002</c:v>
                </c:pt>
                <c:pt idx="715">
                  <c:v>59.761003000000002</c:v>
                </c:pt>
                <c:pt idx="716">
                  <c:v>59.761003000000002</c:v>
                </c:pt>
                <c:pt idx="717">
                  <c:v>59.761003000000002</c:v>
                </c:pt>
                <c:pt idx="718">
                  <c:v>59.761003000000002</c:v>
                </c:pt>
                <c:pt idx="719">
                  <c:v>59.762003</c:v>
                </c:pt>
                <c:pt idx="720">
                  <c:v>59.762003</c:v>
                </c:pt>
                <c:pt idx="721">
                  <c:v>59.762003</c:v>
                </c:pt>
                <c:pt idx="722">
                  <c:v>59.762003</c:v>
                </c:pt>
                <c:pt idx="723">
                  <c:v>59.761003000000002</c:v>
                </c:pt>
                <c:pt idx="724">
                  <c:v>59.761003000000002</c:v>
                </c:pt>
                <c:pt idx="725">
                  <c:v>59.761003000000002</c:v>
                </c:pt>
                <c:pt idx="726">
                  <c:v>59.761003000000002</c:v>
                </c:pt>
                <c:pt idx="727">
                  <c:v>59.761003000000002</c:v>
                </c:pt>
                <c:pt idx="728">
                  <c:v>59.761003000000002</c:v>
                </c:pt>
                <c:pt idx="729">
                  <c:v>59.761003000000002</c:v>
                </c:pt>
                <c:pt idx="730">
                  <c:v>59.761003000000002</c:v>
                </c:pt>
                <c:pt idx="731">
                  <c:v>59.761003000000002</c:v>
                </c:pt>
                <c:pt idx="732">
                  <c:v>59.761003000000002</c:v>
                </c:pt>
                <c:pt idx="733">
                  <c:v>59.761003000000002</c:v>
                </c:pt>
                <c:pt idx="734">
                  <c:v>59.761003000000002</c:v>
                </c:pt>
                <c:pt idx="735">
                  <c:v>59.761003000000002</c:v>
                </c:pt>
                <c:pt idx="736">
                  <c:v>59.761003000000002</c:v>
                </c:pt>
                <c:pt idx="737">
                  <c:v>59.761003000000002</c:v>
                </c:pt>
                <c:pt idx="738">
                  <c:v>59.761003000000002</c:v>
                </c:pt>
                <c:pt idx="739">
                  <c:v>59.761003000000002</c:v>
                </c:pt>
                <c:pt idx="740">
                  <c:v>59.761003000000002</c:v>
                </c:pt>
                <c:pt idx="741">
                  <c:v>59.761003000000002</c:v>
                </c:pt>
                <c:pt idx="742">
                  <c:v>59.761003000000002</c:v>
                </c:pt>
                <c:pt idx="743">
                  <c:v>59.761003000000002</c:v>
                </c:pt>
                <c:pt idx="744">
                  <c:v>59.761003000000002</c:v>
                </c:pt>
                <c:pt idx="745">
                  <c:v>59.761003000000002</c:v>
                </c:pt>
                <c:pt idx="746">
                  <c:v>59.761003000000002</c:v>
                </c:pt>
                <c:pt idx="747">
                  <c:v>59.761003000000002</c:v>
                </c:pt>
                <c:pt idx="748">
                  <c:v>59.761003000000002</c:v>
                </c:pt>
                <c:pt idx="749">
                  <c:v>59.761003000000002</c:v>
                </c:pt>
                <c:pt idx="750">
                  <c:v>59.761003000000002</c:v>
                </c:pt>
                <c:pt idx="751">
                  <c:v>59.762003</c:v>
                </c:pt>
                <c:pt idx="752">
                  <c:v>59.762003</c:v>
                </c:pt>
                <c:pt idx="753">
                  <c:v>59.762003</c:v>
                </c:pt>
                <c:pt idx="754">
                  <c:v>59.762003</c:v>
                </c:pt>
                <c:pt idx="755">
                  <c:v>59.762003</c:v>
                </c:pt>
                <c:pt idx="756">
                  <c:v>59.762003</c:v>
                </c:pt>
                <c:pt idx="757">
                  <c:v>59.762003</c:v>
                </c:pt>
                <c:pt idx="758">
                  <c:v>59.762003</c:v>
                </c:pt>
                <c:pt idx="759">
                  <c:v>59.762003</c:v>
                </c:pt>
                <c:pt idx="760">
                  <c:v>59.762003</c:v>
                </c:pt>
                <c:pt idx="761">
                  <c:v>59.762003</c:v>
                </c:pt>
                <c:pt idx="762">
                  <c:v>59.762003</c:v>
                </c:pt>
                <c:pt idx="763">
                  <c:v>59.762003</c:v>
                </c:pt>
                <c:pt idx="764">
                  <c:v>59.762003</c:v>
                </c:pt>
                <c:pt idx="765">
                  <c:v>59.762003</c:v>
                </c:pt>
                <c:pt idx="766">
                  <c:v>59.762003</c:v>
                </c:pt>
                <c:pt idx="767">
                  <c:v>59.762003</c:v>
                </c:pt>
                <c:pt idx="768">
                  <c:v>59.762003</c:v>
                </c:pt>
                <c:pt idx="769">
                  <c:v>59.762003</c:v>
                </c:pt>
                <c:pt idx="770">
                  <c:v>59.762003</c:v>
                </c:pt>
                <c:pt idx="771">
                  <c:v>59.762003</c:v>
                </c:pt>
                <c:pt idx="772">
                  <c:v>59.762003</c:v>
                </c:pt>
                <c:pt idx="773">
                  <c:v>59.762003</c:v>
                </c:pt>
                <c:pt idx="774">
                  <c:v>59.762003</c:v>
                </c:pt>
                <c:pt idx="775">
                  <c:v>59.762003</c:v>
                </c:pt>
                <c:pt idx="776">
                  <c:v>59.762003</c:v>
                </c:pt>
                <c:pt idx="777">
                  <c:v>59.762003</c:v>
                </c:pt>
                <c:pt idx="778">
                  <c:v>59.762003</c:v>
                </c:pt>
                <c:pt idx="779">
                  <c:v>59.762003</c:v>
                </c:pt>
                <c:pt idx="780">
                  <c:v>59.762003</c:v>
                </c:pt>
                <c:pt idx="781">
                  <c:v>59.762003</c:v>
                </c:pt>
                <c:pt idx="782">
                  <c:v>59.763002999999998</c:v>
                </c:pt>
                <c:pt idx="783">
                  <c:v>59.763002999999998</c:v>
                </c:pt>
                <c:pt idx="784">
                  <c:v>59.763002999999998</c:v>
                </c:pt>
                <c:pt idx="785">
                  <c:v>59.763002999999998</c:v>
                </c:pt>
                <c:pt idx="786">
                  <c:v>59.763002999999998</c:v>
                </c:pt>
                <c:pt idx="787">
                  <c:v>59.763002999999998</c:v>
                </c:pt>
                <c:pt idx="788">
                  <c:v>59.763002999999998</c:v>
                </c:pt>
                <c:pt idx="789">
                  <c:v>59.763002999999998</c:v>
                </c:pt>
                <c:pt idx="790">
                  <c:v>59.763002999999998</c:v>
                </c:pt>
                <c:pt idx="791">
                  <c:v>59.763002999999998</c:v>
                </c:pt>
                <c:pt idx="792">
                  <c:v>59.763002999999998</c:v>
                </c:pt>
                <c:pt idx="793">
                  <c:v>59.763002999999998</c:v>
                </c:pt>
                <c:pt idx="794">
                  <c:v>59.763002999999998</c:v>
                </c:pt>
                <c:pt idx="795">
                  <c:v>59.763002999999998</c:v>
                </c:pt>
                <c:pt idx="796">
                  <c:v>59.763002999999998</c:v>
                </c:pt>
                <c:pt idx="797">
                  <c:v>59.763002999999998</c:v>
                </c:pt>
                <c:pt idx="798">
                  <c:v>59.763002999999998</c:v>
                </c:pt>
                <c:pt idx="799">
                  <c:v>59.763002999999998</c:v>
                </c:pt>
                <c:pt idx="800">
                  <c:v>59.763002999999998</c:v>
                </c:pt>
                <c:pt idx="801">
                  <c:v>59.763002999999998</c:v>
                </c:pt>
                <c:pt idx="802">
                  <c:v>59.764003000000002</c:v>
                </c:pt>
                <c:pt idx="803">
                  <c:v>59.764003000000002</c:v>
                </c:pt>
                <c:pt idx="804">
                  <c:v>59.764003000000002</c:v>
                </c:pt>
                <c:pt idx="805">
                  <c:v>59.764003000000002</c:v>
                </c:pt>
                <c:pt idx="806">
                  <c:v>59.764003000000002</c:v>
                </c:pt>
                <c:pt idx="807">
                  <c:v>59.764003000000002</c:v>
                </c:pt>
                <c:pt idx="808">
                  <c:v>59.764003000000002</c:v>
                </c:pt>
                <c:pt idx="809">
                  <c:v>59.763002999999998</c:v>
                </c:pt>
                <c:pt idx="810">
                  <c:v>59.763002999999998</c:v>
                </c:pt>
                <c:pt idx="811">
                  <c:v>59.764003000000002</c:v>
                </c:pt>
                <c:pt idx="812">
                  <c:v>59.764003000000002</c:v>
                </c:pt>
                <c:pt idx="813">
                  <c:v>59.764003000000002</c:v>
                </c:pt>
                <c:pt idx="814">
                  <c:v>59.764003000000002</c:v>
                </c:pt>
                <c:pt idx="815">
                  <c:v>59.764003000000002</c:v>
                </c:pt>
                <c:pt idx="816">
                  <c:v>59.764003000000002</c:v>
                </c:pt>
                <c:pt idx="817">
                  <c:v>59.764003000000002</c:v>
                </c:pt>
                <c:pt idx="818">
                  <c:v>59.764003000000002</c:v>
                </c:pt>
                <c:pt idx="819">
                  <c:v>59.764003000000002</c:v>
                </c:pt>
                <c:pt idx="820">
                  <c:v>59.764003000000002</c:v>
                </c:pt>
                <c:pt idx="821">
                  <c:v>59.764003000000002</c:v>
                </c:pt>
                <c:pt idx="822">
                  <c:v>59.764003000000002</c:v>
                </c:pt>
                <c:pt idx="823">
                  <c:v>59.765003</c:v>
                </c:pt>
                <c:pt idx="824">
                  <c:v>59.765003</c:v>
                </c:pt>
                <c:pt idx="825">
                  <c:v>59.765003</c:v>
                </c:pt>
                <c:pt idx="826">
                  <c:v>59.765003</c:v>
                </c:pt>
                <c:pt idx="827">
                  <c:v>59.765003</c:v>
                </c:pt>
                <c:pt idx="828">
                  <c:v>59.766002999999998</c:v>
                </c:pt>
                <c:pt idx="829">
                  <c:v>59.766002999999998</c:v>
                </c:pt>
                <c:pt idx="830">
                  <c:v>59.766002999999998</c:v>
                </c:pt>
                <c:pt idx="831">
                  <c:v>59.766002999999998</c:v>
                </c:pt>
                <c:pt idx="832">
                  <c:v>59.765003</c:v>
                </c:pt>
                <c:pt idx="833">
                  <c:v>59.765003</c:v>
                </c:pt>
                <c:pt idx="834">
                  <c:v>59.765003</c:v>
                </c:pt>
                <c:pt idx="835">
                  <c:v>59.765003</c:v>
                </c:pt>
                <c:pt idx="836">
                  <c:v>59.765003</c:v>
                </c:pt>
                <c:pt idx="837">
                  <c:v>59.765003</c:v>
                </c:pt>
                <c:pt idx="838">
                  <c:v>59.765003</c:v>
                </c:pt>
                <c:pt idx="839">
                  <c:v>59.765003</c:v>
                </c:pt>
                <c:pt idx="840">
                  <c:v>59.765003</c:v>
                </c:pt>
                <c:pt idx="841">
                  <c:v>59.765003</c:v>
                </c:pt>
                <c:pt idx="842">
                  <c:v>59.765003</c:v>
                </c:pt>
                <c:pt idx="843">
                  <c:v>59.765003</c:v>
                </c:pt>
                <c:pt idx="844">
                  <c:v>59.766002999999998</c:v>
                </c:pt>
                <c:pt idx="845">
                  <c:v>59.766002999999998</c:v>
                </c:pt>
                <c:pt idx="846">
                  <c:v>59.766002999999998</c:v>
                </c:pt>
                <c:pt idx="847">
                  <c:v>59.766002999999998</c:v>
                </c:pt>
                <c:pt idx="848">
                  <c:v>59.766002999999998</c:v>
                </c:pt>
                <c:pt idx="849">
                  <c:v>59.766002999999998</c:v>
                </c:pt>
                <c:pt idx="850">
                  <c:v>59.766002999999998</c:v>
                </c:pt>
                <c:pt idx="851">
                  <c:v>59.766002999999998</c:v>
                </c:pt>
                <c:pt idx="852">
                  <c:v>59.766002999999998</c:v>
                </c:pt>
                <c:pt idx="853">
                  <c:v>59.766002999999998</c:v>
                </c:pt>
                <c:pt idx="854">
                  <c:v>59.766002999999998</c:v>
                </c:pt>
                <c:pt idx="855">
                  <c:v>59.767003000000003</c:v>
                </c:pt>
                <c:pt idx="856">
                  <c:v>59.767003000000003</c:v>
                </c:pt>
                <c:pt idx="857">
                  <c:v>59.767003000000003</c:v>
                </c:pt>
                <c:pt idx="858">
                  <c:v>59.767003000000003</c:v>
                </c:pt>
                <c:pt idx="859">
                  <c:v>59.767003000000003</c:v>
                </c:pt>
                <c:pt idx="860">
                  <c:v>59.767003000000003</c:v>
                </c:pt>
                <c:pt idx="861">
                  <c:v>59.767003000000003</c:v>
                </c:pt>
                <c:pt idx="862">
                  <c:v>59.767003000000003</c:v>
                </c:pt>
                <c:pt idx="863">
                  <c:v>59.767003000000003</c:v>
                </c:pt>
                <c:pt idx="864">
                  <c:v>59.767003000000003</c:v>
                </c:pt>
                <c:pt idx="865">
                  <c:v>59.767003000000003</c:v>
                </c:pt>
                <c:pt idx="866">
                  <c:v>59.767003000000003</c:v>
                </c:pt>
                <c:pt idx="867">
                  <c:v>59.767003000000003</c:v>
                </c:pt>
                <c:pt idx="868">
                  <c:v>59.768003</c:v>
                </c:pt>
                <c:pt idx="869">
                  <c:v>59.768003</c:v>
                </c:pt>
                <c:pt idx="870">
                  <c:v>59.768003</c:v>
                </c:pt>
                <c:pt idx="871">
                  <c:v>59.768003</c:v>
                </c:pt>
                <c:pt idx="872">
                  <c:v>59.768003</c:v>
                </c:pt>
                <c:pt idx="873">
                  <c:v>59.768003</c:v>
                </c:pt>
                <c:pt idx="874">
                  <c:v>59.768003</c:v>
                </c:pt>
                <c:pt idx="875">
                  <c:v>59.768003</c:v>
                </c:pt>
                <c:pt idx="876">
                  <c:v>59.768003</c:v>
                </c:pt>
                <c:pt idx="877">
                  <c:v>59.768003</c:v>
                </c:pt>
                <c:pt idx="878">
                  <c:v>59.768003</c:v>
                </c:pt>
                <c:pt idx="879">
                  <c:v>59.768003</c:v>
                </c:pt>
                <c:pt idx="880">
                  <c:v>59.768003</c:v>
                </c:pt>
                <c:pt idx="881">
                  <c:v>59.768003</c:v>
                </c:pt>
                <c:pt idx="882">
                  <c:v>59.768003</c:v>
                </c:pt>
                <c:pt idx="883">
                  <c:v>59.768003</c:v>
                </c:pt>
                <c:pt idx="884">
                  <c:v>59.769002999999998</c:v>
                </c:pt>
                <c:pt idx="885">
                  <c:v>59.769002999999998</c:v>
                </c:pt>
                <c:pt idx="886">
                  <c:v>59.769002999999998</c:v>
                </c:pt>
                <c:pt idx="887">
                  <c:v>59.769002999999998</c:v>
                </c:pt>
                <c:pt idx="888">
                  <c:v>59.769002999999998</c:v>
                </c:pt>
                <c:pt idx="889">
                  <c:v>59.769002999999998</c:v>
                </c:pt>
                <c:pt idx="890">
                  <c:v>59.769002999999998</c:v>
                </c:pt>
                <c:pt idx="891">
                  <c:v>59.769002999999998</c:v>
                </c:pt>
                <c:pt idx="892">
                  <c:v>59.769002999999998</c:v>
                </c:pt>
                <c:pt idx="893">
                  <c:v>59.769002999999998</c:v>
                </c:pt>
                <c:pt idx="894">
                  <c:v>59.769002999999998</c:v>
                </c:pt>
                <c:pt idx="895">
                  <c:v>59.769002999999998</c:v>
                </c:pt>
                <c:pt idx="896">
                  <c:v>59.769002999999998</c:v>
                </c:pt>
                <c:pt idx="897">
                  <c:v>59.770003000000003</c:v>
                </c:pt>
                <c:pt idx="898">
                  <c:v>59.770003000000003</c:v>
                </c:pt>
                <c:pt idx="899">
                  <c:v>59.770003000000003</c:v>
                </c:pt>
                <c:pt idx="900">
                  <c:v>59.770003000000003</c:v>
                </c:pt>
                <c:pt idx="901">
                  <c:v>59.770003000000003</c:v>
                </c:pt>
                <c:pt idx="902">
                  <c:v>59.770003000000003</c:v>
                </c:pt>
                <c:pt idx="903">
                  <c:v>59.770003000000003</c:v>
                </c:pt>
                <c:pt idx="904">
                  <c:v>59.770003000000003</c:v>
                </c:pt>
                <c:pt idx="905">
                  <c:v>59.770003000000003</c:v>
                </c:pt>
                <c:pt idx="906">
                  <c:v>59.770003000000003</c:v>
                </c:pt>
                <c:pt idx="907">
                  <c:v>59.770003000000003</c:v>
                </c:pt>
                <c:pt idx="908">
                  <c:v>59.771003</c:v>
                </c:pt>
                <c:pt idx="909">
                  <c:v>59.771003</c:v>
                </c:pt>
                <c:pt idx="910">
                  <c:v>59.771003</c:v>
                </c:pt>
                <c:pt idx="911">
                  <c:v>59.771003</c:v>
                </c:pt>
                <c:pt idx="912">
                  <c:v>59.771003</c:v>
                </c:pt>
                <c:pt idx="913">
                  <c:v>59.771003</c:v>
                </c:pt>
                <c:pt idx="914">
                  <c:v>59.771003</c:v>
                </c:pt>
                <c:pt idx="915">
                  <c:v>59.771003</c:v>
                </c:pt>
                <c:pt idx="916">
                  <c:v>59.771003</c:v>
                </c:pt>
                <c:pt idx="917">
                  <c:v>59.771003</c:v>
                </c:pt>
                <c:pt idx="918">
                  <c:v>59.771003</c:v>
                </c:pt>
                <c:pt idx="919">
                  <c:v>59.771003</c:v>
                </c:pt>
                <c:pt idx="920">
                  <c:v>59.772002999999998</c:v>
                </c:pt>
                <c:pt idx="921">
                  <c:v>59.772002999999998</c:v>
                </c:pt>
                <c:pt idx="922">
                  <c:v>59.772002999999998</c:v>
                </c:pt>
                <c:pt idx="923">
                  <c:v>59.772002999999998</c:v>
                </c:pt>
                <c:pt idx="924">
                  <c:v>59.772002999999998</c:v>
                </c:pt>
                <c:pt idx="925">
                  <c:v>59.772002999999998</c:v>
                </c:pt>
                <c:pt idx="926">
                  <c:v>59.773003000000003</c:v>
                </c:pt>
                <c:pt idx="927">
                  <c:v>59.773003000000003</c:v>
                </c:pt>
                <c:pt idx="928">
                  <c:v>59.773003000000003</c:v>
                </c:pt>
                <c:pt idx="929">
                  <c:v>59.772002999999998</c:v>
                </c:pt>
                <c:pt idx="930">
                  <c:v>59.772002999999998</c:v>
                </c:pt>
                <c:pt idx="931">
                  <c:v>59.772002999999998</c:v>
                </c:pt>
                <c:pt idx="932">
                  <c:v>59.773003000000003</c:v>
                </c:pt>
                <c:pt idx="933">
                  <c:v>59.773003000000003</c:v>
                </c:pt>
                <c:pt idx="934">
                  <c:v>59.773003000000003</c:v>
                </c:pt>
                <c:pt idx="935">
                  <c:v>59.773003000000003</c:v>
                </c:pt>
                <c:pt idx="936">
                  <c:v>59.773003000000003</c:v>
                </c:pt>
                <c:pt idx="937">
                  <c:v>59.773003000000003</c:v>
                </c:pt>
                <c:pt idx="938">
                  <c:v>59.773003000000003</c:v>
                </c:pt>
                <c:pt idx="939">
                  <c:v>59.773003000000003</c:v>
                </c:pt>
                <c:pt idx="940">
                  <c:v>59.773003000000003</c:v>
                </c:pt>
                <c:pt idx="941">
                  <c:v>59.773003000000003</c:v>
                </c:pt>
                <c:pt idx="942">
                  <c:v>59.773003000000003</c:v>
                </c:pt>
                <c:pt idx="943">
                  <c:v>59.773003000000003</c:v>
                </c:pt>
                <c:pt idx="944">
                  <c:v>59.774003</c:v>
                </c:pt>
                <c:pt idx="945">
                  <c:v>59.774003</c:v>
                </c:pt>
                <c:pt idx="946">
                  <c:v>59.774003</c:v>
                </c:pt>
                <c:pt idx="947">
                  <c:v>59.774003</c:v>
                </c:pt>
                <c:pt idx="948">
                  <c:v>59.774003</c:v>
                </c:pt>
                <c:pt idx="949">
                  <c:v>59.774003</c:v>
                </c:pt>
                <c:pt idx="950">
                  <c:v>59.774003</c:v>
                </c:pt>
                <c:pt idx="951">
                  <c:v>59.774003</c:v>
                </c:pt>
                <c:pt idx="952">
                  <c:v>59.774003</c:v>
                </c:pt>
                <c:pt idx="953">
                  <c:v>59.774003</c:v>
                </c:pt>
                <c:pt idx="954">
                  <c:v>59.774003</c:v>
                </c:pt>
                <c:pt idx="955">
                  <c:v>59.774003</c:v>
                </c:pt>
                <c:pt idx="956">
                  <c:v>59.774003</c:v>
                </c:pt>
                <c:pt idx="957">
                  <c:v>59.774003</c:v>
                </c:pt>
                <c:pt idx="958">
                  <c:v>59.775002999999998</c:v>
                </c:pt>
                <c:pt idx="959">
                  <c:v>59.775002999999998</c:v>
                </c:pt>
                <c:pt idx="960">
                  <c:v>59.775002999999998</c:v>
                </c:pt>
                <c:pt idx="961">
                  <c:v>59.775002999999998</c:v>
                </c:pt>
                <c:pt idx="962">
                  <c:v>59.775002999999998</c:v>
                </c:pt>
                <c:pt idx="963">
                  <c:v>59.775002999999998</c:v>
                </c:pt>
                <c:pt idx="964">
                  <c:v>59.775002999999998</c:v>
                </c:pt>
                <c:pt idx="965">
                  <c:v>59.775002999999998</c:v>
                </c:pt>
                <c:pt idx="966">
                  <c:v>59.775002999999998</c:v>
                </c:pt>
                <c:pt idx="967">
                  <c:v>59.775002999999998</c:v>
                </c:pt>
                <c:pt idx="968">
                  <c:v>59.775002999999998</c:v>
                </c:pt>
                <c:pt idx="969">
                  <c:v>59.775002999999998</c:v>
                </c:pt>
                <c:pt idx="970">
                  <c:v>59.776003000000003</c:v>
                </c:pt>
                <c:pt idx="971">
                  <c:v>59.776003000000003</c:v>
                </c:pt>
                <c:pt idx="972">
                  <c:v>59.776003000000003</c:v>
                </c:pt>
                <c:pt idx="973">
                  <c:v>59.776003000000003</c:v>
                </c:pt>
                <c:pt idx="974">
                  <c:v>59.776003000000003</c:v>
                </c:pt>
                <c:pt idx="975">
                  <c:v>59.776003000000003</c:v>
                </c:pt>
                <c:pt idx="976">
                  <c:v>59.776003000000003</c:v>
                </c:pt>
                <c:pt idx="977">
                  <c:v>59.776003000000003</c:v>
                </c:pt>
                <c:pt idx="978">
                  <c:v>59.777003000000001</c:v>
                </c:pt>
                <c:pt idx="979">
                  <c:v>59.777003000000001</c:v>
                </c:pt>
                <c:pt idx="980">
                  <c:v>59.777003000000001</c:v>
                </c:pt>
                <c:pt idx="981">
                  <c:v>59.777003000000001</c:v>
                </c:pt>
                <c:pt idx="982">
                  <c:v>59.777003000000001</c:v>
                </c:pt>
                <c:pt idx="983">
                  <c:v>59.777003000000001</c:v>
                </c:pt>
                <c:pt idx="984">
                  <c:v>59.777003000000001</c:v>
                </c:pt>
                <c:pt idx="985">
                  <c:v>59.777003000000001</c:v>
                </c:pt>
                <c:pt idx="986">
                  <c:v>59.778002999999998</c:v>
                </c:pt>
                <c:pt idx="987">
                  <c:v>59.778002999999998</c:v>
                </c:pt>
                <c:pt idx="988">
                  <c:v>59.778002999999998</c:v>
                </c:pt>
                <c:pt idx="989">
                  <c:v>59.778002999999998</c:v>
                </c:pt>
                <c:pt idx="990">
                  <c:v>59.778002999999998</c:v>
                </c:pt>
                <c:pt idx="991">
                  <c:v>59.778002999999998</c:v>
                </c:pt>
                <c:pt idx="992">
                  <c:v>59.778002999999998</c:v>
                </c:pt>
                <c:pt idx="993">
                  <c:v>59.778002999999998</c:v>
                </c:pt>
                <c:pt idx="994">
                  <c:v>59.778002999999998</c:v>
                </c:pt>
                <c:pt idx="995">
                  <c:v>59.778002999999998</c:v>
                </c:pt>
                <c:pt idx="996">
                  <c:v>59.778002999999998</c:v>
                </c:pt>
                <c:pt idx="997">
                  <c:v>59.778002999999998</c:v>
                </c:pt>
                <c:pt idx="998">
                  <c:v>59.779003000000003</c:v>
                </c:pt>
                <c:pt idx="999">
                  <c:v>59.779003000000003</c:v>
                </c:pt>
                <c:pt idx="1000">
                  <c:v>59.779003000000003</c:v>
                </c:pt>
                <c:pt idx="1001">
                  <c:v>59.779003000000003</c:v>
                </c:pt>
                <c:pt idx="1002">
                  <c:v>59.780003000000001</c:v>
                </c:pt>
                <c:pt idx="1003">
                  <c:v>59.780003000000001</c:v>
                </c:pt>
                <c:pt idx="1004">
                  <c:v>59.780003000000001</c:v>
                </c:pt>
                <c:pt idx="1005">
                  <c:v>59.780003000000001</c:v>
                </c:pt>
                <c:pt idx="1006">
                  <c:v>59.780003000000001</c:v>
                </c:pt>
                <c:pt idx="1007">
                  <c:v>59.780003000000001</c:v>
                </c:pt>
                <c:pt idx="1008">
                  <c:v>59.780003000000001</c:v>
                </c:pt>
                <c:pt idx="1009">
                  <c:v>59.780003000000001</c:v>
                </c:pt>
                <c:pt idx="1010">
                  <c:v>59.780003000000001</c:v>
                </c:pt>
                <c:pt idx="1011">
                  <c:v>59.780003000000001</c:v>
                </c:pt>
                <c:pt idx="1012">
                  <c:v>59.780003000000001</c:v>
                </c:pt>
                <c:pt idx="1013">
                  <c:v>59.780003000000001</c:v>
                </c:pt>
                <c:pt idx="1014">
                  <c:v>59.780003000000001</c:v>
                </c:pt>
                <c:pt idx="1015">
                  <c:v>59.780003000000001</c:v>
                </c:pt>
                <c:pt idx="1016">
                  <c:v>59.781002999999998</c:v>
                </c:pt>
                <c:pt idx="1017">
                  <c:v>59.781002999999998</c:v>
                </c:pt>
                <c:pt idx="1018">
                  <c:v>59.781002999999998</c:v>
                </c:pt>
                <c:pt idx="1019">
                  <c:v>59.781002999999998</c:v>
                </c:pt>
                <c:pt idx="1020">
                  <c:v>59.781002999999998</c:v>
                </c:pt>
                <c:pt idx="1021">
                  <c:v>59.781002999999998</c:v>
                </c:pt>
                <c:pt idx="1022">
                  <c:v>59.782003000000003</c:v>
                </c:pt>
                <c:pt idx="1023">
                  <c:v>59.782003000000003</c:v>
                </c:pt>
                <c:pt idx="1024">
                  <c:v>59.782003000000003</c:v>
                </c:pt>
                <c:pt idx="1025">
                  <c:v>59.782003000000003</c:v>
                </c:pt>
                <c:pt idx="1026">
                  <c:v>59.782003000000003</c:v>
                </c:pt>
                <c:pt idx="1027">
                  <c:v>59.783003000000001</c:v>
                </c:pt>
                <c:pt idx="1028">
                  <c:v>59.783003000000001</c:v>
                </c:pt>
                <c:pt idx="1029">
                  <c:v>59.783003000000001</c:v>
                </c:pt>
                <c:pt idx="1030">
                  <c:v>59.783003000000001</c:v>
                </c:pt>
                <c:pt idx="1031">
                  <c:v>59.783003000000001</c:v>
                </c:pt>
                <c:pt idx="1032">
                  <c:v>59.783003000000001</c:v>
                </c:pt>
                <c:pt idx="1033">
                  <c:v>59.784002999999998</c:v>
                </c:pt>
                <c:pt idx="1034">
                  <c:v>59.784002999999998</c:v>
                </c:pt>
                <c:pt idx="1035">
                  <c:v>59.784002999999998</c:v>
                </c:pt>
                <c:pt idx="1036">
                  <c:v>59.784002999999998</c:v>
                </c:pt>
                <c:pt idx="1037">
                  <c:v>59.784002999999998</c:v>
                </c:pt>
                <c:pt idx="1038">
                  <c:v>59.784002999999998</c:v>
                </c:pt>
                <c:pt idx="1039">
                  <c:v>59.784002999999998</c:v>
                </c:pt>
                <c:pt idx="1040">
                  <c:v>59.784002999999998</c:v>
                </c:pt>
                <c:pt idx="1041">
                  <c:v>59.784002999999998</c:v>
                </c:pt>
                <c:pt idx="1042">
                  <c:v>59.785003000000003</c:v>
                </c:pt>
                <c:pt idx="1043">
                  <c:v>59.785003000000003</c:v>
                </c:pt>
                <c:pt idx="1044">
                  <c:v>59.785003000000003</c:v>
                </c:pt>
                <c:pt idx="1045">
                  <c:v>59.785003000000003</c:v>
                </c:pt>
                <c:pt idx="1046">
                  <c:v>59.785003000000003</c:v>
                </c:pt>
                <c:pt idx="1047">
                  <c:v>59.786003000000001</c:v>
                </c:pt>
                <c:pt idx="1048">
                  <c:v>59.786003000000001</c:v>
                </c:pt>
                <c:pt idx="1049">
                  <c:v>59.786003000000001</c:v>
                </c:pt>
                <c:pt idx="1050">
                  <c:v>59.786003000000001</c:v>
                </c:pt>
                <c:pt idx="1051">
                  <c:v>59.786003000000001</c:v>
                </c:pt>
                <c:pt idx="1052">
                  <c:v>59.786003000000001</c:v>
                </c:pt>
                <c:pt idx="1053">
                  <c:v>59.786003000000001</c:v>
                </c:pt>
                <c:pt idx="1054">
                  <c:v>59.786003000000001</c:v>
                </c:pt>
                <c:pt idx="1055">
                  <c:v>59.786003000000001</c:v>
                </c:pt>
                <c:pt idx="1056">
                  <c:v>59.786003000000001</c:v>
                </c:pt>
                <c:pt idx="1057">
                  <c:v>59.787002999999999</c:v>
                </c:pt>
                <c:pt idx="1058">
                  <c:v>59.787002999999999</c:v>
                </c:pt>
                <c:pt idx="1059">
                  <c:v>59.787002999999999</c:v>
                </c:pt>
                <c:pt idx="1060">
                  <c:v>59.787002999999999</c:v>
                </c:pt>
                <c:pt idx="1061">
                  <c:v>59.787002999999999</c:v>
                </c:pt>
                <c:pt idx="1062">
                  <c:v>59.788003000000003</c:v>
                </c:pt>
                <c:pt idx="1063">
                  <c:v>59.788003000000003</c:v>
                </c:pt>
                <c:pt idx="1064">
                  <c:v>59.788003000000003</c:v>
                </c:pt>
                <c:pt idx="1065">
                  <c:v>59.788003000000003</c:v>
                </c:pt>
                <c:pt idx="1066">
                  <c:v>59.788003000000003</c:v>
                </c:pt>
                <c:pt idx="1067">
                  <c:v>59.788003000000003</c:v>
                </c:pt>
                <c:pt idx="1068">
                  <c:v>59.789003000000001</c:v>
                </c:pt>
                <c:pt idx="1069">
                  <c:v>59.789003000000001</c:v>
                </c:pt>
                <c:pt idx="1070">
                  <c:v>59.789003000000001</c:v>
                </c:pt>
                <c:pt idx="1071">
                  <c:v>59.789003000000001</c:v>
                </c:pt>
                <c:pt idx="1072">
                  <c:v>59.789003000000001</c:v>
                </c:pt>
                <c:pt idx="1073">
                  <c:v>59.789003000000001</c:v>
                </c:pt>
                <c:pt idx="1074">
                  <c:v>59.789003000000001</c:v>
                </c:pt>
                <c:pt idx="1075">
                  <c:v>59.789003000000001</c:v>
                </c:pt>
                <c:pt idx="1076">
                  <c:v>59.789003000000001</c:v>
                </c:pt>
                <c:pt idx="1077">
                  <c:v>59.789003000000001</c:v>
                </c:pt>
                <c:pt idx="1078">
                  <c:v>59.790002999999999</c:v>
                </c:pt>
                <c:pt idx="1079">
                  <c:v>59.790002999999999</c:v>
                </c:pt>
                <c:pt idx="1080">
                  <c:v>59.790002999999999</c:v>
                </c:pt>
                <c:pt idx="1081">
                  <c:v>59.791003000000003</c:v>
                </c:pt>
                <c:pt idx="1082">
                  <c:v>59.791003000000003</c:v>
                </c:pt>
                <c:pt idx="1083">
                  <c:v>59.791003000000003</c:v>
                </c:pt>
                <c:pt idx="1084">
                  <c:v>59.791003000000003</c:v>
                </c:pt>
                <c:pt idx="1085">
                  <c:v>59.791003000000003</c:v>
                </c:pt>
                <c:pt idx="1086">
                  <c:v>59.791003000000003</c:v>
                </c:pt>
                <c:pt idx="1087">
                  <c:v>59.792003000000001</c:v>
                </c:pt>
                <c:pt idx="1088">
                  <c:v>59.792003000000001</c:v>
                </c:pt>
                <c:pt idx="1089">
                  <c:v>59.792003000000001</c:v>
                </c:pt>
                <c:pt idx="1090">
                  <c:v>59.792003000000001</c:v>
                </c:pt>
                <c:pt idx="1091">
                  <c:v>59.792003000000001</c:v>
                </c:pt>
                <c:pt idx="1092">
                  <c:v>59.792003000000001</c:v>
                </c:pt>
                <c:pt idx="1093">
                  <c:v>59.792003000000001</c:v>
                </c:pt>
                <c:pt idx="1094">
                  <c:v>59.793002999999999</c:v>
                </c:pt>
                <c:pt idx="1095">
                  <c:v>59.793002999999999</c:v>
                </c:pt>
                <c:pt idx="1096">
                  <c:v>59.793002999999999</c:v>
                </c:pt>
                <c:pt idx="1097">
                  <c:v>59.793002999999999</c:v>
                </c:pt>
                <c:pt idx="1098">
                  <c:v>59.793002999999999</c:v>
                </c:pt>
                <c:pt idx="1099">
                  <c:v>59.793002999999999</c:v>
                </c:pt>
                <c:pt idx="1100">
                  <c:v>59.794002999999996</c:v>
                </c:pt>
                <c:pt idx="1101">
                  <c:v>59.794002999999996</c:v>
                </c:pt>
                <c:pt idx="1102">
                  <c:v>59.794002999999996</c:v>
                </c:pt>
                <c:pt idx="1103">
                  <c:v>59.794002999999996</c:v>
                </c:pt>
                <c:pt idx="1104">
                  <c:v>59.794002999999996</c:v>
                </c:pt>
                <c:pt idx="1105">
                  <c:v>59.794002999999996</c:v>
                </c:pt>
                <c:pt idx="1106">
                  <c:v>59.795003000000001</c:v>
                </c:pt>
                <c:pt idx="1107">
                  <c:v>59.795003000000001</c:v>
                </c:pt>
                <c:pt idx="1108">
                  <c:v>59.795003000000001</c:v>
                </c:pt>
                <c:pt idx="1109">
                  <c:v>59.795003000000001</c:v>
                </c:pt>
                <c:pt idx="1110">
                  <c:v>59.795003000000001</c:v>
                </c:pt>
                <c:pt idx="1111">
                  <c:v>59.795003000000001</c:v>
                </c:pt>
                <c:pt idx="1112">
                  <c:v>59.795003000000001</c:v>
                </c:pt>
                <c:pt idx="1113">
                  <c:v>59.796002999999999</c:v>
                </c:pt>
                <c:pt idx="1114">
                  <c:v>59.796002999999999</c:v>
                </c:pt>
                <c:pt idx="1115">
                  <c:v>59.796002999999999</c:v>
                </c:pt>
                <c:pt idx="1116">
                  <c:v>59.796002999999999</c:v>
                </c:pt>
                <c:pt idx="1117">
                  <c:v>59.796002999999999</c:v>
                </c:pt>
                <c:pt idx="1118">
                  <c:v>59.797002999999997</c:v>
                </c:pt>
                <c:pt idx="1119">
                  <c:v>59.797002999999997</c:v>
                </c:pt>
                <c:pt idx="1120">
                  <c:v>59.797002999999997</c:v>
                </c:pt>
                <c:pt idx="1121">
                  <c:v>59.797002999999997</c:v>
                </c:pt>
                <c:pt idx="1122">
                  <c:v>59.797002999999997</c:v>
                </c:pt>
                <c:pt idx="1123">
                  <c:v>59.797002999999997</c:v>
                </c:pt>
                <c:pt idx="1124">
                  <c:v>59.797002999999997</c:v>
                </c:pt>
                <c:pt idx="1125">
                  <c:v>59.798003000000001</c:v>
                </c:pt>
                <c:pt idx="1126">
                  <c:v>59.798003000000001</c:v>
                </c:pt>
                <c:pt idx="1127">
                  <c:v>59.798003000000001</c:v>
                </c:pt>
                <c:pt idx="1128">
                  <c:v>59.798003000000001</c:v>
                </c:pt>
                <c:pt idx="1129">
                  <c:v>59.798003000000001</c:v>
                </c:pt>
                <c:pt idx="1130">
                  <c:v>59.798003000000001</c:v>
                </c:pt>
                <c:pt idx="1131">
                  <c:v>59.799002999999999</c:v>
                </c:pt>
                <c:pt idx="1132">
                  <c:v>59.799002999999999</c:v>
                </c:pt>
                <c:pt idx="1133">
                  <c:v>59.799002999999999</c:v>
                </c:pt>
                <c:pt idx="1134">
                  <c:v>59.799002999999999</c:v>
                </c:pt>
                <c:pt idx="1135">
                  <c:v>59.800002999999997</c:v>
                </c:pt>
                <c:pt idx="1136">
                  <c:v>59.800002999999997</c:v>
                </c:pt>
                <c:pt idx="1137">
                  <c:v>59.800002999999997</c:v>
                </c:pt>
                <c:pt idx="1138">
                  <c:v>59.800002999999997</c:v>
                </c:pt>
                <c:pt idx="1139">
                  <c:v>59.800002999999997</c:v>
                </c:pt>
                <c:pt idx="1140">
                  <c:v>59.800002999999997</c:v>
                </c:pt>
                <c:pt idx="1141">
                  <c:v>59.800002999999997</c:v>
                </c:pt>
                <c:pt idx="1142">
                  <c:v>59.800002999999997</c:v>
                </c:pt>
                <c:pt idx="1143">
                  <c:v>59.800002999999997</c:v>
                </c:pt>
                <c:pt idx="1144">
                  <c:v>59.801003000000001</c:v>
                </c:pt>
                <c:pt idx="1145">
                  <c:v>59.801003000000001</c:v>
                </c:pt>
                <c:pt idx="1146">
                  <c:v>59.801003000000001</c:v>
                </c:pt>
                <c:pt idx="1147">
                  <c:v>59.801003000000001</c:v>
                </c:pt>
                <c:pt idx="1148">
                  <c:v>59.801003000000001</c:v>
                </c:pt>
                <c:pt idx="1149">
                  <c:v>59.802002999999999</c:v>
                </c:pt>
                <c:pt idx="1150">
                  <c:v>59.802002999999999</c:v>
                </c:pt>
                <c:pt idx="1151">
                  <c:v>59.802002999999999</c:v>
                </c:pt>
                <c:pt idx="1152">
                  <c:v>59.802002999999999</c:v>
                </c:pt>
                <c:pt idx="1153">
                  <c:v>59.803002999999997</c:v>
                </c:pt>
                <c:pt idx="1154">
                  <c:v>59.803002999999997</c:v>
                </c:pt>
                <c:pt idx="1155">
                  <c:v>59.803002999999997</c:v>
                </c:pt>
                <c:pt idx="1156">
                  <c:v>59.803002999999997</c:v>
                </c:pt>
                <c:pt idx="1157">
                  <c:v>59.803002999999997</c:v>
                </c:pt>
                <c:pt idx="1158">
                  <c:v>59.803002999999997</c:v>
                </c:pt>
                <c:pt idx="1159">
                  <c:v>59.804003000000002</c:v>
                </c:pt>
                <c:pt idx="1160">
                  <c:v>59.804003000000002</c:v>
                </c:pt>
                <c:pt idx="1161">
                  <c:v>59.804003000000002</c:v>
                </c:pt>
                <c:pt idx="1162">
                  <c:v>59.804003000000002</c:v>
                </c:pt>
                <c:pt idx="1163">
                  <c:v>59.804003000000002</c:v>
                </c:pt>
                <c:pt idx="1164">
                  <c:v>59.805002999999999</c:v>
                </c:pt>
                <c:pt idx="1165">
                  <c:v>59.805002999999999</c:v>
                </c:pt>
                <c:pt idx="1166">
                  <c:v>59.805002999999999</c:v>
                </c:pt>
                <c:pt idx="1167">
                  <c:v>59.805002999999999</c:v>
                </c:pt>
                <c:pt idx="1168">
                  <c:v>59.805002999999999</c:v>
                </c:pt>
                <c:pt idx="1169">
                  <c:v>59.805002999999999</c:v>
                </c:pt>
                <c:pt idx="1170">
                  <c:v>59.806002999999997</c:v>
                </c:pt>
                <c:pt idx="1171">
                  <c:v>59.806002999999997</c:v>
                </c:pt>
                <c:pt idx="1172">
                  <c:v>59.806002999999997</c:v>
                </c:pt>
                <c:pt idx="1173">
                  <c:v>59.807003000000002</c:v>
                </c:pt>
                <c:pt idx="1174">
                  <c:v>59.807003000000002</c:v>
                </c:pt>
                <c:pt idx="1175">
                  <c:v>59.807003000000002</c:v>
                </c:pt>
                <c:pt idx="1176">
                  <c:v>59.807003000000002</c:v>
                </c:pt>
                <c:pt idx="1177">
                  <c:v>59.807003000000002</c:v>
                </c:pt>
                <c:pt idx="1178">
                  <c:v>59.807003000000002</c:v>
                </c:pt>
                <c:pt idx="1179">
                  <c:v>59.807003000000002</c:v>
                </c:pt>
                <c:pt idx="1180">
                  <c:v>59.807003000000002</c:v>
                </c:pt>
                <c:pt idx="1181">
                  <c:v>59.808002999999999</c:v>
                </c:pt>
                <c:pt idx="1182">
                  <c:v>59.808002999999999</c:v>
                </c:pt>
                <c:pt idx="1183">
                  <c:v>59.808002999999999</c:v>
                </c:pt>
                <c:pt idx="1184">
                  <c:v>59.808002999999999</c:v>
                </c:pt>
                <c:pt idx="1185">
                  <c:v>59.809002999999997</c:v>
                </c:pt>
                <c:pt idx="1186">
                  <c:v>59.809002999999997</c:v>
                </c:pt>
                <c:pt idx="1187">
                  <c:v>59.809002999999997</c:v>
                </c:pt>
                <c:pt idx="1188">
                  <c:v>59.810003000000002</c:v>
                </c:pt>
                <c:pt idx="1189">
                  <c:v>59.810003000000002</c:v>
                </c:pt>
                <c:pt idx="1190">
                  <c:v>59.810003000000002</c:v>
                </c:pt>
                <c:pt idx="1191">
                  <c:v>59.811002999999999</c:v>
                </c:pt>
                <c:pt idx="1192">
                  <c:v>59.811002999999999</c:v>
                </c:pt>
                <c:pt idx="1193">
                  <c:v>59.811002999999999</c:v>
                </c:pt>
                <c:pt idx="1194">
                  <c:v>59.811002999999999</c:v>
                </c:pt>
                <c:pt idx="1195">
                  <c:v>59.812002999999997</c:v>
                </c:pt>
                <c:pt idx="1196">
                  <c:v>59.812002999999997</c:v>
                </c:pt>
                <c:pt idx="1197">
                  <c:v>59.812002999999997</c:v>
                </c:pt>
                <c:pt idx="1198">
                  <c:v>59.812002999999997</c:v>
                </c:pt>
                <c:pt idx="1199">
                  <c:v>59.813003000000002</c:v>
                </c:pt>
                <c:pt idx="1200">
                  <c:v>59.813003000000002</c:v>
                </c:pt>
                <c:pt idx="1201">
                  <c:v>59.813003000000002</c:v>
                </c:pt>
                <c:pt idx="1202">
                  <c:v>59.813003000000002</c:v>
                </c:pt>
                <c:pt idx="1203">
                  <c:v>59.813003000000002</c:v>
                </c:pt>
                <c:pt idx="1204">
                  <c:v>59.813003000000002</c:v>
                </c:pt>
                <c:pt idx="1205">
                  <c:v>59.813003000000002</c:v>
                </c:pt>
                <c:pt idx="1206">
                  <c:v>59.814003</c:v>
                </c:pt>
                <c:pt idx="1207">
                  <c:v>59.814003</c:v>
                </c:pt>
                <c:pt idx="1208">
                  <c:v>59.814003</c:v>
                </c:pt>
                <c:pt idx="1209">
                  <c:v>59.814003</c:v>
                </c:pt>
                <c:pt idx="1210">
                  <c:v>59.815002999999997</c:v>
                </c:pt>
                <c:pt idx="1211">
                  <c:v>59.815002999999997</c:v>
                </c:pt>
                <c:pt idx="1212">
                  <c:v>59.815002999999997</c:v>
                </c:pt>
                <c:pt idx="1213">
                  <c:v>59.815002999999997</c:v>
                </c:pt>
                <c:pt idx="1214">
                  <c:v>59.816003000000002</c:v>
                </c:pt>
                <c:pt idx="1215">
                  <c:v>59.816003000000002</c:v>
                </c:pt>
                <c:pt idx="1216">
                  <c:v>59.816003000000002</c:v>
                </c:pt>
                <c:pt idx="1217">
                  <c:v>59.816003000000002</c:v>
                </c:pt>
                <c:pt idx="1218">
                  <c:v>59.817003</c:v>
                </c:pt>
                <c:pt idx="1219">
                  <c:v>59.817003</c:v>
                </c:pt>
                <c:pt idx="1220">
                  <c:v>59.817003</c:v>
                </c:pt>
                <c:pt idx="1221">
                  <c:v>59.817003</c:v>
                </c:pt>
                <c:pt idx="1222">
                  <c:v>59.817003</c:v>
                </c:pt>
                <c:pt idx="1223">
                  <c:v>59.817003</c:v>
                </c:pt>
                <c:pt idx="1224">
                  <c:v>59.818002999999997</c:v>
                </c:pt>
                <c:pt idx="1225">
                  <c:v>59.818002999999997</c:v>
                </c:pt>
                <c:pt idx="1226">
                  <c:v>59.818002999999997</c:v>
                </c:pt>
                <c:pt idx="1227">
                  <c:v>59.818002999999997</c:v>
                </c:pt>
                <c:pt idx="1228">
                  <c:v>59.818002999999997</c:v>
                </c:pt>
                <c:pt idx="1229">
                  <c:v>59.819003000000002</c:v>
                </c:pt>
                <c:pt idx="1230">
                  <c:v>59.819003000000002</c:v>
                </c:pt>
                <c:pt idx="1231">
                  <c:v>59.819003000000002</c:v>
                </c:pt>
                <c:pt idx="1232">
                  <c:v>59.819003000000002</c:v>
                </c:pt>
                <c:pt idx="1233">
                  <c:v>59.819003000000002</c:v>
                </c:pt>
                <c:pt idx="1234">
                  <c:v>59.819003000000002</c:v>
                </c:pt>
                <c:pt idx="1235">
                  <c:v>59.820003</c:v>
                </c:pt>
                <c:pt idx="1236">
                  <c:v>59.820003</c:v>
                </c:pt>
                <c:pt idx="1237">
                  <c:v>59.820003</c:v>
                </c:pt>
                <c:pt idx="1238">
                  <c:v>59.821002999999997</c:v>
                </c:pt>
                <c:pt idx="1239">
                  <c:v>59.821002999999997</c:v>
                </c:pt>
                <c:pt idx="1240">
                  <c:v>59.821002999999997</c:v>
                </c:pt>
                <c:pt idx="1241">
                  <c:v>59.821002999999997</c:v>
                </c:pt>
                <c:pt idx="1242">
                  <c:v>59.822003000000002</c:v>
                </c:pt>
                <c:pt idx="1243">
                  <c:v>59.822003000000002</c:v>
                </c:pt>
                <c:pt idx="1244">
                  <c:v>59.822003000000002</c:v>
                </c:pt>
                <c:pt idx="1245">
                  <c:v>59.822003000000002</c:v>
                </c:pt>
                <c:pt idx="1246">
                  <c:v>59.822003000000002</c:v>
                </c:pt>
                <c:pt idx="1247">
                  <c:v>59.823003</c:v>
                </c:pt>
                <c:pt idx="1248">
                  <c:v>59.823003</c:v>
                </c:pt>
                <c:pt idx="1249">
                  <c:v>59.823003</c:v>
                </c:pt>
                <c:pt idx="1250">
                  <c:v>59.823003</c:v>
                </c:pt>
                <c:pt idx="1251">
                  <c:v>59.823003</c:v>
                </c:pt>
                <c:pt idx="1252">
                  <c:v>59.824002999999998</c:v>
                </c:pt>
                <c:pt idx="1253">
                  <c:v>59.824002999999998</c:v>
                </c:pt>
                <c:pt idx="1254">
                  <c:v>59.824002999999998</c:v>
                </c:pt>
                <c:pt idx="1255">
                  <c:v>59.825003000000002</c:v>
                </c:pt>
                <c:pt idx="1256">
                  <c:v>59.825003000000002</c:v>
                </c:pt>
                <c:pt idx="1257">
                  <c:v>59.825003000000002</c:v>
                </c:pt>
                <c:pt idx="1258">
                  <c:v>59.825003000000002</c:v>
                </c:pt>
                <c:pt idx="1259">
                  <c:v>59.825003000000002</c:v>
                </c:pt>
                <c:pt idx="1260">
                  <c:v>59.825003000000002</c:v>
                </c:pt>
                <c:pt idx="1261">
                  <c:v>59.826003</c:v>
                </c:pt>
                <c:pt idx="1262">
                  <c:v>59.826003</c:v>
                </c:pt>
                <c:pt idx="1263">
                  <c:v>59.826003</c:v>
                </c:pt>
                <c:pt idx="1264">
                  <c:v>59.826003</c:v>
                </c:pt>
                <c:pt idx="1265">
                  <c:v>59.826003</c:v>
                </c:pt>
                <c:pt idx="1266">
                  <c:v>59.826003</c:v>
                </c:pt>
                <c:pt idx="1267">
                  <c:v>59.827002999999998</c:v>
                </c:pt>
                <c:pt idx="1268">
                  <c:v>59.827002999999998</c:v>
                </c:pt>
                <c:pt idx="1269">
                  <c:v>59.827002999999998</c:v>
                </c:pt>
                <c:pt idx="1270">
                  <c:v>59.827002999999998</c:v>
                </c:pt>
                <c:pt idx="1271">
                  <c:v>59.827002999999998</c:v>
                </c:pt>
                <c:pt idx="1272">
                  <c:v>59.827002999999998</c:v>
                </c:pt>
                <c:pt idx="1273">
                  <c:v>59.827002999999998</c:v>
                </c:pt>
                <c:pt idx="1274">
                  <c:v>59.827002999999998</c:v>
                </c:pt>
                <c:pt idx="1275">
                  <c:v>59.827002999999998</c:v>
                </c:pt>
                <c:pt idx="1276">
                  <c:v>59.828003000000002</c:v>
                </c:pt>
                <c:pt idx="1277">
                  <c:v>59.828003000000002</c:v>
                </c:pt>
                <c:pt idx="1278">
                  <c:v>59.828003000000002</c:v>
                </c:pt>
                <c:pt idx="1279">
                  <c:v>59.828003000000002</c:v>
                </c:pt>
                <c:pt idx="1280">
                  <c:v>59.828003000000002</c:v>
                </c:pt>
                <c:pt idx="1281">
                  <c:v>59.828003000000002</c:v>
                </c:pt>
                <c:pt idx="1282">
                  <c:v>59.829003</c:v>
                </c:pt>
                <c:pt idx="1283">
                  <c:v>59.829003</c:v>
                </c:pt>
                <c:pt idx="1284">
                  <c:v>59.829003</c:v>
                </c:pt>
                <c:pt idx="1285">
                  <c:v>59.829003</c:v>
                </c:pt>
                <c:pt idx="1286">
                  <c:v>59.829003</c:v>
                </c:pt>
                <c:pt idx="1287">
                  <c:v>59.829003</c:v>
                </c:pt>
                <c:pt idx="1288">
                  <c:v>59.829003</c:v>
                </c:pt>
                <c:pt idx="1289">
                  <c:v>59.830002999999998</c:v>
                </c:pt>
                <c:pt idx="1290">
                  <c:v>59.830002999999998</c:v>
                </c:pt>
                <c:pt idx="1291">
                  <c:v>59.830002999999998</c:v>
                </c:pt>
                <c:pt idx="1292">
                  <c:v>59.830002999999998</c:v>
                </c:pt>
                <c:pt idx="1293">
                  <c:v>59.830002999999998</c:v>
                </c:pt>
                <c:pt idx="1294">
                  <c:v>59.830002999999998</c:v>
                </c:pt>
                <c:pt idx="1295">
                  <c:v>59.831003000000003</c:v>
                </c:pt>
                <c:pt idx="1296">
                  <c:v>59.831003000000003</c:v>
                </c:pt>
                <c:pt idx="1297">
                  <c:v>59.831003000000003</c:v>
                </c:pt>
                <c:pt idx="1298">
                  <c:v>59.831003000000003</c:v>
                </c:pt>
                <c:pt idx="1299">
                  <c:v>59.831003000000003</c:v>
                </c:pt>
                <c:pt idx="1300">
                  <c:v>59.831003000000003</c:v>
                </c:pt>
                <c:pt idx="1301">
                  <c:v>59.831003000000003</c:v>
                </c:pt>
                <c:pt idx="1302">
                  <c:v>59.832003</c:v>
                </c:pt>
                <c:pt idx="1303">
                  <c:v>59.832003</c:v>
                </c:pt>
                <c:pt idx="1304">
                  <c:v>59.832003</c:v>
                </c:pt>
                <c:pt idx="1305">
                  <c:v>59.832003</c:v>
                </c:pt>
                <c:pt idx="1306">
                  <c:v>59.832003</c:v>
                </c:pt>
                <c:pt idx="1307">
                  <c:v>59.833002999999998</c:v>
                </c:pt>
                <c:pt idx="1308">
                  <c:v>59.833002999999998</c:v>
                </c:pt>
                <c:pt idx="1309">
                  <c:v>59.833002999999998</c:v>
                </c:pt>
                <c:pt idx="1310">
                  <c:v>59.833002999999998</c:v>
                </c:pt>
                <c:pt idx="1311">
                  <c:v>59.833002999999998</c:v>
                </c:pt>
                <c:pt idx="1312">
                  <c:v>59.833002999999998</c:v>
                </c:pt>
                <c:pt idx="1313">
                  <c:v>59.833002999999998</c:v>
                </c:pt>
                <c:pt idx="1314">
                  <c:v>59.833002999999998</c:v>
                </c:pt>
                <c:pt idx="1315">
                  <c:v>59.833002999999998</c:v>
                </c:pt>
                <c:pt idx="1316">
                  <c:v>59.833002999999998</c:v>
                </c:pt>
                <c:pt idx="1317">
                  <c:v>59.834003000000003</c:v>
                </c:pt>
                <c:pt idx="1318">
                  <c:v>59.834003000000003</c:v>
                </c:pt>
                <c:pt idx="1319">
                  <c:v>59.834003000000003</c:v>
                </c:pt>
                <c:pt idx="1320">
                  <c:v>59.834003000000003</c:v>
                </c:pt>
                <c:pt idx="1321">
                  <c:v>59.834003000000003</c:v>
                </c:pt>
                <c:pt idx="1322">
                  <c:v>59.834003000000003</c:v>
                </c:pt>
                <c:pt idx="1323">
                  <c:v>59.835003</c:v>
                </c:pt>
                <c:pt idx="1324">
                  <c:v>59.835003</c:v>
                </c:pt>
                <c:pt idx="1325">
                  <c:v>59.835003</c:v>
                </c:pt>
                <c:pt idx="1326">
                  <c:v>59.835003</c:v>
                </c:pt>
                <c:pt idx="1327">
                  <c:v>59.835003</c:v>
                </c:pt>
                <c:pt idx="1328">
                  <c:v>59.835003</c:v>
                </c:pt>
                <c:pt idx="1329">
                  <c:v>59.835003</c:v>
                </c:pt>
                <c:pt idx="1330">
                  <c:v>59.835003</c:v>
                </c:pt>
                <c:pt idx="1331">
                  <c:v>59.835003</c:v>
                </c:pt>
                <c:pt idx="1332">
                  <c:v>59.836002999999998</c:v>
                </c:pt>
                <c:pt idx="1333">
                  <c:v>59.836002999999998</c:v>
                </c:pt>
                <c:pt idx="1334">
                  <c:v>59.836002999999998</c:v>
                </c:pt>
                <c:pt idx="1335">
                  <c:v>59.836002999999998</c:v>
                </c:pt>
                <c:pt idx="1336">
                  <c:v>59.836002999999998</c:v>
                </c:pt>
                <c:pt idx="1337">
                  <c:v>59.836002999999998</c:v>
                </c:pt>
                <c:pt idx="1338">
                  <c:v>59.836002999999998</c:v>
                </c:pt>
                <c:pt idx="1339">
                  <c:v>59.837003000000003</c:v>
                </c:pt>
                <c:pt idx="1340">
                  <c:v>59.837003000000003</c:v>
                </c:pt>
                <c:pt idx="1341">
                  <c:v>59.837003000000003</c:v>
                </c:pt>
                <c:pt idx="1342">
                  <c:v>59.837003000000003</c:v>
                </c:pt>
                <c:pt idx="1343">
                  <c:v>59.837003000000003</c:v>
                </c:pt>
                <c:pt idx="1344">
                  <c:v>59.837003000000003</c:v>
                </c:pt>
                <c:pt idx="1345">
                  <c:v>59.837003000000003</c:v>
                </c:pt>
                <c:pt idx="1346">
                  <c:v>59.837003000000003</c:v>
                </c:pt>
                <c:pt idx="1347">
                  <c:v>59.837003000000003</c:v>
                </c:pt>
                <c:pt idx="1348">
                  <c:v>59.837003000000003</c:v>
                </c:pt>
                <c:pt idx="1349">
                  <c:v>59.837003000000003</c:v>
                </c:pt>
                <c:pt idx="1350">
                  <c:v>59.837003000000003</c:v>
                </c:pt>
                <c:pt idx="1351">
                  <c:v>59.838003</c:v>
                </c:pt>
                <c:pt idx="1352">
                  <c:v>59.838003</c:v>
                </c:pt>
                <c:pt idx="1353">
                  <c:v>59.838003</c:v>
                </c:pt>
                <c:pt idx="1354">
                  <c:v>59.838003</c:v>
                </c:pt>
                <c:pt idx="1355">
                  <c:v>59.838003</c:v>
                </c:pt>
                <c:pt idx="1356">
                  <c:v>59.838003</c:v>
                </c:pt>
                <c:pt idx="1357">
                  <c:v>59.838003</c:v>
                </c:pt>
                <c:pt idx="1358">
                  <c:v>59.838003</c:v>
                </c:pt>
                <c:pt idx="1359">
                  <c:v>59.838003</c:v>
                </c:pt>
                <c:pt idx="1360">
                  <c:v>59.839002999999998</c:v>
                </c:pt>
                <c:pt idx="1361">
                  <c:v>59.839002999999998</c:v>
                </c:pt>
                <c:pt idx="1362">
                  <c:v>59.839002999999998</c:v>
                </c:pt>
                <c:pt idx="1363">
                  <c:v>59.839002999999998</c:v>
                </c:pt>
                <c:pt idx="1364">
                  <c:v>59.839002999999998</c:v>
                </c:pt>
                <c:pt idx="1365">
                  <c:v>59.840003000000003</c:v>
                </c:pt>
                <c:pt idx="1366">
                  <c:v>59.840003000000003</c:v>
                </c:pt>
                <c:pt idx="1367">
                  <c:v>59.840003000000003</c:v>
                </c:pt>
                <c:pt idx="1368">
                  <c:v>59.840003000000003</c:v>
                </c:pt>
                <c:pt idx="1369">
                  <c:v>59.840003000000003</c:v>
                </c:pt>
                <c:pt idx="1370">
                  <c:v>59.840003000000003</c:v>
                </c:pt>
                <c:pt idx="1371">
                  <c:v>59.840003000000003</c:v>
                </c:pt>
                <c:pt idx="1372">
                  <c:v>59.840003000000003</c:v>
                </c:pt>
                <c:pt idx="1373">
                  <c:v>59.841003000000001</c:v>
                </c:pt>
                <c:pt idx="1374">
                  <c:v>59.841003000000001</c:v>
                </c:pt>
                <c:pt idx="1375">
                  <c:v>59.841003000000001</c:v>
                </c:pt>
                <c:pt idx="1376">
                  <c:v>59.841003000000001</c:v>
                </c:pt>
                <c:pt idx="1377">
                  <c:v>59.841003000000001</c:v>
                </c:pt>
                <c:pt idx="1378">
                  <c:v>59.841003000000001</c:v>
                </c:pt>
                <c:pt idx="1379">
                  <c:v>59.841003000000001</c:v>
                </c:pt>
                <c:pt idx="1380">
                  <c:v>59.842002999999998</c:v>
                </c:pt>
                <c:pt idx="1381">
                  <c:v>59.842002999999998</c:v>
                </c:pt>
                <c:pt idx="1382">
                  <c:v>59.842002999999998</c:v>
                </c:pt>
                <c:pt idx="1383">
                  <c:v>59.842002999999998</c:v>
                </c:pt>
                <c:pt idx="1384">
                  <c:v>59.842002999999998</c:v>
                </c:pt>
                <c:pt idx="1385">
                  <c:v>59.842002999999998</c:v>
                </c:pt>
                <c:pt idx="1386">
                  <c:v>59.842002999999998</c:v>
                </c:pt>
                <c:pt idx="1387">
                  <c:v>59.842002999999998</c:v>
                </c:pt>
                <c:pt idx="1388">
                  <c:v>59.842002999999998</c:v>
                </c:pt>
                <c:pt idx="1389">
                  <c:v>59.843003000000003</c:v>
                </c:pt>
                <c:pt idx="1390">
                  <c:v>59.843003000000003</c:v>
                </c:pt>
                <c:pt idx="1391">
                  <c:v>59.843003000000003</c:v>
                </c:pt>
                <c:pt idx="1392">
                  <c:v>59.843003000000003</c:v>
                </c:pt>
                <c:pt idx="1393">
                  <c:v>59.843003000000003</c:v>
                </c:pt>
                <c:pt idx="1394">
                  <c:v>59.843003000000003</c:v>
                </c:pt>
                <c:pt idx="1395">
                  <c:v>59.843003000000003</c:v>
                </c:pt>
                <c:pt idx="1396">
                  <c:v>59.844003000000001</c:v>
                </c:pt>
                <c:pt idx="1397">
                  <c:v>59.844003000000001</c:v>
                </c:pt>
                <c:pt idx="1398">
                  <c:v>59.844003000000001</c:v>
                </c:pt>
                <c:pt idx="1399">
                  <c:v>59.844003000000001</c:v>
                </c:pt>
                <c:pt idx="1400">
                  <c:v>59.844003000000001</c:v>
                </c:pt>
                <c:pt idx="1401">
                  <c:v>59.844003000000001</c:v>
                </c:pt>
                <c:pt idx="1402">
                  <c:v>59.844003000000001</c:v>
                </c:pt>
                <c:pt idx="1403">
                  <c:v>59.844003000000001</c:v>
                </c:pt>
                <c:pt idx="1404">
                  <c:v>59.844003000000001</c:v>
                </c:pt>
                <c:pt idx="1405">
                  <c:v>59.844003000000001</c:v>
                </c:pt>
                <c:pt idx="1406">
                  <c:v>59.845002999999998</c:v>
                </c:pt>
                <c:pt idx="1407">
                  <c:v>59.845002999999998</c:v>
                </c:pt>
                <c:pt idx="1408">
                  <c:v>59.845002999999998</c:v>
                </c:pt>
                <c:pt idx="1409">
                  <c:v>59.845002999999998</c:v>
                </c:pt>
                <c:pt idx="1410">
                  <c:v>59.845002999999998</c:v>
                </c:pt>
                <c:pt idx="1411">
                  <c:v>59.845002999999998</c:v>
                </c:pt>
                <c:pt idx="1412">
                  <c:v>59.846003000000003</c:v>
                </c:pt>
                <c:pt idx="1413">
                  <c:v>59.846003000000003</c:v>
                </c:pt>
                <c:pt idx="1414">
                  <c:v>59.846003000000003</c:v>
                </c:pt>
                <c:pt idx="1415">
                  <c:v>59.846003000000003</c:v>
                </c:pt>
                <c:pt idx="1416">
                  <c:v>59.846003000000003</c:v>
                </c:pt>
                <c:pt idx="1417">
                  <c:v>59.846003000000003</c:v>
                </c:pt>
                <c:pt idx="1418">
                  <c:v>59.846003000000003</c:v>
                </c:pt>
                <c:pt idx="1419">
                  <c:v>59.847003000000001</c:v>
                </c:pt>
                <c:pt idx="1420">
                  <c:v>59.847003000000001</c:v>
                </c:pt>
                <c:pt idx="1421">
                  <c:v>59.847003000000001</c:v>
                </c:pt>
                <c:pt idx="1422">
                  <c:v>59.847003000000001</c:v>
                </c:pt>
                <c:pt idx="1423">
                  <c:v>59.847003000000001</c:v>
                </c:pt>
                <c:pt idx="1424">
                  <c:v>59.847003000000001</c:v>
                </c:pt>
                <c:pt idx="1425">
                  <c:v>59.847003000000001</c:v>
                </c:pt>
                <c:pt idx="1426">
                  <c:v>59.847003000000001</c:v>
                </c:pt>
                <c:pt idx="1427">
                  <c:v>59.847003000000001</c:v>
                </c:pt>
                <c:pt idx="1428">
                  <c:v>59.848002999999999</c:v>
                </c:pt>
                <c:pt idx="1429">
                  <c:v>59.848002999999999</c:v>
                </c:pt>
                <c:pt idx="1430">
                  <c:v>59.848002999999999</c:v>
                </c:pt>
                <c:pt idx="1431">
                  <c:v>59.848002999999999</c:v>
                </c:pt>
                <c:pt idx="1432">
                  <c:v>59.848002999999999</c:v>
                </c:pt>
                <c:pt idx="1433">
                  <c:v>59.848002999999999</c:v>
                </c:pt>
                <c:pt idx="1434">
                  <c:v>59.848002999999999</c:v>
                </c:pt>
                <c:pt idx="1435">
                  <c:v>59.848002999999999</c:v>
                </c:pt>
                <c:pt idx="1436">
                  <c:v>59.848002999999999</c:v>
                </c:pt>
                <c:pt idx="1437">
                  <c:v>59.849003000000003</c:v>
                </c:pt>
                <c:pt idx="1438">
                  <c:v>59.849003000000003</c:v>
                </c:pt>
                <c:pt idx="1439">
                  <c:v>59.849003000000003</c:v>
                </c:pt>
                <c:pt idx="1440">
                  <c:v>59.849003000000003</c:v>
                </c:pt>
                <c:pt idx="1441">
                  <c:v>59.849003000000003</c:v>
                </c:pt>
                <c:pt idx="1442">
                  <c:v>59.849003000000003</c:v>
                </c:pt>
                <c:pt idx="1443">
                  <c:v>59.849003000000003</c:v>
                </c:pt>
                <c:pt idx="1444">
                  <c:v>59.849003000000003</c:v>
                </c:pt>
                <c:pt idx="1445">
                  <c:v>59.849003000000003</c:v>
                </c:pt>
                <c:pt idx="1446">
                  <c:v>59.850003000000001</c:v>
                </c:pt>
                <c:pt idx="1447">
                  <c:v>59.850003000000001</c:v>
                </c:pt>
                <c:pt idx="1448">
                  <c:v>59.850003000000001</c:v>
                </c:pt>
                <c:pt idx="1449">
                  <c:v>59.850003000000001</c:v>
                </c:pt>
                <c:pt idx="1450">
                  <c:v>59.850003000000001</c:v>
                </c:pt>
                <c:pt idx="1451">
                  <c:v>59.850003000000001</c:v>
                </c:pt>
                <c:pt idx="1452">
                  <c:v>59.850003000000001</c:v>
                </c:pt>
                <c:pt idx="1453">
                  <c:v>59.850003000000001</c:v>
                </c:pt>
                <c:pt idx="1454">
                  <c:v>59.851002999999999</c:v>
                </c:pt>
                <c:pt idx="1455">
                  <c:v>59.851002999999999</c:v>
                </c:pt>
                <c:pt idx="1456">
                  <c:v>59.851002999999999</c:v>
                </c:pt>
                <c:pt idx="1457">
                  <c:v>59.851002999999999</c:v>
                </c:pt>
                <c:pt idx="1458">
                  <c:v>59.851002999999999</c:v>
                </c:pt>
                <c:pt idx="1459">
                  <c:v>59.852003000000003</c:v>
                </c:pt>
                <c:pt idx="1460">
                  <c:v>59.852003000000003</c:v>
                </c:pt>
                <c:pt idx="1461">
                  <c:v>59.852003000000003</c:v>
                </c:pt>
                <c:pt idx="1462">
                  <c:v>59.852003000000003</c:v>
                </c:pt>
                <c:pt idx="1463">
                  <c:v>59.852003000000003</c:v>
                </c:pt>
                <c:pt idx="1464">
                  <c:v>59.852003000000003</c:v>
                </c:pt>
                <c:pt idx="1465">
                  <c:v>59.852003000000003</c:v>
                </c:pt>
                <c:pt idx="1466">
                  <c:v>59.852003000000003</c:v>
                </c:pt>
                <c:pt idx="1467">
                  <c:v>59.852003000000003</c:v>
                </c:pt>
                <c:pt idx="1468">
                  <c:v>59.852003000000003</c:v>
                </c:pt>
                <c:pt idx="1469">
                  <c:v>59.852003000000003</c:v>
                </c:pt>
                <c:pt idx="1470">
                  <c:v>59.852003000000003</c:v>
                </c:pt>
                <c:pt idx="1471">
                  <c:v>59.852003000000003</c:v>
                </c:pt>
                <c:pt idx="1472">
                  <c:v>59.852003000000003</c:v>
                </c:pt>
                <c:pt idx="1473">
                  <c:v>59.852003000000003</c:v>
                </c:pt>
                <c:pt idx="1474">
                  <c:v>59.852003000000003</c:v>
                </c:pt>
                <c:pt idx="1475">
                  <c:v>59.853003000000001</c:v>
                </c:pt>
                <c:pt idx="1476">
                  <c:v>59.853003000000001</c:v>
                </c:pt>
                <c:pt idx="1477">
                  <c:v>59.853003000000001</c:v>
                </c:pt>
                <c:pt idx="1478">
                  <c:v>59.853003000000001</c:v>
                </c:pt>
                <c:pt idx="1479">
                  <c:v>59.853003000000001</c:v>
                </c:pt>
                <c:pt idx="1480">
                  <c:v>59.853003000000001</c:v>
                </c:pt>
                <c:pt idx="1481">
                  <c:v>59.853003000000001</c:v>
                </c:pt>
                <c:pt idx="1482">
                  <c:v>59.854002999999999</c:v>
                </c:pt>
                <c:pt idx="1483">
                  <c:v>59.854002999999999</c:v>
                </c:pt>
                <c:pt idx="1484">
                  <c:v>59.854002999999999</c:v>
                </c:pt>
                <c:pt idx="1485">
                  <c:v>59.854002999999999</c:v>
                </c:pt>
                <c:pt idx="1486">
                  <c:v>59.854002999999999</c:v>
                </c:pt>
                <c:pt idx="1487">
                  <c:v>59.854002999999999</c:v>
                </c:pt>
                <c:pt idx="1488">
                  <c:v>59.854002999999999</c:v>
                </c:pt>
                <c:pt idx="1489">
                  <c:v>59.855003000000004</c:v>
                </c:pt>
                <c:pt idx="1490">
                  <c:v>59.855003000000004</c:v>
                </c:pt>
                <c:pt idx="1491">
                  <c:v>59.855003000000004</c:v>
                </c:pt>
                <c:pt idx="1492">
                  <c:v>59.855003000000004</c:v>
                </c:pt>
                <c:pt idx="1493">
                  <c:v>59.855003000000004</c:v>
                </c:pt>
                <c:pt idx="1494">
                  <c:v>59.855003000000004</c:v>
                </c:pt>
                <c:pt idx="1495">
                  <c:v>59.855003000000004</c:v>
                </c:pt>
                <c:pt idx="1496">
                  <c:v>59.855003000000004</c:v>
                </c:pt>
                <c:pt idx="1497">
                  <c:v>59.855003000000004</c:v>
                </c:pt>
                <c:pt idx="1498">
                  <c:v>59.855003000000004</c:v>
                </c:pt>
                <c:pt idx="1499">
                  <c:v>59.855003000000004</c:v>
                </c:pt>
                <c:pt idx="1500">
                  <c:v>59.855003000000004</c:v>
                </c:pt>
                <c:pt idx="1501">
                  <c:v>59.855003000000004</c:v>
                </c:pt>
                <c:pt idx="1502">
                  <c:v>59.855003000000004</c:v>
                </c:pt>
                <c:pt idx="1503">
                  <c:v>59.855003000000004</c:v>
                </c:pt>
                <c:pt idx="1504">
                  <c:v>59.856003000000001</c:v>
                </c:pt>
                <c:pt idx="1505">
                  <c:v>59.856003000000001</c:v>
                </c:pt>
                <c:pt idx="1506">
                  <c:v>59.856003000000001</c:v>
                </c:pt>
                <c:pt idx="1507">
                  <c:v>59.856003000000001</c:v>
                </c:pt>
                <c:pt idx="1508">
                  <c:v>59.856003000000001</c:v>
                </c:pt>
                <c:pt idx="1509">
                  <c:v>59.856003000000001</c:v>
                </c:pt>
                <c:pt idx="1510">
                  <c:v>59.856003000000001</c:v>
                </c:pt>
                <c:pt idx="1511">
                  <c:v>59.856003000000001</c:v>
                </c:pt>
                <c:pt idx="1512">
                  <c:v>59.856003000000001</c:v>
                </c:pt>
                <c:pt idx="1513">
                  <c:v>59.856003000000001</c:v>
                </c:pt>
                <c:pt idx="1514">
                  <c:v>59.856003000000001</c:v>
                </c:pt>
                <c:pt idx="1515">
                  <c:v>59.856003000000001</c:v>
                </c:pt>
                <c:pt idx="1516">
                  <c:v>59.856003000000001</c:v>
                </c:pt>
                <c:pt idx="1517">
                  <c:v>59.856003000000001</c:v>
                </c:pt>
                <c:pt idx="1518">
                  <c:v>59.856003000000001</c:v>
                </c:pt>
                <c:pt idx="1519">
                  <c:v>59.857002999999999</c:v>
                </c:pt>
                <c:pt idx="1520">
                  <c:v>59.857002999999999</c:v>
                </c:pt>
                <c:pt idx="1521">
                  <c:v>59.857002999999999</c:v>
                </c:pt>
                <c:pt idx="1522">
                  <c:v>59.857002999999999</c:v>
                </c:pt>
                <c:pt idx="1523">
                  <c:v>59.857002999999999</c:v>
                </c:pt>
                <c:pt idx="1524">
                  <c:v>59.857002999999999</c:v>
                </c:pt>
                <c:pt idx="1525">
                  <c:v>59.857002999999999</c:v>
                </c:pt>
                <c:pt idx="1526">
                  <c:v>59.858002999999997</c:v>
                </c:pt>
                <c:pt idx="1527">
                  <c:v>59.858002999999997</c:v>
                </c:pt>
                <c:pt idx="1528">
                  <c:v>59.858002999999997</c:v>
                </c:pt>
                <c:pt idx="1529">
                  <c:v>59.858002999999997</c:v>
                </c:pt>
                <c:pt idx="1530">
                  <c:v>59.858002999999997</c:v>
                </c:pt>
                <c:pt idx="1531">
                  <c:v>59.858002999999997</c:v>
                </c:pt>
                <c:pt idx="1532">
                  <c:v>59.858002999999997</c:v>
                </c:pt>
                <c:pt idx="1533">
                  <c:v>59.858002999999997</c:v>
                </c:pt>
                <c:pt idx="1534">
                  <c:v>59.858002999999997</c:v>
                </c:pt>
                <c:pt idx="1535">
                  <c:v>59.858002999999997</c:v>
                </c:pt>
                <c:pt idx="1536">
                  <c:v>59.858002999999997</c:v>
                </c:pt>
                <c:pt idx="1537">
                  <c:v>59.859003000000001</c:v>
                </c:pt>
                <c:pt idx="1538">
                  <c:v>59.859003000000001</c:v>
                </c:pt>
                <c:pt idx="1539">
                  <c:v>59.859003000000001</c:v>
                </c:pt>
                <c:pt idx="1540">
                  <c:v>59.859003000000001</c:v>
                </c:pt>
                <c:pt idx="1541">
                  <c:v>59.859003000000001</c:v>
                </c:pt>
                <c:pt idx="1542">
                  <c:v>59.859003000000001</c:v>
                </c:pt>
                <c:pt idx="1543">
                  <c:v>59.859003000000001</c:v>
                </c:pt>
                <c:pt idx="1544">
                  <c:v>59.859003000000001</c:v>
                </c:pt>
                <c:pt idx="1545">
                  <c:v>59.859003000000001</c:v>
                </c:pt>
                <c:pt idx="1546">
                  <c:v>59.859003000000001</c:v>
                </c:pt>
                <c:pt idx="1547">
                  <c:v>59.860002999999999</c:v>
                </c:pt>
                <c:pt idx="1548">
                  <c:v>59.860002999999999</c:v>
                </c:pt>
                <c:pt idx="1549">
                  <c:v>59.860002999999999</c:v>
                </c:pt>
                <c:pt idx="1550">
                  <c:v>59.860002999999999</c:v>
                </c:pt>
                <c:pt idx="1551">
                  <c:v>59.860002999999999</c:v>
                </c:pt>
                <c:pt idx="1552">
                  <c:v>59.860002999999999</c:v>
                </c:pt>
                <c:pt idx="1553">
                  <c:v>59.860002999999999</c:v>
                </c:pt>
                <c:pt idx="1554">
                  <c:v>59.860002999999999</c:v>
                </c:pt>
                <c:pt idx="1555">
                  <c:v>59.860002999999999</c:v>
                </c:pt>
                <c:pt idx="1556">
                  <c:v>59.861002999999997</c:v>
                </c:pt>
                <c:pt idx="1557">
                  <c:v>59.861002999999997</c:v>
                </c:pt>
                <c:pt idx="1558">
                  <c:v>59.861002999999997</c:v>
                </c:pt>
                <c:pt idx="1559">
                  <c:v>59.861002999999997</c:v>
                </c:pt>
                <c:pt idx="1560">
                  <c:v>59.861002999999997</c:v>
                </c:pt>
                <c:pt idx="1561">
                  <c:v>59.861002999999997</c:v>
                </c:pt>
                <c:pt idx="1562">
                  <c:v>59.861002999999997</c:v>
                </c:pt>
                <c:pt idx="1563">
                  <c:v>59.862003000000001</c:v>
                </c:pt>
                <c:pt idx="1564">
                  <c:v>59.862003000000001</c:v>
                </c:pt>
                <c:pt idx="1565">
                  <c:v>59.862003000000001</c:v>
                </c:pt>
                <c:pt idx="1566">
                  <c:v>59.862003000000001</c:v>
                </c:pt>
                <c:pt idx="1567">
                  <c:v>59.862003000000001</c:v>
                </c:pt>
                <c:pt idx="1568">
                  <c:v>59.862003000000001</c:v>
                </c:pt>
                <c:pt idx="1569">
                  <c:v>59.862003000000001</c:v>
                </c:pt>
                <c:pt idx="1570">
                  <c:v>59.862003000000001</c:v>
                </c:pt>
                <c:pt idx="1571">
                  <c:v>59.862003000000001</c:v>
                </c:pt>
                <c:pt idx="1572">
                  <c:v>59.862003000000001</c:v>
                </c:pt>
                <c:pt idx="1573">
                  <c:v>59.862003000000001</c:v>
                </c:pt>
                <c:pt idx="1574">
                  <c:v>59.863002999999999</c:v>
                </c:pt>
                <c:pt idx="1575">
                  <c:v>59.863002999999999</c:v>
                </c:pt>
                <c:pt idx="1576">
                  <c:v>59.863002999999999</c:v>
                </c:pt>
                <c:pt idx="1577">
                  <c:v>59.863002999999999</c:v>
                </c:pt>
                <c:pt idx="1578">
                  <c:v>59.863002999999999</c:v>
                </c:pt>
                <c:pt idx="1579">
                  <c:v>59.863002999999999</c:v>
                </c:pt>
                <c:pt idx="1580">
                  <c:v>59.864002999999997</c:v>
                </c:pt>
                <c:pt idx="1581">
                  <c:v>59.864002999999997</c:v>
                </c:pt>
                <c:pt idx="1582">
                  <c:v>59.864002999999997</c:v>
                </c:pt>
                <c:pt idx="1583">
                  <c:v>59.864002999999997</c:v>
                </c:pt>
                <c:pt idx="1584">
                  <c:v>59.864002999999997</c:v>
                </c:pt>
                <c:pt idx="1585">
                  <c:v>59.864002999999997</c:v>
                </c:pt>
                <c:pt idx="1586">
                  <c:v>59.864002999999997</c:v>
                </c:pt>
                <c:pt idx="1587">
                  <c:v>59.864002999999997</c:v>
                </c:pt>
                <c:pt idx="1588">
                  <c:v>59.865003000000002</c:v>
                </c:pt>
                <c:pt idx="1589">
                  <c:v>59.865003000000002</c:v>
                </c:pt>
                <c:pt idx="1590">
                  <c:v>59.865003000000002</c:v>
                </c:pt>
                <c:pt idx="1591">
                  <c:v>59.865003000000002</c:v>
                </c:pt>
                <c:pt idx="1592">
                  <c:v>59.865003000000002</c:v>
                </c:pt>
                <c:pt idx="1593">
                  <c:v>59.865003000000002</c:v>
                </c:pt>
                <c:pt idx="1594">
                  <c:v>59.865003000000002</c:v>
                </c:pt>
                <c:pt idx="1595">
                  <c:v>59.865003000000002</c:v>
                </c:pt>
                <c:pt idx="1596">
                  <c:v>59.865003000000002</c:v>
                </c:pt>
                <c:pt idx="1597">
                  <c:v>59.865003000000002</c:v>
                </c:pt>
                <c:pt idx="1598">
                  <c:v>59.865003000000002</c:v>
                </c:pt>
                <c:pt idx="1599">
                  <c:v>59.866002999999999</c:v>
                </c:pt>
                <c:pt idx="1600">
                  <c:v>59.866002999999999</c:v>
                </c:pt>
                <c:pt idx="1601">
                  <c:v>59.866002999999999</c:v>
                </c:pt>
                <c:pt idx="1602">
                  <c:v>59.866002999999999</c:v>
                </c:pt>
                <c:pt idx="1603">
                  <c:v>59.866002999999999</c:v>
                </c:pt>
                <c:pt idx="1604">
                  <c:v>59.866002999999999</c:v>
                </c:pt>
                <c:pt idx="1605">
                  <c:v>59.866002999999999</c:v>
                </c:pt>
                <c:pt idx="1606">
                  <c:v>59.866002999999999</c:v>
                </c:pt>
                <c:pt idx="1607">
                  <c:v>59.866002999999999</c:v>
                </c:pt>
                <c:pt idx="1608">
                  <c:v>59.867002999999997</c:v>
                </c:pt>
                <c:pt idx="1609">
                  <c:v>59.867002999999997</c:v>
                </c:pt>
                <c:pt idx="1610">
                  <c:v>59.867002999999997</c:v>
                </c:pt>
                <c:pt idx="1611">
                  <c:v>59.867002999999997</c:v>
                </c:pt>
                <c:pt idx="1612">
                  <c:v>59.867002999999997</c:v>
                </c:pt>
                <c:pt idx="1613">
                  <c:v>59.867002999999997</c:v>
                </c:pt>
                <c:pt idx="1614">
                  <c:v>59.867002999999997</c:v>
                </c:pt>
                <c:pt idx="1615">
                  <c:v>59.867002999999997</c:v>
                </c:pt>
                <c:pt idx="1616">
                  <c:v>59.867002999999997</c:v>
                </c:pt>
                <c:pt idx="1617">
                  <c:v>59.867002999999997</c:v>
                </c:pt>
                <c:pt idx="1618">
                  <c:v>59.867002999999997</c:v>
                </c:pt>
                <c:pt idx="1619">
                  <c:v>59.867002999999997</c:v>
                </c:pt>
                <c:pt idx="1620">
                  <c:v>59.868003000000002</c:v>
                </c:pt>
                <c:pt idx="1621">
                  <c:v>59.868003000000002</c:v>
                </c:pt>
                <c:pt idx="1622">
                  <c:v>59.868003000000002</c:v>
                </c:pt>
                <c:pt idx="1623">
                  <c:v>59.868003000000002</c:v>
                </c:pt>
                <c:pt idx="1624">
                  <c:v>59.868003000000002</c:v>
                </c:pt>
                <c:pt idx="1625">
                  <c:v>59.868003000000002</c:v>
                </c:pt>
                <c:pt idx="1626">
                  <c:v>59.868003000000002</c:v>
                </c:pt>
                <c:pt idx="1627">
                  <c:v>59.868003000000002</c:v>
                </c:pt>
                <c:pt idx="1628">
                  <c:v>59.868003000000002</c:v>
                </c:pt>
                <c:pt idx="1629">
                  <c:v>59.869002999999999</c:v>
                </c:pt>
                <c:pt idx="1630">
                  <c:v>59.869002999999999</c:v>
                </c:pt>
                <c:pt idx="1631">
                  <c:v>59.869002999999999</c:v>
                </c:pt>
                <c:pt idx="1632">
                  <c:v>59.869002999999999</c:v>
                </c:pt>
                <c:pt idx="1633">
                  <c:v>59.869002999999999</c:v>
                </c:pt>
                <c:pt idx="1634">
                  <c:v>59.869002999999999</c:v>
                </c:pt>
                <c:pt idx="1635">
                  <c:v>59.869002999999999</c:v>
                </c:pt>
                <c:pt idx="1636">
                  <c:v>59.869002999999999</c:v>
                </c:pt>
                <c:pt idx="1637">
                  <c:v>59.869002999999999</c:v>
                </c:pt>
                <c:pt idx="1638">
                  <c:v>59.870002999999997</c:v>
                </c:pt>
                <c:pt idx="1639">
                  <c:v>59.870002999999997</c:v>
                </c:pt>
                <c:pt idx="1640">
                  <c:v>59.870002999999997</c:v>
                </c:pt>
                <c:pt idx="1641">
                  <c:v>59.870002999999997</c:v>
                </c:pt>
                <c:pt idx="1642">
                  <c:v>59.870002999999997</c:v>
                </c:pt>
                <c:pt idx="1643">
                  <c:v>59.870002999999997</c:v>
                </c:pt>
                <c:pt idx="1644">
                  <c:v>59.870002999999997</c:v>
                </c:pt>
                <c:pt idx="1645">
                  <c:v>59.870002999999997</c:v>
                </c:pt>
                <c:pt idx="1646">
                  <c:v>59.870002999999997</c:v>
                </c:pt>
                <c:pt idx="1647">
                  <c:v>59.870002999999997</c:v>
                </c:pt>
                <c:pt idx="1648">
                  <c:v>59.870002999999997</c:v>
                </c:pt>
                <c:pt idx="1649">
                  <c:v>59.870002999999997</c:v>
                </c:pt>
                <c:pt idx="1650">
                  <c:v>59.871003000000002</c:v>
                </c:pt>
                <c:pt idx="1651">
                  <c:v>59.871003000000002</c:v>
                </c:pt>
                <c:pt idx="1652">
                  <c:v>59.871003000000002</c:v>
                </c:pt>
                <c:pt idx="1653">
                  <c:v>59.871003000000002</c:v>
                </c:pt>
                <c:pt idx="1654">
                  <c:v>59.871003000000002</c:v>
                </c:pt>
                <c:pt idx="1655">
                  <c:v>59.871003000000002</c:v>
                </c:pt>
                <c:pt idx="1656">
                  <c:v>59.871003000000002</c:v>
                </c:pt>
                <c:pt idx="1657">
                  <c:v>59.871003000000002</c:v>
                </c:pt>
                <c:pt idx="1658">
                  <c:v>59.871003000000002</c:v>
                </c:pt>
                <c:pt idx="1659">
                  <c:v>59.871003000000002</c:v>
                </c:pt>
                <c:pt idx="1660">
                  <c:v>59.872002999999999</c:v>
                </c:pt>
                <c:pt idx="1661">
                  <c:v>59.872002999999999</c:v>
                </c:pt>
                <c:pt idx="1662">
                  <c:v>59.872002999999999</c:v>
                </c:pt>
                <c:pt idx="1663">
                  <c:v>59.872002999999999</c:v>
                </c:pt>
                <c:pt idx="1664">
                  <c:v>59.872002999999999</c:v>
                </c:pt>
                <c:pt idx="1665">
                  <c:v>59.872002999999999</c:v>
                </c:pt>
                <c:pt idx="1666">
                  <c:v>59.872002999999999</c:v>
                </c:pt>
                <c:pt idx="1667">
                  <c:v>59.872002999999999</c:v>
                </c:pt>
                <c:pt idx="1668">
                  <c:v>59.872002999999999</c:v>
                </c:pt>
                <c:pt idx="1669">
                  <c:v>59.872002999999999</c:v>
                </c:pt>
                <c:pt idx="1670">
                  <c:v>59.872002999999999</c:v>
                </c:pt>
                <c:pt idx="1671">
                  <c:v>59.872002999999999</c:v>
                </c:pt>
                <c:pt idx="1672">
                  <c:v>59.872002999999999</c:v>
                </c:pt>
                <c:pt idx="1673">
                  <c:v>59.873002999999997</c:v>
                </c:pt>
                <c:pt idx="1674">
                  <c:v>59.873002999999997</c:v>
                </c:pt>
                <c:pt idx="1675">
                  <c:v>59.873002999999997</c:v>
                </c:pt>
                <c:pt idx="1676">
                  <c:v>59.873002999999997</c:v>
                </c:pt>
                <c:pt idx="1677">
                  <c:v>59.873002999999997</c:v>
                </c:pt>
                <c:pt idx="1678">
                  <c:v>59.873002999999997</c:v>
                </c:pt>
                <c:pt idx="1679">
                  <c:v>59.873002999999997</c:v>
                </c:pt>
                <c:pt idx="1680">
                  <c:v>59.873002999999997</c:v>
                </c:pt>
                <c:pt idx="1681">
                  <c:v>59.873002999999997</c:v>
                </c:pt>
                <c:pt idx="1682">
                  <c:v>59.873002999999997</c:v>
                </c:pt>
                <c:pt idx="1683">
                  <c:v>59.873002999999997</c:v>
                </c:pt>
                <c:pt idx="1684">
                  <c:v>59.873002999999997</c:v>
                </c:pt>
                <c:pt idx="1685">
                  <c:v>59.874003000000002</c:v>
                </c:pt>
                <c:pt idx="1686">
                  <c:v>59.874003000000002</c:v>
                </c:pt>
                <c:pt idx="1687">
                  <c:v>59.874003000000002</c:v>
                </c:pt>
                <c:pt idx="1688">
                  <c:v>59.874003000000002</c:v>
                </c:pt>
                <c:pt idx="1689">
                  <c:v>59.874003000000002</c:v>
                </c:pt>
                <c:pt idx="1690">
                  <c:v>59.874003000000002</c:v>
                </c:pt>
                <c:pt idx="1691">
                  <c:v>59.874003000000002</c:v>
                </c:pt>
                <c:pt idx="1692">
                  <c:v>59.874003000000002</c:v>
                </c:pt>
                <c:pt idx="1693">
                  <c:v>59.874003000000002</c:v>
                </c:pt>
                <c:pt idx="1694">
                  <c:v>59.874003000000002</c:v>
                </c:pt>
                <c:pt idx="1695">
                  <c:v>59.874003000000002</c:v>
                </c:pt>
                <c:pt idx="1696">
                  <c:v>59.874003000000002</c:v>
                </c:pt>
                <c:pt idx="1697">
                  <c:v>59.874003000000002</c:v>
                </c:pt>
                <c:pt idx="1698">
                  <c:v>59.875003</c:v>
                </c:pt>
                <c:pt idx="1699">
                  <c:v>59.875003</c:v>
                </c:pt>
                <c:pt idx="1700">
                  <c:v>59.875003</c:v>
                </c:pt>
                <c:pt idx="1701">
                  <c:v>59.875003</c:v>
                </c:pt>
                <c:pt idx="1702">
                  <c:v>59.875003</c:v>
                </c:pt>
                <c:pt idx="1703">
                  <c:v>59.875003</c:v>
                </c:pt>
                <c:pt idx="1704">
                  <c:v>59.875003</c:v>
                </c:pt>
                <c:pt idx="1705">
                  <c:v>59.876002999999997</c:v>
                </c:pt>
                <c:pt idx="1706">
                  <c:v>59.876002999999997</c:v>
                </c:pt>
                <c:pt idx="1707">
                  <c:v>59.876002999999997</c:v>
                </c:pt>
                <c:pt idx="1708">
                  <c:v>59.876002999999997</c:v>
                </c:pt>
                <c:pt idx="1709">
                  <c:v>59.876002999999997</c:v>
                </c:pt>
                <c:pt idx="1710">
                  <c:v>59.876002999999997</c:v>
                </c:pt>
                <c:pt idx="1711">
                  <c:v>59.876002999999997</c:v>
                </c:pt>
                <c:pt idx="1712">
                  <c:v>59.876002999999997</c:v>
                </c:pt>
                <c:pt idx="1713">
                  <c:v>59.876002999999997</c:v>
                </c:pt>
                <c:pt idx="1714">
                  <c:v>59.876002999999997</c:v>
                </c:pt>
                <c:pt idx="1715">
                  <c:v>59.876002999999997</c:v>
                </c:pt>
                <c:pt idx="1716">
                  <c:v>59.876002999999997</c:v>
                </c:pt>
                <c:pt idx="1717">
                  <c:v>59.876002999999997</c:v>
                </c:pt>
                <c:pt idx="1718">
                  <c:v>59.876002999999997</c:v>
                </c:pt>
                <c:pt idx="1719">
                  <c:v>59.877003000000002</c:v>
                </c:pt>
                <c:pt idx="1720">
                  <c:v>59.877003000000002</c:v>
                </c:pt>
                <c:pt idx="1721">
                  <c:v>59.877003000000002</c:v>
                </c:pt>
                <c:pt idx="1722">
                  <c:v>59.877003000000002</c:v>
                </c:pt>
                <c:pt idx="1723">
                  <c:v>59.877003000000002</c:v>
                </c:pt>
                <c:pt idx="1724">
                  <c:v>59.877003000000002</c:v>
                </c:pt>
                <c:pt idx="1725">
                  <c:v>59.877003000000002</c:v>
                </c:pt>
                <c:pt idx="1726">
                  <c:v>59.877003000000002</c:v>
                </c:pt>
                <c:pt idx="1727">
                  <c:v>59.877003000000002</c:v>
                </c:pt>
                <c:pt idx="1728">
                  <c:v>59.877003000000002</c:v>
                </c:pt>
                <c:pt idx="1729">
                  <c:v>59.877003000000002</c:v>
                </c:pt>
                <c:pt idx="1730">
                  <c:v>59.877003000000002</c:v>
                </c:pt>
                <c:pt idx="1731">
                  <c:v>59.877003000000002</c:v>
                </c:pt>
                <c:pt idx="1732">
                  <c:v>59.877003000000002</c:v>
                </c:pt>
                <c:pt idx="1733">
                  <c:v>59.877003000000002</c:v>
                </c:pt>
                <c:pt idx="1734">
                  <c:v>59.877003000000002</c:v>
                </c:pt>
                <c:pt idx="1735">
                  <c:v>59.877003000000002</c:v>
                </c:pt>
                <c:pt idx="1736">
                  <c:v>59.878003</c:v>
                </c:pt>
                <c:pt idx="1737">
                  <c:v>59.878003</c:v>
                </c:pt>
                <c:pt idx="1738">
                  <c:v>59.878003</c:v>
                </c:pt>
                <c:pt idx="1739">
                  <c:v>59.878003</c:v>
                </c:pt>
                <c:pt idx="1740">
                  <c:v>59.878003</c:v>
                </c:pt>
                <c:pt idx="1741">
                  <c:v>59.878003</c:v>
                </c:pt>
                <c:pt idx="1742">
                  <c:v>59.878003</c:v>
                </c:pt>
                <c:pt idx="1743">
                  <c:v>59.878003</c:v>
                </c:pt>
                <c:pt idx="1744">
                  <c:v>59.878003</c:v>
                </c:pt>
                <c:pt idx="1745">
                  <c:v>59.878003</c:v>
                </c:pt>
                <c:pt idx="1746">
                  <c:v>59.878003</c:v>
                </c:pt>
                <c:pt idx="1747">
                  <c:v>59.878003</c:v>
                </c:pt>
                <c:pt idx="1748">
                  <c:v>59.878003</c:v>
                </c:pt>
                <c:pt idx="1749">
                  <c:v>59.878003</c:v>
                </c:pt>
                <c:pt idx="1750">
                  <c:v>59.879002999999997</c:v>
                </c:pt>
                <c:pt idx="1751">
                  <c:v>59.879002999999997</c:v>
                </c:pt>
                <c:pt idx="1752">
                  <c:v>59.879002999999997</c:v>
                </c:pt>
                <c:pt idx="1753">
                  <c:v>59.879002999999997</c:v>
                </c:pt>
                <c:pt idx="1754">
                  <c:v>59.879002999999997</c:v>
                </c:pt>
                <c:pt idx="1755">
                  <c:v>59.880003000000002</c:v>
                </c:pt>
                <c:pt idx="1756">
                  <c:v>59.880003000000002</c:v>
                </c:pt>
                <c:pt idx="1757">
                  <c:v>59.880003000000002</c:v>
                </c:pt>
                <c:pt idx="1758">
                  <c:v>59.880003000000002</c:v>
                </c:pt>
                <c:pt idx="1759">
                  <c:v>59.879002999999997</c:v>
                </c:pt>
                <c:pt idx="1760">
                  <c:v>59.879002999999997</c:v>
                </c:pt>
                <c:pt idx="1761">
                  <c:v>59.879002999999997</c:v>
                </c:pt>
                <c:pt idx="1762">
                  <c:v>59.879002999999997</c:v>
                </c:pt>
                <c:pt idx="1763">
                  <c:v>59.879002999999997</c:v>
                </c:pt>
                <c:pt idx="1764">
                  <c:v>59.880003000000002</c:v>
                </c:pt>
                <c:pt idx="1765">
                  <c:v>59.880003000000002</c:v>
                </c:pt>
                <c:pt idx="1766">
                  <c:v>59.880003000000002</c:v>
                </c:pt>
                <c:pt idx="1767">
                  <c:v>59.880003000000002</c:v>
                </c:pt>
                <c:pt idx="1768">
                  <c:v>59.880003000000002</c:v>
                </c:pt>
                <c:pt idx="1769">
                  <c:v>59.880003000000002</c:v>
                </c:pt>
                <c:pt idx="1770">
                  <c:v>59.880003000000002</c:v>
                </c:pt>
                <c:pt idx="1771">
                  <c:v>59.880003000000002</c:v>
                </c:pt>
                <c:pt idx="1772">
                  <c:v>59.880003000000002</c:v>
                </c:pt>
                <c:pt idx="1773">
                  <c:v>59.880003000000002</c:v>
                </c:pt>
                <c:pt idx="1774">
                  <c:v>59.880003000000002</c:v>
                </c:pt>
                <c:pt idx="1775">
                  <c:v>59.880003000000002</c:v>
                </c:pt>
                <c:pt idx="1776">
                  <c:v>59.880003000000002</c:v>
                </c:pt>
                <c:pt idx="1777">
                  <c:v>59.880003000000002</c:v>
                </c:pt>
                <c:pt idx="1778">
                  <c:v>59.880003000000002</c:v>
                </c:pt>
                <c:pt idx="1779">
                  <c:v>59.881003</c:v>
                </c:pt>
                <c:pt idx="1780">
                  <c:v>59.881003</c:v>
                </c:pt>
                <c:pt idx="1781">
                  <c:v>59.881003</c:v>
                </c:pt>
                <c:pt idx="1782">
                  <c:v>59.881003</c:v>
                </c:pt>
                <c:pt idx="1783">
                  <c:v>59.881003</c:v>
                </c:pt>
                <c:pt idx="1784">
                  <c:v>59.881003</c:v>
                </c:pt>
                <c:pt idx="1785">
                  <c:v>59.881003</c:v>
                </c:pt>
                <c:pt idx="1786">
                  <c:v>59.881003</c:v>
                </c:pt>
                <c:pt idx="1787">
                  <c:v>59.881003</c:v>
                </c:pt>
                <c:pt idx="1788">
                  <c:v>59.881003</c:v>
                </c:pt>
                <c:pt idx="1789">
                  <c:v>59.881003</c:v>
                </c:pt>
                <c:pt idx="1790">
                  <c:v>59.881003</c:v>
                </c:pt>
                <c:pt idx="1791">
                  <c:v>59.881003</c:v>
                </c:pt>
                <c:pt idx="1792">
                  <c:v>59.881003</c:v>
                </c:pt>
                <c:pt idx="1793">
                  <c:v>59.881003</c:v>
                </c:pt>
                <c:pt idx="1794">
                  <c:v>59.881003</c:v>
                </c:pt>
                <c:pt idx="1795">
                  <c:v>59.881003</c:v>
                </c:pt>
                <c:pt idx="1796">
                  <c:v>59.881003</c:v>
                </c:pt>
                <c:pt idx="1797">
                  <c:v>59.881003</c:v>
                </c:pt>
                <c:pt idx="1798">
                  <c:v>59.881003</c:v>
                </c:pt>
                <c:pt idx="1799">
                  <c:v>59.882002999999997</c:v>
                </c:pt>
                <c:pt idx="1800">
                  <c:v>59.882002999999997</c:v>
                </c:pt>
                <c:pt idx="1801">
                  <c:v>59.882002999999997</c:v>
                </c:pt>
                <c:pt idx="1802">
                  <c:v>59.882002999999997</c:v>
                </c:pt>
                <c:pt idx="1803">
                  <c:v>59.882002999999997</c:v>
                </c:pt>
                <c:pt idx="1804">
                  <c:v>59.882002999999997</c:v>
                </c:pt>
                <c:pt idx="1805">
                  <c:v>59.882002999999997</c:v>
                </c:pt>
                <c:pt idx="1806">
                  <c:v>59.882002999999997</c:v>
                </c:pt>
                <c:pt idx="1807">
                  <c:v>59.882002999999997</c:v>
                </c:pt>
                <c:pt idx="1808">
                  <c:v>59.882002999999997</c:v>
                </c:pt>
                <c:pt idx="1809">
                  <c:v>59.882002999999997</c:v>
                </c:pt>
                <c:pt idx="1810">
                  <c:v>59.882002999999997</c:v>
                </c:pt>
                <c:pt idx="1811">
                  <c:v>59.882002999999997</c:v>
                </c:pt>
                <c:pt idx="1812">
                  <c:v>59.882002999999997</c:v>
                </c:pt>
                <c:pt idx="1813">
                  <c:v>59.882002999999997</c:v>
                </c:pt>
                <c:pt idx="1814">
                  <c:v>59.882002999999997</c:v>
                </c:pt>
                <c:pt idx="1815">
                  <c:v>59.882002999999997</c:v>
                </c:pt>
                <c:pt idx="1816">
                  <c:v>59.883003000000002</c:v>
                </c:pt>
                <c:pt idx="1817">
                  <c:v>59.883003000000002</c:v>
                </c:pt>
                <c:pt idx="1818">
                  <c:v>59.883003000000002</c:v>
                </c:pt>
                <c:pt idx="1819">
                  <c:v>59.883003000000002</c:v>
                </c:pt>
                <c:pt idx="1820">
                  <c:v>59.883003000000002</c:v>
                </c:pt>
                <c:pt idx="1821">
                  <c:v>59.883003000000002</c:v>
                </c:pt>
                <c:pt idx="1822">
                  <c:v>59.883003000000002</c:v>
                </c:pt>
                <c:pt idx="1823">
                  <c:v>59.883003000000002</c:v>
                </c:pt>
                <c:pt idx="1824">
                  <c:v>59.883003000000002</c:v>
                </c:pt>
                <c:pt idx="1825">
                  <c:v>59.883003000000002</c:v>
                </c:pt>
                <c:pt idx="1826">
                  <c:v>59.883003000000002</c:v>
                </c:pt>
                <c:pt idx="1827">
                  <c:v>59.883003000000002</c:v>
                </c:pt>
                <c:pt idx="1828">
                  <c:v>59.883003000000002</c:v>
                </c:pt>
                <c:pt idx="1829">
                  <c:v>59.883003000000002</c:v>
                </c:pt>
                <c:pt idx="1830">
                  <c:v>59.883003000000002</c:v>
                </c:pt>
                <c:pt idx="1831">
                  <c:v>59.883003000000002</c:v>
                </c:pt>
                <c:pt idx="1832">
                  <c:v>59.883003000000002</c:v>
                </c:pt>
                <c:pt idx="1833">
                  <c:v>59.883003000000002</c:v>
                </c:pt>
                <c:pt idx="1834">
                  <c:v>59.883003000000002</c:v>
                </c:pt>
                <c:pt idx="1835">
                  <c:v>59.883003000000002</c:v>
                </c:pt>
                <c:pt idx="1836">
                  <c:v>59.883003000000002</c:v>
                </c:pt>
                <c:pt idx="1837">
                  <c:v>59.883003000000002</c:v>
                </c:pt>
                <c:pt idx="1838">
                  <c:v>59.884003</c:v>
                </c:pt>
                <c:pt idx="1839">
                  <c:v>59.884003</c:v>
                </c:pt>
                <c:pt idx="1840">
                  <c:v>59.884003</c:v>
                </c:pt>
                <c:pt idx="1841">
                  <c:v>59.884003</c:v>
                </c:pt>
                <c:pt idx="1842">
                  <c:v>59.884003</c:v>
                </c:pt>
                <c:pt idx="1843">
                  <c:v>59.884003</c:v>
                </c:pt>
                <c:pt idx="1844">
                  <c:v>59.884003</c:v>
                </c:pt>
                <c:pt idx="1845">
                  <c:v>59.884003</c:v>
                </c:pt>
                <c:pt idx="1846">
                  <c:v>59.884003</c:v>
                </c:pt>
                <c:pt idx="1847">
                  <c:v>59.884003</c:v>
                </c:pt>
                <c:pt idx="1848">
                  <c:v>59.884003</c:v>
                </c:pt>
                <c:pt idx="1849">
                  <c:v>59.884003</c:v>
                </c:pt>
                <c:pt idx="1850">
                  <c:v>59.884003</c:v>
                </c:pt>
                <c:pt idx="1851">
                  <c:v>59.884003</c:v>
                </c:pt>
                <c:pt idx="1852">
                  <c:v>59.884003</c:v>
                </c:pt>
                <c:pt idx="1853">
                  <c:v>59.884003</c:v>
                </c:pt>
                <c:pt idx="1854">
                  <c:v>59.884003</c:v>
                </c:pt>
                <c:pt idx="1855">
                  <c:v>59.885002999999998</c:v>
                </c:pt>
                <c:pt idx="1856">
                  <c:v>59.885002999999998</c:v>
                </c:pt>
                <c:pt idx="1857">
                  <c:v>59.885002999999998</c:v>
                </c:pt>
                <c:pt idx="1858">
                  <c:v>59.885002999999998</c:v>
                </c:pt>
                <c:pt idx="1859">
                  <c:v>59.885002999999998</c:v>
                </c:pt>
                <c:pt idx="1860">
                  <c:v>59.885002999999998</c:v>
                </c:pt>
                <c:pt idx="1861">
                  <c:v>59.885002999999998</c:v>
                </c:pt>
                <c:pt idx="1862">
                  <c:v>59.885002999999998</c:v>
                </c:pt>
                <c:pt idx="1863">
                  <c:v>59.885002999999998</c:v>
                </c:pt>
                <c:pt idx="1864">
                  <c:v>59.885002999999998</c:v>
                </c:pt>
                <c:pt idx="1865">
                  <c:v>59.885002999999998</c:v>
                </c:pt>
                <c:pt idx="1866">
                  <c:v>59.885002999999998</c:v>
                </c:pt>
                <c:pt idx="1867">
                  <c:v>59.885002999999998</c:v>
                </c:pt>
                <c:pt idx="1868">
                  <c:v>59.885002999999998</c:v>
                </c:pt>
                <c:pt idx="1869">
                  <c:v>59.885002999999998</c:v>
                </c:pt>
                <c:pt idx="1870">
                  <c:v>59.885002999999998</c:v>
                </c:pt>
                <c:pt idx="1871">
                  <c:v>59.885002999999998</c:v>
                </c:pt>
                <c:pt idx="1872">
                  <c:v>59.885002999999998</c:v>
                </c:pt>
                <c:pt idx="1873">
                  <c:v>59.885002999999998</c:v>
                </c:pt>
                <c:pt idx="1874">
                  <c:v>59.885002999999998</c:v>
                </c:pt>
                <c:pt idx="1875">
                  <c:v>59.885002999999998</c:v>
                </c:pt>
                <c:pt idx="1876">
                  <c:v>59.885002999999998</c:v>
                </c:pt>
                <c:pt idx="1877">
                  <c:v>59.885002999999998</c:v>
                </c:pt>
                <c:pt idx="1878">
                  <c:v>59.885002999999998</c:v>
                </c:pt>
                <c:pt idx="1879">
                  <c:v>59.886003000000002</c:v>
                </c:pt>
                <c:pt idx="1880">
                  <c:v>59.886003000000002</c:v>
                </c:pt>
                <c:pt idx="1881">
                  <c:v>59.886003000000002</c:v>
                </c:pt>
                <c:pt idx="1882">
                  <c:v>59.886003000000002</c:v>
                </c:pt>
                <c:pt idx="1883">
                  <c:v>59.886003000000002</c:v>
                </c:pt>
                <c:pt idx="1884">
                  <c:v>59.886003000000002</c:v>
                </c:pt>
                <c:pt idx="1885">
                  <c:v>59.886003000000002</c:v>
                </c:pt>
                <c:pt idx="1886">
                  <c:v>59.886003000000002</c:v>
                </c:pt>
                <c:pt idx="1887">
                  <c:v>59.886003000000002</c:v>
                </c:pt>
                <c:pt idx="1888">
                  <c:v>59.886003000000002</c:v>
                </c:pt>
                <c:pt idx="1889">
                  <c:v>59.886003000000002</c:v>
                </c:pt>
                <c:pt idx="1890">
                  <c:v>59.886003000000002</c:v>
                </c:pt>
                <c:pt idx="1891">
                  <c:v>59.886003000000002</c:v>
                </c:pt>
                <c:pt idx="1892">
                  <c:v>59.886003000000002</c:v>
                </c:pt>
                <c:pt idx="1893">
                  <c:v>59.887003</c:v>
                </c:pt>
                <c:pt idx="1894">
                  <c:v>59.887003</c:v>
                </c:pt>
                <c:pt idx="1895">
                  <c:v>59.887003</c:v>
                </c:pt>
                <c:pt idx="1896">
                  <c:v>59.887003</c:v>
                </c:pt>
                <c:pt idx="1897">
                  <c:v>59.887003</c:v>
                </c:pt>
                <c:pt idx="1898">
                  <c:v>59.887003</c:v>
                </c:pt>
                <c:pt idx="1899">
                  <c:v>59.887003</c:v>
                </c:pt>
                <c:pt idx="1900">
                  <c:v>59.887003</c:v>
                </c:pt>
                <c:pt idx="1901">
                  <c:v>59.887003</c:v>
                </c:pt>
                <c:pt idx="1902">
                  <c:v>59.887003</c:v>
                </c:pt>
                <c:pt idx="1903">
                  <c:v>59.887003</c:v>
                </c:pt>
                <c:pt idx="1904">
                  <c:v>59.887003</c:v>
                </c:pt>
                <c:pt idx="1905">
                  <c:v>59.887003</c:v>
                </c:pt>
                <c:pt idx="1906">
                  <c:v>59.887003</c:v>
                </c:pt>
                <c:pt idx="1907">
                  <c:v>59.887003</c:v>
                </c:pt>
                <c:pt idx="1908">
                  <c:v>59.887003</c:v>
                </c:pt>
                <c:pt idx="1909">
                  <c:v>59.887003</c:v>
                </c:pt>
                <c:pt idx="1910">
                  <c:v>59.887003</c:v>
                </c:pt>
                <c:pt idx="1911">
                  <c:v>59.887003</c:v>
                </c:pt>
                <c:pt idx="1912">
                  <c:v>59.887003</c:v>
                </c:pt>
                <c:pt idx="1913">
                  <c:v>59.887003</c:v>
                </c:pt>
                <c:pt idx="1914">
                  <c:v>59.887003</c:v>
                </c:pt>
                <c:pt idx="1915">
                  <c:v>59.887003</c:v>
                </c:pt>
                <c:pt idx="1916">
                  <c:v>59.887003</c:v>
                </c:pt>
                <c:pt idx="1917">
                  <c:v>59.887003</c:v>
                </c:pt>
                <c:pt idx="1918">
                  <c:v>59.887003</c:v>
                </c:pt>
                <c:pt idx="1919">
                  <c:v>59.887003</c:v>
                </c:pt>
                <c:pt idx="1920">
                  <c:v>59.887003</c:v>
                </c:pt>
                <c:pt idx="1921">
                  <c:v>59.888002999999998</c:v>
                </c:pt>
                <c:pt idx="1922">
                  <c:v>59.888002999999998</c:v>
                </c:pt>
                <c:pt idx="1923">
                  <c:v>59.888002999999998</c:v>
                </c:pt>
                <c:pt idx="1924">
                  <c:v>59.888002999999998</c:v>
                </c:pt>
                <c:pt idx="1925">
                  <c:v>59.888002999999998</c:v>
                </c:pt>
                <c:pt idx="1926">
                  <c:v>59.888002999999998</c:v>
                </c:pt>
                <c:pt idx="1927">
                  <c:v>59.888002999999998</c:v>
                </c:pt>
                <c:pt idx="1928">
                  <c:v>59.888002999999998</c:v>
                </c:pt>
                <c:pt idx="1929">
                  <c:v>59.888002999999998</c:v>
                </c:pt>
                <c:pt idx="1930">
                  <c:v>59.888002999999998</c:v>
                </c:pt>
                <c:pt idx="1931">
                  <c:v>59.888002999999998</c:v>
                </c:pt>
                <c:pt idx="1932">
                  <c:v>59.888002999999998</c:v>
                </c:pt>
                <c:pt idx="1933">
                  <c:v>59.888002999999998</c:v>
                </c:pt>
                <c:pt idx="1934">
                  <c:v>59.888002999999998</c:v>
                </c:pt>
                <c:pt idx="1935">
                  <c:v>59.888002999999998</c:v>
                </c:pt>
                <c:pt idx="1936">
                  <c:v>59.888002999999998</c:v>
                </c:pt>
                <c:pt idx="1937">
                  <c:v>59.888002999999998</c:v>
                </c:pt>
                <c:pt idx="1938">
                  <c:v>59.888002999999998</c:v>
                </c:pt>
                <c:pt idx="1939">
                  <c:v>59.888002999999998</c:v>
                </c:pt>
                <c:pt idx="1940">
                  <c:v>59.888002999999998</c:v>
                </c:pt>
                <c:pt idx="1941">
                  <c:v>59.888002999999998</c:v>
                </c:pt>
                <c:pt idx="1942">
                  <c:v>59.888002999999998</c:v>
                </c:pt>
                <c:pt idx="1943">
                  <c:v>59.888002999999998</c:v>
                </c:pt>
                <c:pt idx="1944">
                  <c:v>59.888002999999998</c:v>
                </c:pt>
                <c:pt idx="1945">
                  <c:v>59.888002999999998</c:v>
                </c:pt>
                <c:pt idx="1946">
                  <c:v>59.888002999999998</c:v>
                </c:pt>
                <c:pt idx="1947">
                  <c:v>59.888002999999998</c:v>
                </c:pt>
                <c:pt idx="1948">
                  <c:v>59.888002999999998</c:v>
                </c:pt>
                <c:pt idx="1949">
                  <c:v>59.888002999999998</c:v>
                </c:pt>
                <c:pt idx="1950">
                  <c:v>59.888002999999998</c:v>
                </c:pt>
                <c:pt idx="1951">
                  <c:v>59.888002999999998</c:v>
                </c:pt>
                <c:pt idx="1952">
                  <c:v>59.888002999999998</c:v>
                </c:pt>
                <c:pt idx="1953">
                  <c:v>59.888002999999998</c:v>
                </c:pt>
                <c:pt idx="1954">
                  <c:v>59.889003000000002</c:v>
                </c:pt>
                <c:pt idx="1955">
                  <c:v>59.889003000000002</c:v>
                </c:pt>
                <c:pt idx="1956">
                  <c:v>59.889003000000002</c:v>
                </c:pt>
                <c:pt idx="1957">
                  <c:v>59.889003000000002</c:v>
                </c:pt>
                <c:pt idx="1958">
                  <c:v>59.889003000000002</c:v>
                </c:pt>
                <c:pt idx="1959">
                  <c:v>59.889003000000002</c:v>
                </c:pt>
                <c:pt idx="1960">
                  <c:v>59.889003000000002</c:v>
                </c:pt>
                <c:pt idx="1961">
                  <c:v>59.889003000000002</c:v>
                </c:pt>
                <c:pt idx="1962">
                  <c:v>59.889003000000002</c:v>
                </c:pt>
                <c:pt idx="1963">
                  <c:v>59.889003000000002</c:v>
                </c:pt>
                <c:pt idx="1964">
                  <c:v>59.889003000000002</c:v>
                </c:pt>
                <c:pt idx="1965">
                  <c:v>59.889003000000002</c:v>
                </c:pt>
                <c:pt idx="1966">
                  <c:v>59.889003000000002</c:v>
                </c:pt>
                <c:pt idx="1967">
                  <c:v>59.889003000000002</c:v>
                </c:pt>
                <c:pt idx="1968">
                  <c:v>59.889003000000002</c:v>
                </c:pt>
                <c:pt idx="1969">
                  <c:v>59.889003000000002</c:v>
                </c:pt>
                <c:pt idx="1970">
                  <c:v>59.889003000000002</c:v>
                </c:pt>
                <c:pt idx="1971">
                  <c:v>59.889003000000002</c:v>
                </c:pt>
                <c:pt idx="1972">
                  <c:v>59.889003000000002</c:v>
                </c:pt>
                <c:pt idx="1973">
                  <c:v>59.889003000000002</c:v>
                </c:pt>
                <c:pt idx="1974">
                  <c:v>59.890003</c:v>
                </c:pt>
                <c:pt idx="1975">
                  <c:v>59.890003</c:v>
                </c:pt>
                <c:pt idx="1976">
                  <c:v>59.889003000000002</c:v>
                </c:pt>
                <c:pt idx="1977">
                  <c:v>59.889003000000002</c:v>
                </c:pt>
                <c:pt idx="1978">
                  <c:v>59.889003000000002</c:v>
                </c:pt>
                <c:pt idx="1979">
                  <c:v>59.889003000000002</c:v>
                </c:pt>
                <c:pt idx="1980">
                  <c:v>59.889003000000002</c:v>
                </c:pt>
                <c:pt idx="1981">
                  <c:v>59.889003000000002</c:v>
                </c:pt>
                <c:pt idx="1982">
                  <c:v>59.889003000000002</c:v>
                </c:pt>
                <c:pt idx="1983">
                  <c:v>59.889003000000002</c:v>
                </c:pt>
                <c:pt idx="1984">
                  <c:v>59.890003</c:v>
                </c:pt>
                <c:pt idx="1985">
                  <c:v>59.890003</c:v>
                </c:pt>
                <c:pt idx="1986">
                  <c:v>59.890003</c:v>
                </c:pt>
                <c:pt idx="1987">
                  <c:v>59.890003</c:v>
                </c:pt>
                <c:pt idx="1988">
                  <c:v>59.890003</c:v>
                </c:pt>
                <c:pt idx="1989">
                  <c:v>59.890003</c:v>
                </c:pt>
                <c:pt idx="1990">
                  <c:v>59.890003</c:v>
                </c:pt>
                <c:pt idx="1991">
                  <c:v>59.890003</c:v>
                </c:pt>
                <c:pt idx="1992">
                  <c:v>59.890003</c:v>
                </c:pt>
                <c:pt idx="1993">
                  <c:v>59.890003</c:v>
                </c:pt>
                <c:pt idx="1994">
                  <c:v>59.890003</c:v>
                </c:pt>
                <c:pt idx="1995">
                  <c:v>59.890003</c:v>
                </c:pt>
                <c:pt idx="1996">
                  <c:v>59.890003</c:v>
                </c:pt>
                <c:pt idx="1997">
                  <c:v>59.890003</c:v>
                </c:pt>
                <c:pt idx="1998">
                  <c:v>59.890003</c:v>
                </c:pt>
                <c:pt idx="1999">
                  <c:v>59.891002999999998</c:v>
                </c:pt>
                <c:pt idx="2000">
                  <c:v>59.891002999999998</c:v>
                </c:pt>
                <c:pt idx="2001">
                  <c:v>59.890003</c:v>
                </c:pt>
                <c:pt idx="2002">
                  <c:v>59.890003</c:v>
                </c:pt>
                <c:pt idx="2003">
                  <c:v>59.890003</c:v>
                </c:pt>
                <c:pt idx="2004">
                  <c:v>59.890003</c:v>
                </c:pt>
                <c:pt idx="2005">
                  <c:v>59.890003</c:v>
                </c:pt>
                <c:pt idx="2006">
                  <c:v>59.890003</c:v>
                </c:pt>
                <c:pt idx="2007">
                  <c:v>59.890003</c:v>
                </c:pt>
                <c:pt idx="2008">
                  <c:v>59.890003</c:v>
                </c:pt>
                <c:pt idx="2009">
                  <c:v>59.890003</c:v>
                </c:pt>
                <c:pt idx="2010">
                  <c:v>59.890003</c:v>
                </c:pt>
                <c:pt idx="2011">
                  <c:v>59.890003</c:v>
                </c:pt>
                <c:pt idx="2012">
                  <c:v>59.890003</c:v>
                </c:pt>
                <c:pt idx="2013">
                  <c:v>59.890003</c:v>
                </c:pt>
                <c:pt idx="2014">
                  <c:v>59.890003</c:v>
                </c:pt>
                <c:pt idx="2015">
                  <c:v>59.890003</c:v>
                </c:pt>
                <c:pt idx="2016">
                  <c:v>59.890003</c:v>
                </c:pt>
                <c:pt idx="2017">
                  <c:v>59.891002999999998</c:v>
                </c:pt>
                <c:pt idx="2018">
                  <c:v>59.891002999999998</c:v>
                </c:pt>
                <c:pt idx="2019">
                  <c:v>59.891002999999998</c:v>
                </c:pt>
                <c:pt idx="2020">
                  <c:v>59.891002999999998</c:v>
                </c:pt>
                <c:pt idx="2021">
                  <c:v>59.891002999999998</c:v>
                </c:pt>
                <c:pt idx="2022">
                  <c:v>59.891002999999998</c:v>
                </c:pt>
                <c:pt idx="2023">
                  <c:v>59.891002999999998</c:v>
                </c:pt>
                <c:pt idx="2024">
                  <c:v>59.891002999999998</c:v>
                </c:pt>
                <c:pt idx="2025">
                  <c:v>59.891002999999998</c:v>
                </c:pt>
                <c:pt idx="2026">
                  <c:v>59.891002999999998</c:v>
                </c:pt>
                <c:pt idx="2027">
                  <c:v>59.891002999999998</c:v>
                </c:pt>
                <c:pt idx="2028">
                  <c:v>59.891002999999998</c:v>
                </c:pt>
                <c:pt idx="2029">
                  <c:v>59.891002999999998</c:v>
                </c:pt>
                <c:pt idx="2030">
                  <c:v>59.891002999999998</c:v>
                </c:pt>
                <c:pt idx="2031">
                  <c:v>59.891002999999998</c:v>
                </c:pt>
                <c:pt idx="2032">
                  <c:v>59.891002999999998</c:v>
                </c:pt>
                <c:pt idx="2033">
                  <c:v>59.891002999999998</c:v>
                </c:pt>
                <c:pt idx="2034">
                  <c:v>59.891002999999998</c:v>
                </c:pt>
                <c:pt idx="2035">
                  <c:v>59.891002999999998</c:v>
                </c:pt>
                <c:pt idx="2036">
                  <c:v>59.891002999999998</c:v>
                </c:pt>
                <c:pt idx="2037">
                  <c:v>59.891002999999998</c:v>
                </c:pt>
                <c:pt idx="2038">
                  <c:v>59.891002999999998</c:v>
                </c:pt>
                <c:pt idx="2039">
                  <c:v>59.892003000000003</c:v>
                </c:pt>
                <c:pt idx="2040">
                  <c:v>59.892003000000003</c:v>
                </c:pt>
                <c:pt idx="2041">
                  <c:v>59.892003000000003</c:v>
                </c:pt>
                <c:pt idx="2042">
                  <c:v>59.892003000000003</c:v>
                </c:pt>
                <c:pt idx="2043">
                  <c:v>59.892003000000003</c:v>
                </c:pt>
                <c:pt idx="2044">
                  <c:v>59.892003000000003</c:v>
                </c:pt>
                <c:pt idx="2045">
                  <c:v>59.892003000000003</c:v>
                </c:pt>
                <c:pt idx="2046">
                  <c:v>59.892003000000003</c:v>
                </c:pt>
                <c:pt idx="2047">
                  <c:v>59.892003000000003</c:v>
                </c:pt>
                <c:pt idx="2048">
                  <c:v>59.892003000000003</c:v>
                </c:pt>
                <c:pt idx="2049">
                  <c:v>59.892003000000003</c:v>
                </c:pt>
                <c:pt idx="2050">
                  <c:v>59.892003000000003</c:v>
                </c:pt>
                <c:pt idx="2051">
                  <c:v>59.892003000000003</c:v>
                </c:pt>
                <c:pt idx="2052">
                  <c:v>59.892003000000003</c:v>
                </c:pt>
                <c:pt idx="2053">
                  <c:v>59.892003000000003</c:v>
                </c:pt>
                <c:pt idx="2054">
                  <c:v>59.892003000000003</c:v>
                </c:pt>
                <c:pt idx="2055">
                  <c:v>59.892003000000003</c:v>
                </c:pt>
                <c:pt idx="2056">
                  <c:v>59.892003000000003</c:v>
                </c:pt>
                <c:pt idx="2057">
                  <c:v>59.892003000000003</c:v>
                </c:pt>
                <c:pt idx="2058">
                  <c:v>59.892003000000003</c:v>
                </c:pt>
                <c:pt idx="2059">
                  <c:v>59.892003000000003</c:v>
                </c:pt>
                <c:pt idx="2060">
                  <c:v>59.892003000000003</c:v>
                </c:pt>
                <c:pt idx="2061">
                  <c:v>59.892003000000003</c:v>
                </c:pt>
                <c:pt idx="2062">
                  <c:v>59.892003000000003</c:v>
                </c:pt>
                <c:pt idx="2063">
                  <c:v>59.893003</c:v>
                </c:pt>
                <c:pt idx="2064">
                  <c:v>59.893003</c:v>
                </c:pt>
                <c:pt idx="2065">
                  <c:v>59.893003</c:v>
                </c:pt>
                <c:pt idx="2066">
                  <c:v>59.893003</c:v>
                </c:pt>
                <c:pt idx="2067">
                  <c:v>59.893003</c:v>
                </c:pt>
                <c:pt idx="2068">
                  <c:v>59.893003</c:v>
                </c:pt>
                <c:pt idx="2069">
                  <c:v>59.893003</c:v>
                </c:pt>
                <c:pt idx="2070">
                  <c:v>59.892003000000003</c:v>
                </c:pt>
                <c:pt idx="2071">
                  <c:v>59.892003000000003</c:v>
                </c:pt>
                <c:pt idx="2072">
                  <c:v>59.892003000000003</c:v>
                </c:pt>
                <c:pt idx="2073">
                  <c:v>59.892003000000003</c:v>
                </c:pt>
                <c:pt idx="2074">
                  <c:v>59.892003000000003</c:v>
                </c:pt>
                <c:pt idx="2075">
                  <c:v>59.892003000000003</c:v>
                </c:pt>
                <c:pt idx="2076">
                  <c:v>59.893003</c:v>
                </c:pt>
                <c:pt idx="2077">
                  <c:v>59.893003</c:v>
                </c:pt>
                <c:pt idx="2078">
                  <c:v>59.893003</c:v>
                </c:pt>
                <c:pt idx="2079">
                  <c:v>59.893003</c:v>
                </c:pt>
                <c:pt idx="2080">
                  <c:v>59.893003</c:v>
                </c:pt>
                <c:pt idx="2081">
                  <c:v>59.893003</c:v>
                </c:pt>
                <c:pt idx="2082">
                  <c:v>59.893003</c:v>
                </c:pt>
                <c:pt idx="2083">
                  <c:v>59.893003</c:v>
                </c:pt>
                <c:pt idx="2084">
                  <c:v>59.893003</c:v>
                </c:pt>
                <c:pt idx="2085">
                  <c:v>59.893003</c:v>
                </c:pt>
                <c:pt idx="2086">
                  <c:v>59.893003</c:v>
                </c:pt>
                <c:pt idx="2087">
                  <c:v>59.893003</c:v>
                </c:pt>
                <c:pt idx="2088">
                  <c:v>59.894002999999998</c:v>
                </c:pt>
                <c:pt idx="2089">
                  <c:v>59.894002999999998</c:v>
                </c:pt>
                <c:pt idx="2090">
                  <c:v>59.894002999999998</c:v>
                </c:pt>
                <c:pt idx="2091">
                  <c:v>59.894002999999998</c:v>
                </c:pt>
                <c:pt idx="2092">
                  <c:v>59.894002999999998</c:v>
                </c:pt>
                <c:pt idx="2093">
                  <c:v>59.894002999999998</c:v>
                </c:pt>
                <c:pt idx="2094">
                  <c:v>59.894002999999998</c:v>
                </c:pt>
                <c:pt idx="2095">
                  <c:v>59.893003</c:v>
                </c:pt>
                <c:pt idx="2096">
                  <c:v>59.893003</c:v>
                </c:pt>
                <c:pt idx="2097">
                  <c:v>59.893003</c:v>
                </c:pt>
                <c:pt idx="2098">
                  <c:v>59.893003</c:v>
                </c:pt>
                <c:pt idx="2099">
                  <c:v>59.893003</c:v>
                </c:pt>
                <c:pt idx="2100">
                  <c:v>59.893003</c:v>
                </c:pt>
                <c:pt idx="2101">
                  <c:v>59.893003</c:v>
                </c:pt>
                <c:pt idx="2102">
                  <c:v>59.893003</c:v>
                </c:pt>
                <c:pt idx="2103">
                  <c:v>59.893003</c:v>
                </c:pt>
                <c:pt idx="2104">
                  <c:v>59.893003</c:v>
                </c:pt>
                <c:pt idx="2105">
                  <c:v>59.893003</c:v>
                </c:pt>
                <c:pt idx="2106">
                  <c:v>59.894002999999998</c:v>
                </c:pt>
                <c:pt idx="2107">
                  <c:v>59.894002999999998</c:v>
                </c:pt>
                <c:pt idx="2108">
                  <c:v>59.894002999999998</c:v>
                </c:pt>
                <c:pt idx="2109">
                  <c:v>59.894002999999998</c:v>
                </c:pt>
                <c:pt idx="2110">
                  <c:v>59.894002999999998</c:v>
                </c:pt>
                <c:pt idx="2111">
                  <c:v>59.894002999999998</c:v>
                </c:pt>
                <c:pt idx="2112">
                  <c:v>59.894002999999998</c:v>
                </c:pt>
                <c:pt idx="2113">
                  <c:v>59.894002999999998</c:v>
                </c:pt>
                <c:pt idx="2114">
                  <c:v>59.894002999999998</c:v>
                </c:pt>
                <c:pt idx="2115">
                  <c:v>59.894002999999998</c:v>
                </c:pt>
                <c:pt idx="2116">
                  <c:v>59.894002999999998</c:v>
                </c:pt>
                <c:pt idx="2117">
                  <c:v>59.894002999999998</c:v>
                </c:pt>
                <c:pt idx="2118">
                  <c:v>59.894002999999998</c:v>
                </c:pt>
                <c:pt idx="2119">
                  <c:v>59.894002999999998</c:v>
                </c:pt>
                <c:pt idx="2120">
                  <c:v>59.894002999999998</c:v>
                </c:pt>
                <c:pt idx="2121">
                  <c:v>59.894002999999998</c:v>
                </c:pt>
                <c:pt idx="2122">
                  <c:v>59.894002999999998</c:v>
                </c:pt>
                <c:pt idx="2123">
                  <c:v>59.894002999999998</c:v>
                </c:pt>
                <c:pt idx="2124">
                  <c:v>59.894002999999998</c:v>
                </c:pt>
                <c:pt idx="2125">
                  <c:v>59.894002999999998</c:v>
                </c:pt>
                <c:pt idx="2126">
                  <c:v>59.894002999999998</c:v>
                </c:pt>
                <c:pt idx="2127">
                  <c:v>59.894002999999998</c:v>
                </c:pt>
                <c:pt idx="2128">
                  <c:v>59.894002999999998</c:v>
                </c:pt>
                <c:pt idx="2129">
                  <c:v>59.894002999999998</c:v>
                </c:pt>
                <c:pt idx="2130">
                  <c:v>59.894002999999998</c:v>
                </c:pt>
                <c:pt idx="2131">
                  <c:v>59.894002999999998</c:v>
                </c:pt>
                <c:pt idx="2132">
                  <c:v>59.894002999999998</c:v>
                </c:pt>
                <c:pt idx="2133">
                  <c:v>59.894002999999998</c:v>
                </c:pt>
                <c:pt idx="2134">
                  <c:v>59.894002999999998</c:v>
                </c:pt>
                <c:pt idx="2135">
                  <c:v>59.894002999999998</c:v>
                </c:pt>
                <c:pt idx="2136">
                  <c:v>59.895003000000003</c:v>
                </c:pt>
                <c:pt idx="2137">
                  <c:v>59.895003000000003</c:v>
                </c:pt>
                <c:pt idx="2138">
                  <c:v>59.895003000000003</c:v>
                </c:pt>
                <c:pt idx="2139">
                  <c:v>59.895003000000003</c:v>
                </c:pt>
                <c:pt idx="2140">
                  <c:v>59.895003000000003</c:v>
                </c:pt>
                <c:pt idx="2141">
                  <c:v>59.895003000000003</c:v>
                </c:pt>
                <c:pt idx="2142">
                  <c:v>59.895003000000003</c:v>
                </c:pt>
                <c:pt idx="2143">
                  <c:v>59.895003000000003</c:v>
                </c:pt>
                <c:pt idx="2144">
                  <c:v>59.895003000000003</c:v>
                </c:pt>
                <c:pt idx="2145">
                  <c:v>59.895003000000003</c:v>
                </c:pt>
                <c:pt idx="2146">
                  <c:v>59.895003000000003</c:v>
                </c:pt>
                <c:pt idx="2147">
                  <c:v>59.895003000000003</c:v>
                </c:pt>
                <c:pt idx="2148">
                  <c:v>59.895003000000003</c:v>
                </c:pt>
                <c:pt idx="2149">
                  <c:v>59.895003000000003</c:v>
                </c:pt>
                <c:pt idx="2150">
                  <c:v>59.895003000000003</c:v>
                </c:pt>
                <c:pt idx="2151">
                  <c:v>59.895003000000003</c:v>
                </c:pt>
                <c:pt idx="2152">
                  <c:v>59.895003000000003</c:v>
                </c:pt>
                <c:pt idx="2153">
                  <c:v>59.895003000000003</c:v>
                </c:pt>
                <c:pt idx="2154">
                  <c:v>59.895003000000003</c:v>
                </c:pt>
                <c:pt idx="2155">
                  <c:v>59.895003000000003</c:v>
                </c:pt>
                <c:pt idx="2156">
                  <c:v>59.895003000000003</c:v>
                </c:pt>
                <c:pt idx="2157">
                  <c:v>59.895003000000003</c:v>
                </c:pt>
                <c:pt idx="2158">
                  <c:v>59.895003000000003</c:v>
                </c:pt>
                <c:pt idx="2159">
                  <c:v>59.895003000000003</c:v>
                </c:pt>
                <c:pt idx="2160">
                  <c:v>59.895003000000003</c:v>
                </c:pt>
                <c:pt idx="2161">
                  <c:v>59.895003000000003</c:v>
                </c:pt>
                <c:pt idx="2162">
                  <c:v>59.895003000000003</c:v>
                </c:pt>
                <c:pt idx="2163">
                  <c:v>59.895003000000003</c:v>
                </c:pt>
                <c:pt idx="2164">
                  <c:v>59.895003000000003</c:v>
                </c:pt>
                <c:pt idx="2165">
                  <c:v>59.895003000000003</c:v>
                </c:pt>
                <c:pt idx="2166">
                  <c:v>59.895003000000003</c:v>
                </c:pt>
                <c:pt idx="2167">
                  <c:v>59.895003000000003</c:v>
                </c:pt>
                <c:pt idx="2168">
                  <c:v>59.895003000000003</c:v>
                </c:pt>
                <c:pt idx="2169">
                  <c:v>59.895003000000003</c:v>
                </c:pt>
                <c:pt idx="2170">
                  <c:v>59.896003</c:v>
                </c:pt>
                <c:pt idx="2171">
                  <c:v>59.896003</c:v>
                </c:pt>
                <c:pt idx="2172">
                  <c:v>59.896003</c:v>
                </c:pt>
                <c:pt idx="2173">
                  <c:v>59.896003</c:v>
                </c:pt>
                <c:pt idx="2174">
                  <c:v>59.896003</c:v>
                </c:pt>
                <c:pt idx="2175">
                  <c:v>59.895003000000003</c:v>
                </c:pt>
                <c:pt idx="2176">
                  <c:v>59.895003000000003</c:v>
                </c:pt>
                <c:pt idx="2177">
                  <c:v>59.895003000000003</c:v>
                </c:pt>
                <c:pt idx="2178">
                  <c:v>59.895003000000003</c:v>
                </c:pt>
                <c:pt idx="2179">
                  <c:v>59.895003000000003</c:v>
                </c:pt>
                <c:pt idx="2180">
                  <c:v>59.895003000000003</c:v>
                </c:pt>
                <c:pt idx="2181">
                  <c:v>59.895003000000003</c:v>
                </c:pt>
                <c:pt idx="2182">
                  <c:v>59.895003000000003</c:v>
                </c:pt>
                <c:pt idx="2183">
                  <c:v>59.895003000000003</c:v>
                </c:pt>
                <c:pt idx="2184">
                  <c:v>59.895003000000003</c:v>
                </c:pt>
                <c:pt idx="2185">
                  <c:v>59.895003000000003</c:v>
                </c:pt>
                <c:pt idx="2186">
                  <c:v>59.895003000000003</c:v>
                </c:pt>
                <c:pt idx="2187">
                  <c:v>59.895003000000003</c:v>
                </c:pt>
                <c:pt idx="2188">
                  <c:v>59.896003</c:v>
                </c:pt>
                <c:pt idx="2189">
                  <c:v>59.896003</c:v>
                </c:pt>
                <c:pt idx="2190">
                  <c:v>59.896003</c:v>
                </c:pt>
                <c:pt idx="2191">
                  <c:v>59.896003</c:v>
                </c:pt>
                <c:pt idx="2192">
                  <c:v>59.896003</c:v>
                </c:pt>
                <c:pt idx="2193">
                  <c:v>59.896003</c:v>
                </c:pt>
                <c:pt idx="2194">
                  <c:v>59.896003</c:v>
                </c:pt>
                <c:pt idx="2195">
                  <c:v>59.896003</c:v>
                </c:pt>
                <c:pt idx="2196">
                  <c:v>59.896003</c:v>
                </c:pt>
                <c:pt idx="2197">
                  <c:v>59.896003</c:v>
                </c:pt>
                <c:pt idx="2198">
                  <c:v>59.896003</c:v>
                </c:pt>
                <c:pt idx="2199">
                  <c:v>59.896003</c:v>
                </c:pt>
                <c:pt idx="2200">
                  <c:v>59.896003</c:v>
                </c:pt>
                <c:pt idx="2201">
                  <c:v>59.896003</c:v>
                </c:pt>
                <c:pt idx="2202">
                  <c:v>59.896003</c:v>
                </c:pt>
                <c:pt idx="2203">
                  <c:v>59.896003</c:v>
                </c:pt>
                <c:pt idx="2204">
                  <c:v>59.896003</c:v>
                </c:pt>
                <c:pt idx="2205">
                  <c:v>59.896003</c:v>
                </c:pt>
                <c:pt idx="2206">
                  <c:v>59.896003</c:v>
                </c:pt>
                <c:pt idx="2207">
                  <c:v>59.896003</c:v>
                </c:pt>
                <c:pt idx="2208">
                  <c:v>59.896003</c:v>
                </c:pt>
                <c:pt idx="2209">
                  <c:v>59.896003</c:v>
                </c:pt>
                <c:pt idx="2210">
                  <c:v>59.896003</c:v>
                </c:pt>
                <c:pt idx="2211">
                  <c:v>59.896003</c:v>
                </c:pt>
                <c:pt idx="2212">
                  <c:v>59.896003</c:v>
                </c:pt>
                <c:pt idx="2213">
                  <c:v>59.896003</c:v>
                </c:pt>
                <c:pt idx="2214">
                  <c:v>59.896003</c:v>
                </c:pt>
                <c:pt idx="2215">
                  <c:v>59.896003</c:v>
                </c:pt>
                <c:pt idx="2216">
                  <c:v>59.896003</c:v>
                </c:pt>
                <c:pt idx="2217">
                  <c:v>59.896003</c:v>
                </c:pt>
                <c:pt idx="2218">
                  <c:v>59.896003</c:v>
                </c:pt>
                <c:pt idx="2219">
                  <c:v>59.896003</c:v>
                </c:pt>
                <c:pt idx="2220">
                  <c:v>59.896003</c:v>
                </c:pt>
                <c:pt idx="2221">
                  <c:v>59.896003</c:v>
                </c:pt>
                <c:pt idx="2222">
                  <c:v>59.896003</c:v>
                </c:pt>
                <c:pt idx="2223">
                  <c:v>59.896003</c:v>
                </c:pt>
                <c:pt idx="2224">
                  <c:v>59.896003</c:v>
                </c:pt>
                <c:pt idx="2225">
                  <c:v>59.896003</c:v>
                </c:pt>
                <c:pt idx="2226">
                  <c:v>59.896003</c:v>
                </c:pt>
                <c:pt idx="2227">
                  <c:v>59.897002999999998</c:v>
                </c:pt>
                <c:pt idx="2228">
                  <c:v>59.897002999999998</c:v>
                </c:pt>
                <c:pt idx="2229">
                  <c:v>59.897002999999998</c:v>
                </c:pt>
                <c:pt idx="2230">
                  <c:v>59.897002999999998</c:v>
                </c:pt>
                <c:pt idx="2231">
                  <c:v>59.897002999999998</c:v>
                </c:pt>
                <c:pt idx="2232">
                  <c:v>59.897002999999998</c:v>
                </c:pt>
                <c:pt idx="2233">
                  <c:v>59.897002999999998</c:v>
                </c:pt>
                <c:pt idx="2234">
                  <c:v>59.897002999999998</c:v>
                </c:pt>
                <c:pt idx="2235">
                  <c:v>59.897002999999998</c:v>
                </c:pt>
                <c:pt idx="2236">
                  <c:v>59.897002999999998</c:v>
                </c:pt>
                <c:pt idx="2237">
                  <c:v>59.897002999999998</c:v>
                </c:pt>
                <c:pt idx="2238">
                  <c:v>59.897002999999998</c:v>
                </c:pt>
                <c:pt idx="2239">
                  <c:v>59.897002999999998</c:v>
                </c:pt>
                <c:pt idx="2240">
                  <c:v>59.897002999999998</c:v>
                </c:pt>
                <c:pt idx="2241">
                  <c:v>59.897002999999998</c:v>
                </c:pt>
                <c:pt idx="2242">
                  <c:v>59.897002999999998</c:v>
                </c:pt>
                <c:pt idx="2243">
                  <c:v>59.897002999999998</c:v>
                </c:pt>
                <c:pt idx="2244">
                  <c:v>59.897002999999998</c:v>
                </c:pt>
                <c:pt idx="2245">
                  <c:v>59.897002999999998</c:v>
                </c:pt>
                <c:pt idx="2246">
                  <c:v>59.897002999999998</c:v>
                </c:pt>
                <c:pt idx="2247">
                  <c:v>59.897002999999998</c:v>
                </c:pt>
                <c:pt idx="2248">
                  <c:v>59.897002999999998</c:v>
                </c:pt>
                <c:pt idx="2249">
                  <c:v>59.897002999999998</c:v>
                </c:pt>
                <c:pt idx="2250">
                  <c:v>59.897002999999998</c:v>
                </c:pt>
                <c:pt idx="2251">
                  <c:v>59.897002999999998</c:v>
                </c:pt>
                <c:pt idx="2252">
                  <c:v>59.897002999999998</c:v>
                </c:pt>
                <c:pt idx="2253">
                  <c:v>59.898003000000003</c:v>
                </c:pt>
                <c:pt idx="2254">
                  <c:v>59.898003000000003</c:v>
                </c:pt>
                <c:pt idx="2255">
                  <c:v>59.898003000000003</c:v>
                </c:pt>
                <c:pt idx="2256">
                  <c:v>59.898003000000003</c:v>
                </c:pt>
                <c:pt idx="2257">
                  <c:v>59.898003000000003</c:v>
                </c:pt>
                <c:pt idx="2258">
                  <c:v>59.898003000000003</c:v>
                </c:pt>
                <c:pt idx="2259">
                  <c:v>59.898003000000003</c:v>
                </c:pt>
                <c:pt idx="2260">
                  <c:v>59.898003000000003</c:v>
                </c:pt>
                <c:pt idx="2261">
                  <c:v>59.898003000000003</c:v>
                </c:pt>
                <c:pt idx="2262">
                  <c:v>59.898003000000003</c:v>
                </c:pt>
                <c:pt idx="2263">
                  <c:v>59.898003000000003</c:v>
                </c:pt>
                <c:pt idx="2264">
                  <c:v>59.898003000000003</c:v>
                </c:pt>
                <c:pt idx="2265">
                  <c:v>59.897002999999998</c:v>
                </c:pt>
                <c:pt idx="2266">
                  <c:v>59.897002999999998</c:v>
                </c:pt>
                <c:pt idx="2267">
                  <c:v>59.897002999999998</c:v>
                </c:pt>
                <c:pt idx="2268">
                  <c:v>59.897002999999998</c:v>
                </c:pt>
                <c:pt idx="2269">
                  <c:v>59.897002999999998</c:v>
                </c:pt>
                <c:pt idx="2270">
                  <c:v>59.897002999999998</c:v>
                </c:pt>
                <c:pt idx="2271">
                  <c:v>59.897002999999998</c:v>
                </c:pt>
                <c:pt idx="2272">
                  <c:v>59.897002999999998</c:v>
                </c:pt>
                <c:pt idx="2273">
                  <c:v>59.897002999999998</c:v>
                </c:pt>
                <c:pt idx="2274">
                  <c:v>59.897002999999998</c:v>
                </c:pt>
                <c:pt idx="2275">
                  <c:v>59.898003000000003</c:v>
                </c:pt>
                <c:pt idx="2276">
                  <c:v>59.898003000000003</c:v>
                </c:pt>
                <c:pt idx="2277">
                  <c:v>59.898003000000003</c:v>
                </c:pt>
                <c:pt idx="2278">
                  <c:v>59.898003000000003</c:v>
                </c:pt>
                <c:pt idx="2279">
                  <c:v>59.898003000000003</c:v>
                </c:pt>
                <c:pt idx="2280">
                  <c:v>59.898003000000003</c:v>
                </c:pt>
                <c:pt idx="2281">
                  <c:v>59.898003000000003</c:v>
                </c:pt>
                <c:pt idx="2282">
                  <c:v>59.898003000000003</c:v>
                </c:pt>
                <c:pt idx="2283">
                  <c:v>59.898003000000003</c:v>
                </c:pt>
                <c:pt idx="2284">
                  <c:v>59.898003000000003</c:v>
                </c:pt>
                <c:pt idx="2285">
                  <c:v>59.898003000000003</c:v>
                </c:pt>
                <c:pt idx="2286">
                  <c:v>59.898003000000003</c:v>
                </c:pt>
                <c:pt idx="2287">
                  <c:v>59.898003000000003</c:v>
                </c:pt>
                <c:pt idx="2288">
                  <c:v>59.898003000000003</c:v>
                </c:pt>
                <c:pt idx="2289">
                  <c:v>59.897002999999998</c:v>
                </c:pt>
                <c:pt idx="2290">
                  <c:v>59.897002999999998</c:v>
                </c:pt>
                <c:pt idx="2291">
                  <c:v>59.897002999999998</c:v>
                </c:pt>
                <c:pt idx="2292">
                  <c:v>59.898003000000003</c:v>
                </c:pt>
                <c:pt idx="2293">
                  <c:v>59.898003000000003</c:v>
                </c:pt>
                <c:pt idx="2294">
                  <c:v>59.898003000000003</c:v>
                </c:pt>
                <c:pt idx="2295">
                  <c:v>59.898003000000003</c:v>
                </c:pt>
                <c:pt idx="2296">
                  <c:v>59.898003000000003</c:v>
                </c:pt>
                <c:pt idx="2297">
                  <c:v>59.898003000000003</c:v>
                </c:pt>
                <c:pt idx="2298">
                  <c:v>59.898003000000003</c:v>
                </c:pt>
                <c:pt idx="2299">
                  <c:v>59.898003000000003</c:v>
                </c:pt>
                <c:pt idx="2300">
                  <c:v>59.898003000000003</c:v>
                </c:pt>
                <c:pt idx="2301">
                  <c:v>59.898003000000003</c:v>
                </c:pt>
                <c:pt idx="2302">
                  <c:v>59.898003000000003</c:v>
                </c:pt>
                <c:pt idx="2303">
                  <c:v>59.898003000000003</c:v>
                </c:pt>
                <c:pt idx="2304">
                  <c:v>59.898003000000003</c:v>
                </c:pt>
                <c:pt idx="2305">
                  <c:v>59.898003000000003</c:v>
                </c:pt>
                <c:pt idx="2306">
                  <c:v>59.898003000000003</c:v>
                </c:pt>
                <c:pt idx="2307">
                  <c:v>59.898003000000003</c:v>
                </c:pt>
                <c:pt idx="2308">
                  <c:v>59.898003000000003</c:v>
                </c:pt>
                <c:pt idx="2309">
                  <c:v>59.898003000000003</c:v>
                </c:pt>
                <c:pt idx="2310">
                  <c:v>59.898003000000003</c:v>
                </c:pt>
                <c:pt idx="2311">
                  <c:v>59.898003000000003</c:v>
                </c:pt>
                <c:pt idx="2312">
                  <c:v>59.898003000000003</c:v>
                </c:pt>
                <c:pt idx="2313">
                  <c:v>59.898003000000003</c:v>
                </c:pt>
                <c:pt idx="2314">
                  <c:v>59.898003000000003</c:v>
                </c:pt>
                <c:pt idx="2315">
                  <c:v>59.898003000000003</c:v>
                </c:pt>
                <c:pt idx="2316">
                  <c:v>59.898003000000003</c:v>
                </c:pt>
                <c:pt idx="2317">
                  <c:v>59.898003000000003</c:v>
                </c:pt>
                <c:pt idx="2318">
                  <c:v>59.898003000000003</c:v>
                </c:pt>
                <c:pt idx="2319">
                  <c:v>59.898003000000003</c:v>
                </c:pt>
                <c:pt idx="2320">
                  <c:v>59.898003000000003</c:v>
                </c:pt>
                <c:pt idx="2321">
                  <c:v>59.898003000000003</c:v>
                </c:pt>
                <c:pt idx="2322">
                  <c:v>59.898003000000003</c:v>
                </c:pt>
                <c:pt idx="2323">
                  <c:v>59.898003000000003</c:v>
                </c:pt>
                <c:pt idx="2324">
                  <c:v>59.899003</c:v>
                </c:pt>
                <c:pt idx="2325">
                  <c:v>59.899003</c:v>
                </c:pt>
                <c:pt idx="2326">
                  <c:v>59.899003</c:v>
                </c:pt>
                <c:pt idx="2327">
                  <c:v>59.899003</c:v>
                </c:pt>
                <c:pt idx="2328">
                  <c:v>59.899003</c:v>
                </c:pt>
                <c:pt idx="2329">
                  <c:v>59.899003</c:v>
                </c:pt>
                <c:pt idx="2330">
                  <c:v>59.899003</c:v>
                </c:pt>
                <c:pt idx="2331">
                  <c:v>59.898003000000003</c:v>
                </c:pt>
                <c:pt idx="2332">
                  <c:v>59.898003000000003</c:v>
                </c:pt>
                <c:pt idx="2333">
                  <c:v>59.898003000000003</c:v>
                </c:pt>
                <c:pt idx="2334">
                  <c:v>59.898003000000003</c:v>
                </c:pt>
                <c:pt idx="2335">
                  <c:v>59.898003000000003</c:v>
                </c:pt>
                <c:pt idx="2336">
                  <c:v>59.898003000000003</c:v>
                </c:pt>
                <c:pt idx="2337">
                  <c:v>59.898003000000003</c:v>
                </c:pt>
                <c:pt idx="2338">
                  <c:v>59.898003000000003</c:v>
                </c:pt>
                <c:pt idx="2339">
                  <c:v>59.898003000000003</c:v>
                </c:pt>
                <c:pt idx="2340">
                  <c:v>59.898003000000003</c:v>
                </c:pt>
              </c:numCache>
            </c:numRef>
          </c:yVal>
          <c:smooth val="1"/>
        </c:ser>
        <c:ser>
          <c:idx val="2"/>
          <c:order val="1"/>
          <c:tx>
            <c:v>Simulation (all governors enabled)</c:v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xVal>
            <c:numRef>
              <c:f>Sheet1!$A$2:$A$2342</c:f>
              <c:numCache>
                <c:formatCode>General</c:formatCode>
                <c:ptCount val="2341"/>
                <c:pt idx="0">
                  <c:v>0</c:v>
                </c:pt>
                <c:pt idx="1">
                  <c:v>2.0833000000000001E-2</c:v>
                </c:pt>
                <c:pt idx="2">
                  <c:v>4.1667000000000003E-2</c:v>
                </c:pt>
                <c:pt idx="3">
                  <c:v>6.25E-2</c:v>
                </c:pt>
                <c:pt idx="4">
                  <c:v>8.3333000000000004E-2</c:v>
                </c:pt>
                <c:pt idx="5">
                  <c:v>0.104167</c:v>
                </c:pt>
                <c:pt idx="6">
                  <c:v>0.125</c:v>
                </c:pt>
                <c:pt idx="7">
                  <c:v>0.14583299999999999</c:v>
                </c:pt>
                <c:pt idx="8">
                  <c:v>0.16666700000000001</c:v>
                </c:pt>
                <c:pt idx="9">
                  <c:v>0.1875</c:v>
                </c:pt>
                <c:pt idx="10">
                  <c:v>0.20833299999999999</c:v>
                </c:pt>
                <c:pt idx="11">
                  <c:v>0.22916700000000001</c:v>
                </c:pt>
                <c:pt idx="12">
                  <c:v>0.25</c:v>
                </c:pt>
                <c:pt idx="13">
                  <c:v>0.27083299999999999</c:v>
                </c:pt>
                <c:pt idx="14">
                  <c:v>0.29166700000000001</c:v>
                </c:pt>
                <c:pt idx="15">
                  <c:v>0.3125</c:v>
                </c:pt>
                <c:pt idx="16">
                  <c:v>0.33333299999999999</c:v>
                </c:pt>
                <c:pt idx="17">
                  <c:v>0.35416700000000001</c:v>
                </c:pt>
                <c:pt idx="18">
                  <c:v>0.375</c:v>
                </c:pt>
                <c:pt idx="19">
                  <c:v>0.39583299999999999</c:v>
                </c:pt>
                <c:pt idx="20">
                  <c:v>0.41666700000000001</c:v>
                </c:pt>
                <c:pt idx="21">
                  <c:v>0.4375</c:v>
                </c:pt>
                <c:pt idx="22">
                  <c:v>0.45833299999999999</c:v>
                </c:pt>
                <c:pt idx="23">
                  <c:v>0.47916700000000001</c:v>
                </c:pt>
                <c:pt idx="24">
                  <c:v>0.5</c:v>
                </c:pt>
                <c:pt idx="25">
                  <c:v>0.5</c:v>
                </c:pt>
                <c:pt idx="26">
                  <c:v>0.52083299999999999</c:v>
                </c:pt>
                <c:pt idx="27">
                  <c:v>0.54166700000000001</c:v>
                </c:pt>
                <c:pt idx="28">
                  <c:v>0.5625</c:v>
                </c:pt>
                <c:pt idx="29">
                  <c:v>0.58333299999999999</c:v>
                </c:pt>
                <c:pt idx="30">
                  <c:v>0.60416700000000001</c:v>
                </c:pt>
                <c:pt idx="31">
                  <c:v>0.625</c:v>
                </c:pt>
                <c:pt idx="32">
                  <c:v>0.64583299999999999</c:v>
                </c:pt>
                <c:pt idx="33">
                  <c:v>0.66666700000000001</c:v>
                </c:pt>
                <c:pt idx="34">
                  <c:v>0.6875</c:v>
                </c:pt>
                <c:pt idx="35">
                  <c:v>0.70833299999999999</c:v>
                </c:pt>
                <c:pt idx="36">
                  <c:v>0.72916700000000001</c:v>
                </c:pt>
                <c:pt idx="37">
                  <c:v>0.75</c:v>
                </c:pt>
                <c:pt idx="38">
                  <c:v>0.77083299999999999</c:v>
                </c:pt>
                <c:pt idx="39">
                  <c:v>0.79166700000000001</c:v>
                </c:pt>
                <c:pt idx="40">
                  <c:v>0.8125</c:v>
                </c:pt>
                <c:pt idx="41">
                  <c:v>0.83333299999999999</c:v>
                </c:pt>
                <c:pt idx="42">
                  <c:v>0.85416700000000001</c:v>
                </c:pt>
                <c:pt idx="43">
                  <c:v>0.875</c:v>
                </c:pt>
                <c:pt idx="44">
                  <c:v>0.89583299999999999</c:v>
                </c:pt>
                <c:pt idx="45">
                  <c:v>0.91666700000000001</c:v>
                </c:pt>
                <c:pt idx="46">
                  <c:v>0.9375</c:v>
                </c:pt>
                <c:pt idx="47">
                  <c:v>0.95833299999999999</c:v>
                </c:pt>
                <c:pt idx="48">
                  <c:v>0.97916700000000001</c:v>
                </c:pt>
                <c:pt idx="49">
                  <c:v>1</c:v>
                </c:pt>
                <c:pt idx="50">
                  <c:v>1.0208330000000001</c:v>
                </c:pt>
                <c:pt idx="51">
                  <c:v>1.0416669999999999</c:v>
                </c:pt>
                <c:pt idx="52">
                  <c:v>1.0625</c:v>
                </c:pt>
                <c:pt idx="53">
                  <c:v>1.0833330000000001</c:v>
                </c:pt>
                <c:pt idx="54">
                  <c:v>1.1041669999999999</c:v>
                </c:pt>
                <c:pt idx="55">
                  <c:v>1.125</c:v>
                </c:pt>
                <c:pt idx="56">
                  <c:v>1.1458330000000001</c:v>
                </c:pt>
                <c:pt idx="57">
                  <c:v>1.1666669999999999</c:v>
                </c:pt>
                <c:pt idx="58">
                  <c:v>1.1875</c:v>
                </c:pt>
                <c:pt idx="59">
                  <c:v>1.2083330000000001</c:v>
                </c:pt>
                <c:pt idx="60">
                  <c:v>1.2291669999999999</c:v>
                </c:pt>
                <c:pt idx="61">
                  <c:v>1.25</c:v>
                </c:pt>
                <c:pt idx="62">
                  <c:v>1.2708330000000001</c:v>
                </c:pt>
                <c:pt idx="63">
                  <c:v>1.2916669999999999</c:v>
                </c:pt>
                <c:pt idx="64">
                  <c:v>1.3125</c:v>
                </c:pt>
                <c:pt idx="65">
                  <c:v>1.3333330000000001</c:v>
                </c:pt>
                <c:pt idx="66">
                  <c:v>1.3541669999999999</c:v>
                </c:pt>
                <c:pt idx="67">
                  <c:v>1.375</c:v>
                </c:pt>
                <c:pt idx="68">
                  <c:v>1.3958330000000001</c:v>
                </c:pt>
                <c:pt idx="69">
                  <c:v>1.4166669999999999</c:v>
                </c:pt>
                <c:pt idx="70">
                  <c:v>1.4375</c:v>
                </c:pt>
                <c:pt idx="71">
                  <c:v>1.4583330000000001</c:v>
                </c:pt>
                <c:pt idx="72">
                  <c:v>1.4791669999999999</c:v>
                </c:pt>
                <c:pt idx="73">
                  <c:v>1.5</c:v>
                </c:pt>
                <c:pt idx="74">
                  <c:v>1.5208330000000001</c:v>
                </c:pt>
                <c:pt idx="75">
                  <c:v>1.5416669999999999</c:v>
                </c:pt>
                <c:pt idx="76">
                  <c:v>1.5625</c:v>
                </c:pt>
                <c:pt idx="77">
                  <c:v>1.5833330000000001</c:v>
                </c:pt>
                <c:pt idx="78">
                  <c:v>1.6041669999999999</c:v>
                </c:pt>
                <c:pt idx="79">
                  <c:v>1.625</c:v>
                </c:pt>
                <c:pt idx="80">
                  <c:v>1.6458330000000001</c:v>
                </c:pt>
                <c:pt idx="81">
                  <c:v>1.6666669999999999</c:v>
                </c:pt>
                <c:pt idx="82">
                  <c:v>1.6875</c:v>
                </c:pt>
                <c:pt idx="83">
                  <c:v>1.7083330000000001</c:v>
                </c:pt>
                <c:pt idx="84">
                  <c:v>1.7291669999999999</c:v>
                </c:pt>
                <c:pt idx="85">
                  <c:v>1.75</c:v>
                </c:pt>
                <c:pt idx="86">
                  <c:v>1.7708330000000001</c:v>
                </c:pt>
                <c:pt idx="87">
                  <c:v>1.7916669999999999</c:v>
                </c:pt>
                <c:pt idx="88">
                  <c:v>1.8125</c:v>
                </c:pt>
                <c:pt idx="89">
                  <c:v>1.8333330000000001</c:v>
                </c:pt>
                <c:pt idx="90">
                  <c:v>1.8541669999999999</c:v>
                </c:pt>
                <c:pt idx="91">
                  <c:v>1.875</c:v>
                </c:pt>
                <c:pt idx="92">
                  <c:v>1.8958330000000001</c:v>
                </c:pt>
                <c:pt idx="93">
                  <c:v>1.9166669999999999</c:v>
                </c:pt>
                <c:pt idx="94">
                  <c:v>1.9375</c:v>
                </c:pt>
                <c:pt idx="95">
                  <c:v>1.9583330000000001</c:v>
                </c:pt>
                <c:pt idx="96">
                  <c:v>1.9791669999999999</c:v>
                </c:pt>
                <c:pt idx="97">
                  <c:v>2</c:v>
                </c:pt>
                <c:pt idx="98">
                  <c:v>2.0208330000000001</c:v>
                </c:pt>
                <c:pt idx="99">
                  <c:v>2.0416669999999999</c:v>
                </c:pt>
                <c:pt idx="100">
                  <c:v>2.0625</c:v>
                </c:pt>
                <c:pt idx="101">
                  <c:v>2.0833330000000001</c:v>
                </c:pt>
                <c:pt idx="102">
                  <c:v>2.1041669999999999</c:v>
                </c:pt>
                <c:pt idx="103">
                  <c:v>2.125</c:v>
                </c:pt>
                <c:pt idx="104">
                  <c:v>2.1458330000000001</c:v>
                </c:pt>
                <c:pt idx="105">
                  <c:v>2.1666669999999999</c:v>
                </c:pt>
                <c:pt idx="106">
                  <c:v>2.1875</c:v>
                </c:pt>
                <c:pt idx="107">
                  <c:v>2.2083330000000001</c:v>
                </c:pt>
                <c:pt idx="108">
                  <c:v>2.2291669999999999</c:v>
                </c:pt>
                <c:pt idx="109">
                  <c:v>2.25</c:v>
                </c:pt>
                <c:pt idx="110">
                  <c:v>2.2708330000000001</c:v>
                </c:pt>
                <c:pt idx="111">
                  <c:v>2.2916669999999999</c:v>
                </c:pt>
                <c:pt idx="112">
                  <c:v>2.3125</c:v>
                </c:pt>
                <c:pt idx="113">
                  <c:v>2.3333330000000001</c:v>
                </c:pt>
                <c:pt idx="114">
                  <c:v>2.3541669999999999</c:v>
                </c:pt>
                <c:pt idx="115">
                  <c:v>2.375</c:v>
                </c:pt>
                <c:pt idx="116">
                  <c:v>2.3958330000000001</c:v>
                </c:pt>
                <c:pt idx="117">
                  <c:v>2.4166669999999999</c:v>
                </c:pt>
                <c:pt idx="118">
                  <c:v>2.4375</c:v>
                </c:pt>
                <c:pt idx="119">
                  <c:v>2.4583330000000001</c:v>
                </c:pt>
                <c:pt idx="120">
                  <c:v>2.4791669999999999</c:v>
                </c:pt>
                <c:pt idx="121">
                  <c:v>2.5</c:v>
                </c:pt>
                <c:pt idx="122">
                  <c:v>2.5208330000000001</c:v>
                </c:pt>
                <c:pt idx="123">
                  <c:v>2.5416669999999999</c:v>
                </c:pt>
                <c:pt idx="124">
                  <c:v>2.5625</c:v>
                </c:pt>
                <c:pt idx="125">
                  <c:v>2.5833330000000001</c:v>
                </c:pt>
                <c:pt idx="126">
                  <c:v>2.6041669999999999</c:v>
                </c:pt>
                <c:pt idx="127">
                  <c:v>2.625</c:v>
                </c:pt>
                <c:pt idx="128">
                  <c:v>2.6458330000000001</c:v>
                </c:pt>
                <c:pt idx="129">
                  <c:v>2.6666669999999999</c:v>
                </c:pt>
                <c:pt idx="130">
                  <c:v>2.6875</c:v>
                </c:pt>
                <c:pt idx="131">
                  <c:v>2.7083330000000001</c:v>
                </c:pt>
                <c:pt idx="132">
                  <c:v>2.7291669999999999</c:v>
                </c:pt>
                <c:pt idx="133">
                  <c:v>2.75</c:v>
                </c:pt>
                <c:pt idx="134">
                  <c:v>2.7708330000000001</c:v>
                </c:pt>
                <c:pt idx="135">
                  <c:v>2.7916669999999999</c:v>
                </c:pt>
                <c:pt idx="136">
                  <c:v>2.8125</c:v>
                </c:pt>
                <c:pt idx="137">
                  <c:v>2.8333330000000001</c:v>
                </c:pt>
                <c:pt idx="138">
                  <c:v>2.8541669999999999</c:v>
                </c:pt>
                <c:pt idx="139">
                  <c:v>2.875</c:v>
                </c:pt>
                <c:pt idx="140">
                  <c:v>2.8958330000000001</c:v>
                </c:pt>
                <c:pt idx="141">
                  <c:v>2.9166669999999999</c:v>
                </c:pt>
                <c:pt idx="142">
                  <c:v>2.9375</c:v>
                </c:pt>
                <c:pt idx="143">
                  <c:v>2.9583330000000001</c:v>
                </c:pt>
                <c:pt idx="144">
                  <c:v>2.9791669999999999</c:v>
                </c:pt>
                <c:pt idx="145">
                  <c:v>3</c:v>
                </c:pt>
                <c:pt idx="146">
                  <c:v>3.0208330000000001</c:v>
                </c:pt>
                <c:pt idx="147">
                  <c:v>3.0416669999999999</c:v>
                </c:pt>
                <c:pt idx="148">
                  <c:v>3.0625</c:v>
                </c:pt>
                <c:pt idx="149">
                  <c:v>3.0833330000000001</c:v>
                </c:pt>
                <c:pt idx="150">
                  <c:v>3.1041669999999999</c:v>
                </c:pt>
                <c:pt idx="151">
                  <c:v>3.125</c:v>
                </c:pt>
                <c:pt idx="152">
                  <c:v>3.1458330000000001</c:v>
                </c:pt>
                <c:pt idx="153">
                  <c:v>3.1666669999999999</c:v>
                </c:pt>
                <c:pt idx="154">
                  <c:v>3.1875</c:v>
                </c:pt>
                <c:pt idx="155">
                  <c:v>3.2083330000000001</c:v>
                </c:pt>
                <c:pt idx="156">
                  <c:v>3.2291669999999999</c:v>
                </c:pt>
                <c:pt idx="157">
                  <c:v>3.25</c:v>
                </c:pt>
                <c:pt idx="158">
                  <c:v>3.2708330000000001</c:v>
                </c:pt>
                <c:pt idx="159">
                  <c:v>3.2916669999999999</c:v>
                </c:pt>
                <c:pt idx="160">
                  <c:v>3.3125</c:v>
                </c:pt>
                <c:pt idx="161">
                  <c:v>3.3333330000000001</c:v>
                </c:pt>
                <c:pt idx="162">
                  <c:v>3.3541669999999999</c:v>
                </c:pt>
                <c:pt idx="163">
                  <c:v>3.375</c:v>
                </c:pt>
                <c:pt idx="164">
                  <c:v>3.3958330000000001</c:v>
                </c:pt>
                <c:pt idx="165">
                  <c:v>3.4166669999999999</c:v>
                </c:pt>
                <c:pt idx="166">
                  <c:v>3.4375</c:v>
                </c:pt>
                <c:pt idx="167">
                  <c:v>3.4583330000000001</c:v>
                </c:pt>
                <c:pt idx="168">
                  <c:v>3.4791669999999999</c:v>
                </c:pt>
                <c:pt idx="169">
                  <c:v>3.5</c:v>
                </c:pt>
                <c:pt idx="170">
                  <c:v>3.5208330000000001</c:v>
                </c:pt>
                <c:pt idx="171">
                  <c:v>3.5416669999999999</c:v>
                </c:pt>
                <c:pt idx="172">
                  <c:v>3.5625</c:v>
                </c:pt>
                <c:pt idx="173">
                  <c:v>3.5833330000000001</c:v>
                </c:pt>
                <c:pt idx="174">
                  <c:v>3.6041669999999999</c:v>
                </c:pt>
                <c:pt idx="175">
                  <c:v>3.625</c:v>
                </c:pt>
                <c:pt idx="176">
                  <c:v>3.6458330000000001</c:v>
                </c:pt>
                <c:pt idx="177">
                  <c:v>3.6666669999999999</c:v>
                </c:pt>
                <c:pt idx="178">
                  <c:v>3.6875</c:v>
                </c:pt>
                <c:pt idx="179">
                  <c:v>3.7083330000000001</c:v>
                </c:pt>
                <c:pt idx="180">
                  <c:v>3.7291669999999999</c:v>
                </c:pt>
                <c:pt idx="181">
                  <c:v>3.75</c:v>
                </c:pt>
                <c:pt idx="182">
                  <c:v>3.7708330000000001</c:v>
                </c:pt>
                <c:pt idx="183">
                  <c:v>3.7916669999999999</c:v>
                </c:pt>
                <c:pt idx="184">
                  <c:v>3.8125</c:v>
                </c:pt>
                <c:pt idx="185">
                  <c:v>3.8333330000000001</c:v>
                </c:pt>
                <c:pt idx="186">
                  <c:v>3.8541669999999999</c:v>
                </c:pt>
                <c:pt idx="187">
                  <c:v>3.875</c:v>
                </c:pt>
                <c:pt idx="188">
                  <c:v>3.8958330000000001</c:v>
                </c:pt>
                <c:pt idx="189">
                  <c:v>3.9166669999999999</c:v>
                </c:pt>
                <c:pt idx="190">
                  <c:v>3.9375</c:v>
                </c:pt>
                <c:pt idx="191">
                  <c:v>3.9583330000000001</c:v>
                </c:pt>
                <c:pt idx="192">
                  <c:v>3.9791669999999999</c:v>
                </c:pt>
                <c:pt idx="193">
                  <c:v>4</c:v>
                </c:pt>
                <c:pt idx="194">
                  <c:v>4.0208329999999997</c:v>
                </c:pt>
                <c:pt idx="195">
                  <c:v>4.0416670000000003</c:v>
                </c:pt>
                <c:pt idx="196">
                  <c:v>4.0625</c:v>
                </c:pt>
                <c:pt idx="197">
                  <c:v>4.0833329999999997</c:v>
                </c:pt>
                <c:pt idx="198">
                  <c:v>4.1041670000000003</c:v>
                </c:pt>
                <c:pt idx="199">
                  <c:v>4.125</c:v>
                </c:pt>
                <c:pt idx="200">
                  <c:v>4.1458329999999997</c:v>
                </c:pt>
                <c:pt idx="201">
                  <c:v>4.1666670000000003</c:v>
                </c:pt>
                <c:pt idx="202">
                  <c:v>4.1875</c:v>
                </c:pt>
                <c:pt idx="203">
                  <c:v>4.2083329999999997</c:v>
                </c:pt>
                <c:pt idx="204">
                  <c:v>4.2291670000000003</c:v>
                </c:pt>
                <c:pt idx="205">
                  <c:v>4.25</c:v>
                </c:pt>
                <c:pt idx="206">
                  <c:v>4.2708329999999997</c:v>
                </c:pt>
                <c:pt idx="207">
                  <c:v>4.2916670000000003</c:v>
                </c:pt>
                <c:pt idx="208">
                  <c:v>4.3125</c:v>
                </c:pt>
                <c:pt idx="209">
                  <c:v>4.3333329999999997</c:v>
                </c:pt>
                <c:pt idx="210">
                  <c:v>4.3541670000000003</c:v>
                </c:pt>
                <c:pt idx="211">
                  <c:v>4.375</c:v>
                </c:pt>
                <c:pt idx="212">
                  <c:v>4.3958329999999997</c:v>
                </c:pt>
                <c:pt idx="213">
                  <c:v>4.4166670000000003</c:v>
                </c:pt>
                <c:pt idx="214">
                  <c:v>4.4375</c:v>
                </c:pt>
                <c:pt idx="215">
                  <c:v>4.4583329999999997</c:v>
                </c:pt>
                <c:pt idx="216">
                  <c:v>4.4791670000000003</c:v>
                </c:pt>
                <c:pt idx="217">
                  <c:v>4.5</c:v>
                </c:pt>
                <c:pt idx="218">
                  <c:v>4.5208329999999997</c:v>
                </c:pt>
                <c:pt idx="219">
                  <c:v>4.5416670000000003</c:v>
                </c:pt>
                <c:pt idx="220">
                  <c:v>4.5625</c:v>
                </c:pt>
                <c:pt idx="221">
                  <c:v>4.5833329999999997</c:v>
                </c:pt>
                <c:pt idx="222">
                  <c:v>4.6041670000000003</c:v>
                </c:pt>
                <c:pt idx="223">
                  <c:v>4.625</c:v>
                </c:pt>
                <c:pt idx="224">
                  <c:v>4.6458329999999997</c:v>
                </c:pt>
                <c:pt idx="225">
                  <c:v>4.6666670000000003</c:v>
                </c:pt>
                <c:pt idx="226">
                  <c:v>4.6875</c:v>
                </c:pt>
                <c:pt idx="227">
                  <c:v>4.7083329999999997</c:v>
                </c:pt>
                <c:pt idx="228">
                  <c:v>4.7291670000000003</c:v>
                </c:pt>
                <c:pt idx="229">
                  <c:v>4.75</c:v>
                </c:pt>
                <c:pt idx="230">
                  <c:v>4.7708329999999997</c:v>
                </c:pt>
                <c:pt idx="231">
                  <c:v>4.7916670000000003</c:v>
                </c:pt>
                <c:pt idx="232">
                  <c:v>4.8125</c:v>
                </c:pt>
                <c:pt idx="233">
                  <c:v>4.8333329999999997</c:v>
                </c:pt>
                <c:pt idx="234">
                  <c:v>4.8541670000000003</c:v>
                </c:pt>
                <c:pt idx="235">
                  <c:v>4.875</c:v>
                </c:pt>
                <c:pt idx="236">
                  <c:v>4.8958329999999997</c:v>
                </c:pt>
                <c:pt idx="237">
                  <c:v>4.9166670000000003</c:v>
                </c:pt>
                <c:pt idx="238">
                  <c:v>4.9375</c:v>
                </c:pt>
                <c:pt idx="239">
                  <c:v>4.9583329999999997</c:v>
                </c:pt>
                <c:pt idx="240">
                  <c:v>4.9791670000000003</c:v>
                </c:pt>
                <c:pt idx="241">
                  <c:v>5</c:v>
                </c:pt>
                <c:pt idx="242">
                  <c:v>5.0208329999999997</c:v>
                </c:pt>
                <c:pt idx="243">
                  <c:v>5.0416670000000003</c:v>
                </c:pt>
                <c:pt idx="244">
                  <c:v>5.0625</c:v>
                </c:pt>
                <c:pt idx="245">
                  <c:v>5.0833329999999997</c:v>
                </c:pt>
                <c:pt idx="246">
                  <c:v>5.1041670000000003</c:v>
                </c:pt>
                <c:pt idx="247">
                  <c:v>5.125</c:v>
                </c:pt>
                <c:pt idx="248">
                  <c:v>5.1458329999999997</c:v>
                </c:pt>
                <c:pt idx="249">
                  <c:v>5.1666670000000003</c:v>
                </c:pt>
                <c:pt idx="250">
                  <c:v>5.1875</c:v>
                </c:pt>
                <c:pt idx="251">
                  <c:v>5.2083329999999997</c:v>
                </c:pt>
                <c:pt idx="252">
                  <c:v>5.2291670000000003</c:v>
                </c:pt>
                <c:pt idx="253">
                  <c:v>5.25</c:v>
                </c:pt>
                <c:pt idx="254">
                  <c:v>5.2708329999999997</c:v>
                </c:pt>
                <c:pt idx="255">
                  <c:v>5.2916670000000003</c:v>
                </c:pt>
                <c:pt idx="256">
                  <c:v>5.3125</c:v>
                </c:pt>
                <c:pt idx="257">
                  <c:v>5.3333329999999997</c:v>
                </c:pt>
                <c:pt idx="258">
                  <c:v>5.3541670000000003</c:v>
                </c:pt>
                <c:pt idx="259">
                  <c:v>5.375</c:v>
                </c:pt>
                <c:pt idx="260">
                  <c:v>5.3958329999999997</c:v>
                </c:pt>
                <c:pt idx="261">
                  <c:v>5.4166670000000003</c:v>
                </c:pt>
                <c:pt idx="262">
                  <c:v>5.4375</c:v>
                </c:pt>
                <c:pt idx="263">
                  <c:v>5.4583329999999997</c:v>
                </c:pt>
                <c:pt idx="264">
                  <c:v>5.4791670000000003</c:v>
                </c:pt>
                <c:pt idx="265">
                  <c:v>5.5</c:v>
                </c:pt>
                <c:pt idx="266">
                  <c:v>5.5208329999999997</c:v>
                </c:pt>
                <c:pt idx="267">
                  <c:v>5.5416670000000003</c:v>
                </c:pt>
                <c:pt idx="268">
                  <c:v>5.5625</c:v>
                </c:pt>
                <c:pt idx="269">
                  <c:v>5.5833329999999997</c:v>
                </c:pt>
                <c:pt idx="270">
                  <c:v>5.6041670000000003</c:v>
                </c:pt>
                <c:pt idx="271">
                  <c:v>5.625</c:v>
                </c:pt>
                <c:pt idx="272">
                  <c:v>5.6458329999999997</c:v>
                </c:pt>
                <c:pt idx="273">
                  <c:v>5.6666670000000003</c:v>
                </c:pt>
                <c:pt idx="274">
                  <c:v>5.6875</c:v>
                </c:pt>
                <c:pt idx="275">
                  <c:v>5.7083329999999997</c:v>
                </c:pt>
                <c:pt idx="276">
                  <c:v>5.7291670000000003</c:v>
                </c:pt>
                <c:pt idx="277">
                  <c:v>5.75</c:v>
                </c:pt>
                <c:pt idx="278">
                  <c:v>5.7708329999999997</c:v>
                </c:pt>
                <c:pt idx="279">
                  <c:v>5.7916670000000003</c:v>
                </c:pt>
                <c:pt idx="280">
                  <c:v>5.8125</c:v>
                </c:pt>
                <c:pt idx="281">
                  <c:v>5.8333329999999997</c:v>
                </c:pt>
                <c:pt idx="282">
                  <c:v>5.8541670000000003</c:v>
                </c:pt>
                <c:pt idx="283">
                  <c:v>5.875</c:v>
                </c:pt>
                <c:pt idx="284">
                  <c:v>5.8958329999999997</c:v>
                </c:pt>
                <c:pt idx="285">
                  <c:v>5.9166670000000003</c:v>
                </c:pt>
                <c:pt idx="286">
                  <c:v>5.9375</c:v>
                </c:pt>
                <c:pt idx="287">
                  <c:v>5.9583329999999997</c:v>
                </c:pt>
                <c:pt idx="288">
                  <c:v>5.9791670000000003</c:v>
                </c:pt>
                <c:pt idx="289">
                  <c:v>6</c:v>
                </c:pt>
                <c:pt idx="290">
                  <c:v>6.0208329999999997</c:v>
                </c:pt>
                <c:pt idx="291">
                  <c:v>6.0416670000000003</c:v>
                </c:pt>
                <c:pt idx="292">
                  <c:v>6.0625</c:v>
                </c:pt>
                <c:pt idx="293">
                  <c:v>6.0833329999999997</c:v>
                </c:pt>
                <c:pt idx="294">
                  <c:v>6.1041670000000003</c:v>
                </c:pt>
                <c:pt idx="295">
                  <c:v>6.125</c:v>
                </c:pt>
                <c:pt idx="296">
                  <c:v>6.1458329999999997</c:v>
                </c:pt>
                <c:pt idx="297">
                  <c:v>6.1666670000000003</c:v>
                </c:pt>
                <c:pt idx="298">
                  <c:v>6.1875</c:v>
                </c:pt>
                <c:pt idx="299">
                  <c:v>6.2083329999999997</c:v>
                </c:pt>
                <c:pt idx="300">
                  <c:v>6.2291670000000003</c:v>
                </c:pt>
                <c:pt idx="301">
                  <c:v>6.25</c:v>
                </c:pt>
                <c:pt idx="302">
                  <c:v>6.2708329999999997</c:v>
                </c:pt>
                <c:pt idx="303">
                  <c:v>6.2916670000000003</c:v>
                </c:pt>
                <c:pt idx="304">
                  <c:v>6.3125</c:v>
                </c:pt>
                <c:pt idx="305">
                  <c:v>6.3333329999999997</c:v>
                </c:pt>
                <c:pt idx="306">
                  <c:v>6.3541670000000003</c:v>
                </c:pt>
                <c:pt idx="307">
                  <c:v>6.375</c:v>
                </c:pt>
                <c:pt idx="308">
                  <c:v>6.3958329999999997</c:v>
                </c:pt>
                <c:pt idx="309">
                  <c:v>6.4166670000000003</c:v>
                </c:pt>
                <c:pt idx="310">
                  <c:v>6.4375</c:v>
                </c:pt>
                <c:pt idx="311">
                  <c:v>6.4583329999999997</c:v>
                </c:pt>
                <c:pt idx="312">
                  <c:v>6.4791670000000003</c:v>
                </c:pt>
                <c:pt idx="313">
                  <c:v>6.5</c:v>
                </c:pt>
                <c:pt idx="314">
                  <c:v>6.5208329999999997</c:v>
                </c:pt>
                <c:pt idx="315">
                  <c:v>6.5416670000000003</c:v>
                </c:pt>
                <c:pt idx="316">
                  <c:v>6.5625</c:v>
                </c:pt>
                <c:pt idx="317">
                  <c:v>6.5833329999999997</c:v>
                </c:pt>
                <c:pt idx="318">
                  <c:v>6.6041670000000003</c:v>
                </c:pt>
                <c:pt idx="319">
                  <c:v>6.625</c:v>
                </c:pt>
                <c:pt idx="320">
                  <c:v>6.6458329999999997</c:v>
                </c:pt>
                <c:pt idx="321">
                  <c:v>6.6666670000000003</c:v>
                </c:pt>
                <c:pt idx="322">
                  <c:v>6.6875</c:v>
                </c:pt>
                <c:pt idx="323">
                  <c:v>6.7083329999999997</c:v>
                </c:pt>
                <c:pt idx="324">
                  <c:v>6.7291670000000003</c:v>
                </c:pt>
                <c:pt idx="325">
                  <c:v>6.75</c:v>
                </c:pt>
                <c:pt idx="326">
                  <c:v>6.7708329999999997</c:v>
                </c:pt>
                <c:pt idx="327">
                  <c:v>6.7916670000000003</c:v>
                </c:pt>
                <c:pt idx="328">
                  <c:v>6.8125</c:v>
                </c:pt>
                <c:pt idx="329">
                  <c:v>6.8333329999999997</c:v>
                </c:pt>
                <c:pt idx="330">
                  <c:v>6.8541670000000003</c:v>
                </c:pt>
                <c:pt idx="331">
                  <c:v>6.875</c:v>
                </c:pt>
                <c:pt idx="332">
                  <c:v>6.8958329999999997</c:v>
                </c:pt>
                <c:pt idx="333">
                  <c:v>6.9166670000000003</c:v>
                </c:pt>
                <c:pt idx="334">
                  <c:v>6.9375</c:v>
                </c:pt>
                <c:pt idx="335">
                  <c:v>6.9583329999999997</c:v>
                </c:pt>
                <c:pt idx="336">
                  <c:v>6.9791670000000003</c:v>
                </c:pt>
                <c:pt idx="337">
                  <c:v>7</c:v>
                </c:pt>
                <c:pt idx="338">
                  <c:v>7.0208329999999997</c:v>
                </c:pt>
                <c:pt idx="339">
                  <c:v>7.0416670000000003</c:v>
                </c:pt>
                <c:pt idx="340">
                  <c:v>7.0625</c:v>
                </c:pt>
                <c:pt idx="341">
                  <c:v>7.0833329999999997</c:v>
                </c:pt>
                <c:pt idx="342">
                  <c:v>7.1041670000000003</c:v>
                </c:pt>
                <c:pt idx="343">
                  <c:v>7.125</c:v>
                </c:pt>
                <c:pt idx="344">
                  <c:v>7.1458329999999997</c:v>
                </c:pt>
                <c:pt idx="345">
                  <c:v>7.1666670000000003</c:v>
                </c:pt>
                <c:pt idx="346">
                  <c:v>7.1875</c:v>
                </c:pt>
                <c:pt idx="347">
                  <c:v>7.2083329999999997</c:v>
                </c:pt>
                <c:pt idx="348">
                  <c:v>7.2291670000000003</c:v>
                </c:pt>
                <c:pt idx="349">
                  <c:v>7.25</c:v>
                </c:pt>
                <c:pt idx="350">
                  <c:v>7.2708329999999997</c:v>
                </c:pt>
                <c:pt idx="351">
                  <c:v>7.2916670000000003</c:v>
                </c:pt>
                <c:pt idx="352">
                  <c:v>7.3125</c:v>
                </c:pt>
                <c:pt idx="353">
                  <c:v>7.3333329999999997</c:v>
                </c:pt>
                <c:pt idx="354">
                  <c:v>7.3541670000000003</c:v>
                </c:pt>
                <c:pt idx="355">
                  <c:v>7.375</c:v>
                </c:pt>
                <c:pt idx="356">
                  <c:v>7.3958329999999997</c:v>
                </c:pt>
                <c:pt idx="357">
                  <c:v>7.4166670000000003</c:v>
                </c:pt>
                <c:pt idx="358">
                  <c:v>7.4375</c:v>
                </c:pt>
                <c:pt idx="359">
                  <c:v>7.4583329999999997</c:v>
                </c:pt>
                <c:pt idx="360">
                  <c:v>7.4791670000000003</c:v>
                </c:pt>
                <c:pt idx="361">
                  <c:v>7.5</c:v>
                </c:pt>
                <c:pt idx="362">
                  <c:v>7.5208329999999997</c:v>
                </c:pt>
                <c:pt idx="363">
                  <c:v>7.5416670000000003</c:v>
                </c:pt>
                <c:pt idx="364">
                  <c:v>7.5625</c:v>
                </c:pt>
                <c:pt idx="365">
                  <c:v>7.5833329999999997</c:v>
                </c:pt>
                <c:pt idx="366">
                  <c:v>7.6041670000000003</c:v>
                </c:pt>
                <c:pt idx="367">
                  <c:v>7.625</c:v>
                </c:pt>
                <c:pt idx="368">
                  <c:v>7.6458329999999997</c:v>
                </c:pt>
                <c:pt idx="369">
                  <c:v>7.6666670000000003</c:v>
                </c:pt>
                <c:pt idx="370">
                  <c:v>7.6875</c:v>
                </c:pt>
                <c:pt idx="371">
                  <c:v>7.7083329999999997</c:v>
                </c:pt>
                <c:pt idx="372">
                  <c:v>7.7291670000000003</c:v>
                </c:pt>
                <c:pt idx="373">
                  <c:v>7.75</c:v>
                </c:pt>
                <c:pt idx="374">
                  <c:v>7.7708329999999997</c:v>
                </c:pt>
                <c:pt idx="375">
                  <c:v>7.7916670000000003</c:v>
                </c:pt>
                <c:pt idx="376">
                  <c:v>7.8125</c:v>
                </c:pt>
                <c:pt idx="377">
                  <c:v>7.8333329999999997</c:v>
                </c:pt>
                <c:pt idx="378">
                  <c:v>7.8541670000000003</c:v>
                </c:pt>
                <c:pt idx="379">
                  <c:v>7.875</c:v>
                </c:pt>
                <c:pt idx="380">
                  <c:v>7.8958329999999997</c:v>
                </c:pt>
                <c:pt idx="381">
                  <c:v>7.9166670000000003</c:v>
                </c:pt>
                <c:pt idx="382">
                  <c:v>7.9375</c:v>
                </c:pt>
                <c:pt idx="383">
                  <c:v>7.9583329999999997</c:v>
                </c:pt>
                <c:pt idx="384">
                  <c:v>7.9791670000000003</c:v>
                </c:pt>
                <c:pt idx="385">
                  <c:v>8</c:v>
                </c:pt>
                <c:pt idx="386">
                  <c:v>8.0208340000000007</c:v>
                </c:pt>
                <c:pt idx="387">
                  <c:v>8.0416670000000003</c:v>
                </c:pt>
                <c:pt idx="388">
                  <c:v>8.0625</c:v>
                </c:pt>
                <c:pt idx="389">
                  <c:v>8.0833340000000007</c:v>
                </c:pt>
                <c:pt idx="390">
                  <c:v>8.1041670000000003</c:v>
                </c:pt>
                <c:pt idx="391">
                  <c:v>8.125</c:v>
                </c:pt>
                <c:pt idx="392">
                  <c:v>8.1458340000000007</c:v>
                </c:pt>
                <c:pt idx="393">
                  <c:v>8.1666670000000003</c:v>
                </c:pt>
                <c:pt idx="394">
                  <c:v>8.1875</c:v>
                </c:pt>
                <c:pt idx="395">
                  <c:v>8.2083340000000007</c:v>
                </c:pt>
                <c:pt idx="396">
                  <c:v>8.2291670000000003</c:v>
                </c:pt>
                <c:pt idx="397">
                  <c:v>8.25</c:v>
                </c:pt>
                <c:pt idx="398">
                  <c:v>8.2708340000000007</c:v>
                </c:pt>
                <c:pt idx="399">
                  <c:v>8.2916670000000003</c:v>
                </c:pt>
                <c:pt idx="400">
                  <c:v>8.3125</c:v>
                </c:pt>
                <c:pt idx="401">
                  <c:v>8.3333340000000007</c:v>
                </c:pt>
                <c:pt idx="402">
                  <c:v>8.3541670000000003</c:v>
                </c:pt>
                <c:pt idx="403">
                  <c:v>8.375</c:v>
                </c:pt>
                <c:pt idx="404">
                  <c:v>8.3958340000000007</c:v>
                </c:pt>
                <c:pt idx="405">
                  <c:v>8.4166670000000003</c:v>
                </c:pt>
                <c:pt idx="406">
                  <c:v>8.4375</c:v>
                </c:pt>
                <c:pt idx="407">
                  <c:v>8.4583340000000007</c:v>
                </c:pt>
                <c:pt idx="408">
                  <c:v>8.4791670000000003</c:v>
                </c:pt>
                <c:pt idx="409">
                  <c:v>8.5</c:v>
                </c:pt>
                <c:pt idx="410">
                  <c:v>8.5208340000000007</c:v>
                </c:pt>
                <c:pt idx="411">
                  <c:v>8.5416670000000003</c:v>
                </c:pt>
                <c:pt idx="412">
                  <c:v>8.5625</c:v>
                </c:pt>
                <c:pt idx="413">
                  <c:v>8.5833340000000007</c:v>
                </c:pt>
                <c:pt idx="414">
                  <c:v>8.6041670000000003</c:v>
                </c:pt>
                <c:pt idx="415">
                  <c:v>8.625</c:v>
                </c:pt>
                <c:pt idx="416">
                  <c:v>8.6458340000000007</c:v>
                </c:pt>
                <c:pt idx="417">
                  <c:v>8.6666670000000003</c:v>
                </c:pt>
                <c:pt idx="418">
                  <c:v>8.6875</c:v>
                </c:pt>
                <c:pt idx="419">
                  <c:v>8.7083340000000007</c:v>
                </c:pt>
                <c:pt idx="420">
                  <c:v>8.7291670000000003</c:v>
                </c:pt>
                <c:pt idx="421">
                  <c:v>8.75</c:v>
                </c:pt>
                <c:pt idx="422">
                  <c:v>8.7708340000000007</c:v>
                </c:pt>
                <c:pt idx="423">
                  <c:v>8.7916670000000003</c:v>
                </c:pt>
                <c:pt idx="424">
                  <c:v>8.8125</c:v>
                </c:pt>
                <c:pt idx="425">
                  <c:v>8.8333340000000007</c:v>
                </c:pt>
                <c:pt idx="426">
                  <c:v>8.8541670000000003</c:v>
                </c:pt>
                <c:pt idx="427">
                  <c:v>8.875</c:v>
                </c:pt>
                <c:pt idx="428">
                  <c:v>8.8958340000000007</c:v>
                </c:pt>
                <c:pt idx="429">
                  <c:v>8.9166670000000003</c:v>
                </c:pt>
                <c:pt idx="430">
                  <c:v>8.9375</c:v>
                </c:pt>
                <c:pt idx="431">
                  <c:v>8.9583340000000007</c:v>
                </c:pt>
                <c:pt idx="432">
                  <c:v>8.9791670000000003</c:v>
                </c:pt>
                <c:pt idx="433">
                  <c:v>9</c:v>
                </c:pt>
                <c:pt idx="434">
                  <c:v>9.0208340000000007</c:v>
                </c:pt>
                <c:pt idx="435">
                  <c:v>9.0416670000000003</c:v>
                </c:pt>
                <c:pt idx="436">
                  <c:v>9.0625</c:v>
                </c:pt>
                <c:pt idx="437">
                  <c:v>9.0833340000000007</c:v>
                </c:pt>
                <c:pt idx="438">
                  <c:v>9.1041670000000003</c:v>
                </c:pt>
                <c:pt idx="439">
                  <c:v>9.125</c:v>
                </c:pt>
                <c:pt idx="440">
                  <c:v>9.1458340000000007</c:v>
                </c:pt>
                <c:pt idx="441">
                  <c:v>9.1666670000000003</c:v>
                </c:pt>
                <c:pt idx="442">
                  <c:v>9.1875</c:v>
                </c:pt>
                <c:pt idx="443">
                  <c:v>9.2083340000000007</c:v>
                </c:pt>
                <c:pt idx="444">
                  <c:v>9.2291670000000003</c:v>
                </c:pt>
                <c:pt idx="445">
                  <c:v>9.25</c:v>
                </c:pt>
                <c:pt idx="446">
                  <c:v>9.2708340000000007</c:v>
                </c:pt>
                <c:pt idx="447">
                  <c:v>9.2916670000000003</c:v>
                </c:pt>
                <c:pt idx="448">
                  <c:v>9.3125</c:v>
                </c:pt>
                <c:pt idx="449">
                  <c:v>9.3333340000000007</c:v>
                </c:pt>
                <c:pt idx="450">
                  <c:v>9.3541670000000003</c:v>
                </c:pt>
                <c:pt idx="451">
                  <c:v>9.375</c:v>
                </c:pt>
                <c:pt idx="452">
                  <c:v>9.3958340000000007</c:v>
                </c:pt>
                <c:pt idx="453">
                  <c:v>9.4166670000000003</c:v>
                </c:pt>
                <c:pt idx="454">
                  <c:v>9.4375</c:v>
                </c:pt>
                <c:pt idx="455">
                  <c:v>9.4583340000000007</c:v>
                </c:pt>
                <c:pt idx="456">
                  <c:v>9.4791670000000003</c:v>
                </c:pt>
                <c:pt idx="457">
                  <c:v>9.5</c:v>
                </c:pt>
                <c:pt idx="458">
                  <c:v>9.5208340000000007</c:v>
                </c:pt>
                <c:pt idx="459">
                  <c:v>9.5416670000000003</c:v>
                </c:pt>
                <c:pt idx="460">
                  <c:v>9.5625</c:v>
                </c:pt>
                <c:pt idx="461">
                  <c:v>9.5833340000000007</c:v>
                </c:pt>
                <c:pt idx="462">
                  <c:v>9.6041670000000003</c:v>
                </c:pt>
                <c:pt idx="463">
                  <c:v>9.625</c:v>
                </c:pt>
                <c:pt idx="464">
                  <c:v>9.6458340000000007</c:v>
                </c:pt>
                <c:pt idx="465">
                  <c:v>9.6666670000000003</c:v>
                </c:pt>
                <c:pt idx="466">
                  <c:v>9.6875009999999993</c:v>
                </c:pt>
                <c:pt idx="467">
                  <c:v>9.7083340000000007</c:v>
                </c:pt>
                <c:pt idx="468">
                  <c:v>9.7291670000000003</c:v>
                </c:pt>
                <c:pt idx="469">
                  <c:v>9.7500009999999993</c:v>
                </c:pt>
                <c:pt idx="470">
                  <c:v>9.7708340000000007</c:v>
                </c:pt>
                <c:pt idx="471">
                  <c:v>9.7916670000000003</c:v>
                </c:pt>
                <c:pt idx="472">
                  <c:v>9.8125009999999993</c:v>
                </c:pt>
                <c:pt idx="473">
                  <c:v>9.8333340000000007</c:v>
                </c:pt>
                <c:pt idx="474">
                  <c:v>9.8541670000000003</c:v>
                </c:pt>
                <c:pt idx="475">
                  <c:v>9.8750009999999993</c:v>
                </c:pt>
                <c:pt idx="476">
                  <c:v>9.8958340000000007</c:v>
                </c:pt>
                <c:pt idx="477">
                  <c:v>9.9166670000000003</c:v>
                </c:pt>
                <c:pt idx="478">
                  <c:v>9.9375009999999993</c:v>
                </c:pt>
                <c:pt idx="479">
                  <c:v>9.9583340000000007</c:v>
                </c:pt>
                <c:pt idx="480">
                  <c:v>9.9791670000000003</c:v>
                </c:pt>
                <c:pt idx="481">
                  <c:v>10.000000999999999</c:v>
                </c:pt>
                <c:pt idx="482">
                  <c:v>10.020834000000001</c:v>
                </c:pt>
                <c:pt idx="483">
                  <c:v>10.041667</c:v>
                </c:pt>
                <c:pt idx="484">
                  <c:v>10.062500999999999</c:v>
                </c:pt>
                <c:pt idx="485">
                  <c:v>10.083334000000001</c:v>
                </c:pt>
                <c:pt idx="486">
                  <c:v>10.104167</c:v>
                </c:pt>
                <c:pt idx="487">
                  <c:v>10.125000999999999</c:v>
                </c:pt>
                <c:pt idx="488">
                  <c:v>10.145834000000001</c:v>
                </c:pt>
                <c:pt idx="489">
                  <c:v>10.166667</c:v>
                </c:pt>
                <c:pt idx="490">
                  <c:v>10.187500999999999</c:v>
                </c:pt>
                <c:pt idx="491">
                  <c:v>10.208334000000001</c:v>
                </c:pt>
                <c:pt idx="492">
                  <c:v>10.229167</c:v>
                </c:pt>
                <c:pt idx="493">
                  <c:v>10.250000999999999</c:v>
                </c:pt>
                <c:pt idx="494">
                  <c:v>10.270834000000001</c:v>
                </c:pt>
                <c:pt idx="495">
                  <c:v>10.291667</c:v>
                </c:pt>
                <c:pt idx="496">
                  <c:v>10.312500999999999</c:v>
                </c:pt>
                <c:pt idx="497">
                  <c:v>10.333334000000001</c:v>
                </c:pt>
                <c:pt idx="498">
                  <c:v>10.354167</c:v>
                </c:pt>
                <c:pt idx="499">
                  <c:v>10.375000999999999</c:v>
                </c:pt>
                <c:pt idx="500">
                  <c:v>10.395834000000001</c:v>
                </c:pt>
                <c:pt idx="501">
                  <c:v>10.416667</c:v>
                </c:pt>
                <c:pt idx="502">
                  <c:v>10.437500999999999</c:v>
                </c:pt>
                <c:pt idx="503">
                  <c:v>10.458334000000001</c:v>
                </c:pt>
                <c:pt idx="504">
                  <c:v>10.479167</c:v>
                </c:pt>
                <c:pt idx="505">
                  <c:v>10.500000999999999</c:v>
                </c:pt>
                <c:pt idx="506">
                  <c:v>10.520834000000001</c:v>
                </c:pt>
                <c:pt idx="507">
                  <c:v>10.541667</c:v>
                </c:pt>
                <c:pt idx="508">
                  <c:v>10.562500999999999</c:v>
                </c:pt>
                <c:pt idx="509">
                  <c:v>10.583334000000001</c:v>
                </c:pt>
                <c:pt idx="510">
                  <c:v>10.604167</c:v>
                </c:pt>
                <c:pt idx="511">
                  <c:v>10.625000999999999</c:v>
                </c:pt>
                <c:pt idx="512">
                  <c:v>10.645834000000001</c:v>
                </c:pt>
                <c:pt idx="513">
                  <c:v>10.666667</c:v>
                </c:pt>
                <c:pt idx="514">
                  <c:v>10.687500999999999</c:v>
                </c:pt>
                <c:pt idx="515">
                  <c:v>10.708334000000001</c:v>
                </c:pt>
                <c:pt idx="516">
                  <c:v>10.729167</c:v>
                </c:pt>
                <c:pt idx="517">
                  <c:v>10.750000999999999</c:v>
                </c:pt>
                <c:pt idx="518">
                  <c:v>10.770834000000001</c:v>
                </c:pt>
                <c:pt idx="519">
                  <c:v>10.791667</c:v>
                </c:pt>
                <c:pt idx="520">
                  <c:v>10.812500999999999</c:v>
                </c:pt>
                <c:pt idx="521">
                  <c:v>10.833334000000001</c:v>
                </c:pt>
                <c:pt idx="522">
                  <c:v>10.854167</c:v>
                </c:pt>
                <c:pt idx="523">
                  <c:v>10.875000999999999</c:v>
                </c:pt>
                <c:pt idx="524">
                  <c:v>10.895834000000001</c:v>
                </c:pt>
                <c:pt idx="525">
                  <c:v>10.916667</c:v>
                </c:pt>
                <c:pt idx="526">
                  <c:v>10.937500999999999</c:v>
                </c:pt>
                <c:pt idx="527">
                  <c:v>10.958334000000001</c:v>
                </c:pt>
                <c:pt idx="528">
                  <c:v>10.979167</c:v>
                </c:pt>
                <c:pt idx="529">
                  <c:v>11.000000999999999</c:v>
                </c:pt>
                <c:pt idx="530">
                  <c:v>11.020834000000001</c:v>
                </c:pt>
                <c:pt idx="531">
                  <c:v>11.041667</c:v>
                </c:pt>
                <c:pt idx="532">
                  <c:v>11.062500999999999</c:v>
                </c:pt>
                <c:pt idx="533">
                  <c:v>11.083334000000001</c:v>
                </c:pt>
                <c:pt idx="534">
                  <c:v>11.104167</c:v>
                </c:pt>
                <c:pt idx="535">
                  <c:v>11.125000999999999</c:v>
                </c:pt>
                <c:pt idx="536">
                  <c:v>11.145834000000001</c:v>
                </c:pt>
                <c:pt idx="537">
                  <c:v>11.166667</c:v>
                </c:pt>
                <c:pt idx="538">
                  <c:v>11.187500999999999</c:v>
                </c:pt>
                <c:pt idx="539">
                  <c:v>11.208334000000001</c:v>
                </c:pt>
                <c:pt idx="540">
                  <c:v>11.229167</c:v>
                </c:pt>
                <c:pt idx="541">
                  <c:v>11.250000999999999</c:v>
                </c:pt>
                <c:pt idx="542">
                  <c:v>11.270834000000001</c:v>
                </c:pt>
                <c:pt idx="543">
                  <c:v>11.291667</c:v>
                </c:pt>
                <c:pt idx="544">
                  <c:v>11.312500999999999</c:v>
                </c:pt>
                <c:pt idx="545">
                  <c:v>11.333334000000001</c:v>
                </c:pt>
                <c:pt idx="546">
                  <c:v>11.354167</c:v>
                </c:pt>
                <c:pt idx="547">
                  <c:v>11.375000999999999</c:v>
                </c:pt>
                <c:pt idx="548">
                  <c:v>11.395834000000001</c:v>
                </c:pt>
                <c:pt idx="549">
                  <c:v>11.416667</c:v>
                </c:pt>
                <c:pt idx="550">
                  <c:v>11.437500999999999</c:v>
                </c:pt>
                <c:pt idx="551">
                  <c:v>11.458334000000001</c:v>
                </c:pt>
                <c:pt idx="552">
                  <c:v>11.479167</c:v>
                </c:pt>
                <c:pt idx="553">
                  <c:v>11.500000999999999</c:v>
                </c:pt>
                <c:pt idx="554">
                  <c:v>11.520834000000001</c:v>
                </c:pt>
                <c:pt idx="555">
                  <c:v>11.541667</c:v>
                </c:pt>
                <c:pt idx="556">
                  <c:v>11.562500999999999</c:v>
                </c:pt>
                <c:pt idx="557">
                  <c:v>11.583334000000001</c:v>
                </c:pt>
                <c:pt idx="558">
                  <c:v>11.604167</c:v>
                </c:pt>
                <c:pt idx="559">
                  <c:v>11.625000999999999</c:v>
                </c:pt>
                <c:pt idx="560">
                  <c:v>11.645834000000001</c:v>
                </c:pt>
                <c:pt idx="561">
                  <c:v>11.666667</c:v>
                </c:pt>
                <c:pt idx="562">
                  <c:v>11.687500999999999</c:v>
                </c:pt>
                <c:pt idx="563">
                  <c:v>11.708334000000001</c:v>
                </c:pt>
                <c:pt idx="564">
                  <c:v>11.729167</c:v>
                </c:pt>
                <c:pt idx="565">
                  <c:v>11.750000999999999</c:v>
                </c:pt>
                <c:pt idx="566">
                  <c:v>11.770834000000001</c:v>
                </c:pt>
                <c:pt idx="567">
                  <c:v>11.791667</c:v>
                </c:pt>
                <c:pt idx="568">
                  <c:v>11.812500999999999</c:v>
                </c:pt>
                <c:pt idx="569">
                  <c:v>11.833334000000001</c:v>
                </c:pt>
                <c:pt idx="570">
                  <c:v>11.854167</c:v>
                </c:pt>
                <c:pt idx="571">
                  <c:v>11.875000999999999</c:v>
                </c:pt>
                <c:pt idx="572">
                  <c:v>11.895834000000001</c:v>
                </c:pt>
                <c:pt idx="573">
                  <c:v>11.916667</c:v>
                </c:pt>
                <c:pt idx="574">
                  <c:v>11.937500999999999</c:v>
                </c:pt>
                <c:pt idx="575">
                  <c:v>11.958334000000001</c:v>
                </c:pt>
                <c:pt idx="576">
                  <c:v>11.979167</c:v>
                </c:pt>
                <c:pt idx="577">
                  <c:v>12.000000999999999</c:v>
                </c:pt>
                <c:pt idx="578">
                  <c:v>12.020834000000001</c:v>
                </c:pt>
                <c:pt idx="579">
                  <c:v>12.041667</c:v>
                </c:pt>
                <c:pt idx="580">
                  <c:v>12.062500999999999</c:v>
                </c:pt>
                <c:pt idx="581">
                  <c:v>12.083334000000001</c:v>
                </c:pt>
                <c:pt idx="582">
                  <c:v>12.104167</c:v>
                </c:pt>
                <c:pt idx="583">
                  <c:v>12.125000999999999</c:v>
                </c:pt>
                <c:pt idx="584">
                  <c:v>12.145834000000001</c:v>
                </c:pt>
                <c:pt idx="585">
                  <c:v>12.166667</c:v>
                </c:pt>
                <c:pt idx="586">
                  <c:v>12.187500999999999</c:v>
                </c:pt>
                <c:pt idx="587">
                  <c:v>12.208334000000001</c:v>
                </c:pt>
                <c:pt idx="588">
                  <c:v>12.229167</c:v>
                </c:pt>
                <c:pt idx="589">
                  <c:v>12.250000999999999</c:v>
                </c:pt>
                <c:pt idx="590">
                  <c:v>12.270834000000001</c:v>
                </c:pt>
                <c:pt idx="591">
                  <c:v>12.291667</c:v>
                </c:pt>
                <c:pt idx="592">
                  <c:v>12.312500999999999</c:v>
                </c:pt>
                <c:pt idx="593">
                  <c:v>12.333334000000001</c:v>
                </c:pt>
                <c:pt idx="594">
                  <c:v>12.354167</c:v>
                </c:pt>
                <c:pt idx="595">
                  <c:v>12.375000999999999</c:v>
                </c:pt>
                <c:pt idx="596">
                  <c:v>12.395834000000001</c:v>
                </c:pt>
                <c:pt idx="597">
                  <c:v>12.416667</c:v>
                </c:pt>
                <c:pt idx="598">
                  <c:v>12.437500999999999</c:v>
                </c:pt>
                <c:pt idx="599">
                  <c:v>12.458334000000001</c:v>
                </c:pt>
                <c:pt idx="600">
                  <c:v>12.479167</c:v>
                </c:pt>
                <c:pt idx="601">
                  <c:v>12.500000999999999</c:v>
                </c:pt>
                <c:pt idx="602">
                  <c:v>12.520834000000001</c:v>
                </c:pt>
                <c:pt idx="603">
                  <c:v>12.541667</c:v>
                </c:pt>
                <c:pt idx="604">
                  <c:v>12.562500999999999</c:v>
                </c:pt>
                <c:pt idx="605">
                  <c:v>12.583334000000001</c:v>
                </c:pt>
                <c:pt idx="606">
                  <c:v>12.604167</c:v>
                </c:pt>
                <c:pt idx="607">
                  <c:v>12.625000999999999</c:v>
                </c:pt>
                <c:pt idx="608">
                  <c:v>12.645834000000001</c:v>
                </c:pt>
                <c:pt idx="609">
                  <c:v>12.666667</c:v>
                </c:pt>
                <c:pt idx="610">
                  <c:v>12.687500999999999</c:v>
                </c:pt>
                <c:pt idx="611">
                  <c:v>12.708334000000001</c:v>
                </c:pt>
                <c:pt idx="612">
                  <c:v>12.729167</c:v>
                </c:pt>
                <c:pt idx="613">
                  <c:v>12.750000999999999</c:v>
                </c:pt>
                <c:pt idx="614">
                  <c:v>12.770834000000001</c:v>
                </c:pt>
                <c:pt idx="615">
                  <c:v>12.791667</c:v>
                </c:pt>
                <c:pt idx="616">
                  <c:v>12.812500999999999</c:v>
                </c:pt>
                <c:pt idx="617">
                  <c:v>12.833334000000001</c:v>
                </c:pt>
                <c:pt idx="618">
                  <c:v>12.854167</c:v>
                </c:pt>
                <c:pt idx="619">
                  <c:v>12.875000999999999</c:v>
                </c:pt>
                <c:pt idx="620">
                  <c:v>12.895834000000001</c:v>
                </c:pt>
                <c:pt idx="621">
                  <c:v>12.916667</c:v>
                </c:pt>
                <c:pt idx="622">
                  <c:v>12.937500999999999</c:v>
                </c:pt>
                <c:pt idx="623">
                  <c:v>12.958334000000001</c:v>
                </c:pt>
                <c:pt idx="624">
                  <c:v>12.979167</c:v>
                </c:pt>
                <c:pt idx="625">
                  <c:v>13.000000999999999</c:v>
                </c:pt>
                <c:pt idx="626">
                  <c:v>13.020834000000001</c:v>
                </c:pt>
                <c:pt idx="627">
                  <c:v>13.041667</c:v>
                </c:pt>
                <c:pt idx="628">
                  <c:v>13.062500999999999</c:v>
                </c:pt>
                <c:pt idx="629">
                  <c:v>13.083334000000001</c:v>
                </c:pt>
                <c:pt idx="630">
                  <c:v>13.104167</c:v>
                </c:pt>
                <c:pt idx="631">
                  <c:v>13.125000999999999</c:v>
                </c:pt>
                <c:pt idx="632">
                  <c:v>13.145834000000001</c:v>
                </c:pt>
                <c:pt idx="633">
                  <c:v>13.166667</c:v>
                </c:pt>
                <c:pt idx="634">
                  <c:v>13.187500999999999</c:v>
                </c:pt>
                <c:pt idx="635">
                  <c:v>13.208334000000001</c:v>
                </c:pt>
                <c:pt idx="636">
                  <c:v>13.229167</c:v>
                </c:pt>
                <c:pt idx="637">
                  <c:v>13.250000999999999</c:v>
                </c:pt>
                <c:pt idx="638">
                  <c:v>13.270834000000001</c:v>
                </c:pt>
                <c:pt idx="639">
                  <c:v>13.291667</c:v>
                </c:pt>
                <c:pt idx="640">
                  <c:v>13.312500999999999</c:v>
                </c:pt>
                <c:pt idx="641">
                  <c:v>13.333334000000001</c:v>
                </c:pt>
                <c:pt idx="642">
                  <c:v>13.354167</c:v>
                </c:pt>
                <c:pt idx="643">
                  <c:v>13.375000999999999</c:v>
                </c:pt>
                <c:pt idx="644">
                  <c:v>13.395834000000001</c:v>
                </c:pt>
                <c:pt idx="645">
                  <c:v>13.416667</c:v>
                </c:pt>
                <c:pt idx="646">
                  <c:v>13.437500999999999</c:v>
                </c:pt>
                <c:pt idx="647">
                  <c:v>13.458334000000001</c:v>
                </c:pt>
                <c:pt idx="648">
                  <c:v>13.479167</c:v>
                </c:pt>
                <c:pt idx="649">
                  <c:v>13.500000999999999</c:v>
                </c:pt>
                <c:pt idx="650">
                  <c:v>13.520834000000001</c:v>
                </c:pt>
                <c:pt idx="651">
                  <c:v>13.541667</c:v>
                </c:pt>
                <c:pt idx="652">
                  <c:v>13.562500999999999</c:v>
                </c:pt>
                <c:pt idx="653">
                  <c:v>13.583334000000001</c:v>
                </c:pt>
                <c:pt idx="654">
                  <c:v>13.604167</c:v>
                </c:pt>
                <c:pt idx="655">
                  <c:v>13.625000999999999</c:v>
                </c:pt>
                <c:pt idx="656">
                  <c:v>13.645834000000001</c:v>
                </c:pt>
                <c:pt idx="657">
                  <c:v>13.666667</c:v>
                </c:pt>
                <c:pt idx="658">
                  <c:v>13.687500999999999</c:v>
                </c:pt>
                <c:pt idx="659">
                  <c:v>13.708334000000001</c:v>
                </c:pt>
                <c:pt idx="660">
                  <c:v>13.729167</c:v>
                </c:pt>
                <c:pt idx="661">
                  <c:v>13.750000999999999</c:v>
                </c:pt>
                <c:pt idx="662">
                  <c:v>13.770834000000001</c:v>
                </c:pt>
                <c:pt idx="663">
                  <c:v>13.791667</c:v>
                </c:pt>
                <c:pt idx="664">
                  <c:v>13.812500999999999</c:v>
                </c:pt>
                <c:pt idx="665">
                  <c:v>13.833334000000001</c:v>
                </c:pt>
                <c:pt idx="666">
                  <c:v>13.854167</c:v>
                </c:pt>
                <c:pt idx="667">
                  <c:v>13.875000999999999</c:v>
                </c:pt>
                <c:pt idx="668">
                  <c:v>13.895834000000001</c:v>
                </c:pt>
                <c:pt idx="669">
                  <c:v>13.916667</c:v>
                </c:pt>
                <c:pt idx="670">
                  <c:v>13.937500999999999</c:v>
                </c:pt>
                <c:pt idx="671">
                  <c:v>13.958334000000001</c:v>
                </c:pt>
                <c:pt idx="672">
                  <c:v>13.979167</c:v>
                </c:pt>
                <c:pt idx="673">
                  <c:v>14.000000999999999</c:v>
                </c:pt>
                <c:pt idx="674">
                  <c:v>14.020834000000001</c:v>
                </c:pt>
                <c:pt idx="675">
                  <c:v>14.041667</c:v>
                </c:pt>
                <c:pt idx="676">
                  <c:v>14.062500999999999</c:v>
                </c:pt>
                <c:pt idx="677">
                  <c:v>14.083334000000001</c:v>
                </c:pt>
                <c:pt idx="678">
                  <c:v>14.104167</c:v>
                </c:pt>
                <c:pt idx="679">
                  <c:v>14.125000999999999</c:v>
                </c:pt>
                <c:pt idx="680">
                  <c:v>14.145834000000001</c:v>
                </c:pt>
                <c:pt idx="681">
                  <c:v>14.166667</c:v>
                </c:pt>
                <c:pt idx="682">
                  <c:v>14.187500999999999</c:v>
                </c:pt>
                <c:pt idx="683">
                  <c:v>14.208334000000001</c:v>
                </c:pt>
                <c:pt idx="684">
                  <c:v>14.229167</c:v>
                </c:pt>
                <c:pt idx="685">
                  <c:v>14.250000999999999</c:v>
                </c:pt>
                <c:pt idx="686">
                  <c:v>14.270834000000001</c:v>
                </c:pt>
                <c:pt idx="687">
                  <c:v>14.291667</c:v>
                </c:pt>
                <c:pt idx="688">
                  <c:v>14.312500999999999</c:v>
                </c:pt>
                <c:pt idx="689">
                  <c:v>14.333334000000001</c:v>
                </c:pt>
                <c:pt idx="690">
                  <c:v>14.354167</c:v>
                </c:pt>
                <c:pt idx="691">
                  <c:v>14.375000999999999</c:v>
                </c:pt>
                <c:pt idx="692">
                  <c:v>14.395834000000001</c:v>
                </c:pt>
                <c:pt idx="693">
                  <c:v>14.416667</c:v>
                </c:pt>
                <c:pt idx="694">
                  <c:v>14.437500999999999</c:v>
                </c:pt>
                <c:pt idx="695">
                  <c:v>14.458334000000001</c:v>
                </c:pt>
                <c:pt idx="696">
                  <c:v>14.479167</c:v>
                </c:pt>
                <c:pt idx="697">
                  <c:v>14.500000999999999</c:v>
                </c:pt>
                <c:pt idx="698">
                  <c:v>14.520834000000001</c:v>
                </c:pt>
                <c:pt idx="699">
                  <c:v>14.541667</c:v>
                </c:pt>
                <c:pt idx="700">
                  <c:v>14.562500999999999</c:v>
                </c:pt>
                <c:pt idx="701">
                  <c:v>14.583334000000001</c:v>
                </c:pt>
                <c:pt idx="702">
                  <c:v>14.604167</c:v>
                </c:pt>
                <c:pt idx="703">
                  <c:v>14.625000999999999</c:v>
                </c:pt>
                <c:pt idx="704">
                  <c:v>14.645834000000001</c:v>
                </c:pt>
                <c:pt idx="705">
                  <c:v>14.666667</c:v>
                </c:pt>
                <c:pt idx="706">
                  <c:v>14.687500999999999</c:v>
                </c:pt>
                <c:pt idx="707">
                  <c:v>14.708334000000001</c:v>
                </c:pt>
                <c:pt idx="708">
                  <c:v>14.729167</c:v>
                </c:pt>
                <c:pt idx="709">
                  <c:v>14.750000999999999</c:v>
                </c:pt>
                <c:pt idx="710">
                  <c:v>14.770834000000001</c:v>
                </c:pt>
                <c:pt idx="711">
                  <c:v>14.791667</c:v>
                </c:pt>
                <c:pt idx="712">
                  <c:v>14.812500999999999</c:v>
                </c:pt>
                <c:pt idx="713">
                  <c:v>14.833334000000001</c:v>
                </c:pt>
                <c:pt idx="714">
                  <c:v>14.854167</c:v>
                </c:pt>
                <c:pt idx="715">
                  <c:v>14.875000999999999</c:v>
                </c:pt>
                <c:pt idx="716">
                  <c:v>14.895834000000001</c:v>
                </c:pt>
                <c:pt idx="717">
                  <c:v>14.916667</c:v>
                </c:pt>
                <c:pt idx="718">
                  <c:v>14.937500999999999</c:v>
                </c:pt>
                <c:pt idx="719">
                  <c:v>14.958334000000001</c:v>
                </c:pt>
                <c:pt idx="720">
                  <c:v>14.979167</c:v>
                </c:pt>
                <c:pt idx="721">
                  <c:v>15.000000999999999</c:v>
                </c:pt>
                <c:pt idx="722">
                  <c:v>15.020834000000001</c:v>
                </c:pt>
                <c:pt idx="723">
                  <c:v>15.041667</c:v>
                </c:pt>
                <c:pt idx="724">
                  <c:v>15.062500999999999</c:v>
                </c:pt>
                <c:pt idx="725">
                  <c:v>15.083334000000001</c:v>
                </c:pt>
                <c:pt idx="726">
                  <c:v>15.104167</c:v>
                </c:pt>
                <c:pt idx="727">
                  <c:v>15.125000999999999</c:v>
                </c:pt>
                <c:pt idx="728">
                  <c:v>15.145834000000001</c:v>
                </c:pt>
                <c:pt idx="729">
                  <c:v>15.166667</c:v>
                </c:pt>
                <c:pt idx="730">
                  <c:v>15.187500999999999</c:v>
                </c:pt>
                <c:pt idx="731">
                  <c:v>15.208334000000001</c:v>
                </c:pt>
                <c:pt idx="732">
                  <c:v>15.229167</c:v>
                </c:pt>
                <c:pt idx="733">
                  <c:v>15.250000999999999</c:v>
                </c:pt>
                <c:pt idx="734">
                  <c:v>15.270834000000001</c:v>
                </c:pt>
                <c:pt idx="735">
                  <c:v>15.291667</c:v>
                </c:pt>
                <c:pt idx="736">
                  <c:v>15.312500999999999</c:v>
                </c:pt>
                <c:pt idx="737">
                  <c:v>15.333334000000001</c:v>
                </c:pt>
                <c:pt idx="738">
                  <c:v>15.354167</c:v>
                </c:pt>
                <c:pt idx="739">
                  <c:v>15.375000999999999</c:v>
                </c:pt>
                <c:pt idx="740">
                  <c:v>15.395834000000001</c:v>
                </c:pt>
                <c:pt idx="741">
                  <c:v>15.416667</c:v>
                </c:pt>
                <c:pt idx="742">
                  <c:v>15.437500999999999</c:v>
                </c:pt>
                <c:pt idx="743">
                  <c:v>15.458334000000001</c:v>
                </c:pt>
                <c:pt idx="744">
                  <c:v>15.479167</c:v>
                </c:pt>
                <c:pt idx="745">
                  <c:v>15.500000999999999</c:v>
                </c:pt>
                <c:pt idx="746">
                  <c:v>15.520834000000001</c:v>
                </c:pt>
                <c:pt idx="747">
                  <c:v>15.541667</c:v>
                </c:pt>
                <c:pt idx="748">
                  <c:v>15.562500999999999</c:v>
                </c:pt>
                <c:pt idx="749">
                  <c:v>15.583334000000001</c:v>
                </c:pt>
                <c:pt idx="750">
                  <c:v>15.604167</c:v>
                </c:pt>
                <c:pt idx="751">
                  <c:v>15.625000999999999</c:v>
                </c:pt>
                <c:pt idx="752">
                  <c:v>15.645834000000001</c:v>
                </c:pt>
                <c:pt idx="753">
                  <c:v>15.666667</c:v>
                </c:pt>
                <c:pt idx="754">
                  <c:v>15.687500999999999</c:v>
                </c:pt>
                <c:pt idx="755">
                  <c:v>15.708334000000001</c:v>
                </c:pt>
                <c:pt idx="756">
                  <c:v>15.729167</c:v>
                </c:pt>
                <c:pt idx="757">
                  <c:v>15.750000999999999</c:v>
                </c:pt>
                <c:pt idx="758">
                  <c:v>15.770834000000001</c:v>
                </c:pt>
                <c:pt idx="759">
                  <c:v>15.791668</c:v>
                </c:pt>
                <c:pt idx="760">
                  <c:v>15.812500999999999</c:v>
                </c:pt>
                <c:pt idx="761">
                  <c:v>15.833334000000001</c:v>
                </c:pt>
                <c:pt idx="762">
                  <c:v>15.854168</c:v>
                </c:pt>
                <c:pt idx="763">
                  <c:v>15.875000999999999</c:v>
                </c:pt>
                <c:pt idx="764">
                  <c:v>15.895834000000001</c:v>
                </c:pt>
                <c:pt idx="765">
                  <c:v>15.916668</c:v>
                </c:pt>
                <c:pt idx="766">
                  <c:v>15.937500999999999</c:v>
                </c:pt>
                <c:pt idx="767">
                  <c:v>15.958334000000001</c:v>
                </c:pt>
                <c:pt idx="768">
                  <c:v>15.979168</c:v>
                </c:pt>
                <c:pt idx="769">
                  <c:v>16</c:v>
                </c:pt>
                <c:pt idx="770">
                  <c:v>16.020834000000001</c:v>
                </c:pt>
                <c:pt idx="771">
                  <c:v>16.041668000000001</c:v>
                </c:pt>
                <c:pt idx="772">
                  <c:v>16.0625</c:v>
                </c:pt>
                <c:pt idx="773">
                  <c:v>16.083334000000001</c:v>
                </c:pt>
                <c:pt idx="774">
                  <c:v>16.104168000000001</c:v>
                </c:pt>
                <c:pt idx="775">
                  <c:v>16.125</c:v>
                </c:pt>
                <c:pt idx="776">
                  <c:v>16.145834000000001</c:v>
                </c:pt>
                <c:pt idx="777">
                  <c:v>16.166668000000001</c:v>
                </c:pt>
                <c:pt idx="778">
                  <c:v>16.1875</c:v>
                </c:pt>
                <c:pt idx="779">
                  <c:v>16.208334000000001</c:v>
                </c:pt>
                <c:pt idx="780">
                  <c:v>16.229168000000001</c:v>
                </c:pt>
                <c:pt idx="781">
                  <c:v>16.25</c:v>
                </c:pt>
                <c:pt idx="782">
                  <c:v>16.270834000000001</c:v>
                </c:pt>
                <c:pt idx="783">
                  <c:v>16.291668000000001</c:v>
                </c:pt>
                <c:pt idx="784">
                  <c:v>16.3125</c:v>
                </c:pt>
                <c:pt idx="785">
                  <c:v>16.333334000000001</c:v>
                </c:pt>
                <c:pt idx="786">
                  <c:v>16.354168000000001</c:v>
                </c:pt>
                <c:pt idx="787">
                  <c:v>16.375</c:v>
                </c:pt>
                <c:pt idx="788">
                  <c:v>16.395834000000001</c:v>
                </c:pt>
                <c:pt idx="789">
                  <c:v>16.416668000000001</c:v>
                </c:pt>
                <c:pt idx="790">
                  <c:v>16.4375</c:v>
                </c:pt>
                <c:pt idx="791">
                  <c:v>16.458334000000001</c:v>
                </c:pt>
                <c:pt idx="792">
                  <c:v>16.479168000000001</c:v>
                </c:pt>
                <c:pt idx="793">
                  <c:v>16.5</c:v>
                </c:pt>
                <c:pt idx="794">
                  <c:v>16.520834000000001</c:v>
                </c:pt>
                <c:pt idx="795">
                  <c:v>16.541668000000001</c:v>
                </c:pt>
                <c:pt idx="796">
                  <c:v>16.5625</c:v>
                </c:pt>
                <c:pt idx="797">
                  <c:v>16.583334000000001</c:v>
                </c:pt>
                <c:pt idx="798">
                  <c:v>16.604168000000001</c:v>
                </c:pt>
                <c:pt idx="799">
                  <c:v>16.625</c:v>
                </c:pt>
                <c:pt idx="800">
                  <c:v>16.645834000000001</c:v>
                </c:pt>
                <c:pt idx="801">
                  <c:v>16.666668000000001</c:v>
                </c:pt>
                <c:pt idx="802">
                  <c:v>16.6875</c:v>
                </c:pt>
                <c:pt idx="803">
                  <c:v>16.708334000000001</c:v>
                </c:pt>
                <c:pt idx="804">
                  <c:v>16.729168000000001</c:v>
                </c:pt>
                <c:pt idx="805">
                  <c:v>16.75</c:v>
                </c:pt>
                <c:pt idx="806">
                  <c:v>16.770834000000001</c:v>
                </c:pt>
                <c:pt idx="807">
                  <c:v>16.791668000000001</c:v>
                </c:pt>
                <c:pt idx="808">
                  <c:v>16.8125</c:v>
                </c:pt>
                <c:pt idx="809">
                  <c:v>16.833334000000001</c:v>
                </c:pt>
                <c:pt idx="810">
                  <c:v>16.854168000000001</c:v>
                </c:pt>
                <c:pt idx="811">
                  <c:v>16.875</c:v>
                </c:pt>
                <c:pt idx="812">
                  <c:v>16.895834000000001</c:v>
                </c:pt>
                <c:pt idx="813">
                  <c:v>16.916668000000001</c:v>
                </c:pt>
                <c:pt idx="814">
                  <c:v>16.9375</c:v>
                </c:pt>
                <c:pt idx="815">
                  <c:v>16.958334000000001</c:v>
                </c:pt>
                <c:pt idx="816">
                  <c:v>16.979168000000001</c:v>
                </c:pt>
                <c:pt idx="817">
                  <c:v>17</c:v>
                </c:pt>
                <c:pt idx="818">
                  <c:v>17.020834000000001</c:v>
                </c:pt>
                <c:pt idx="819">
                  <c:v>17.041668000000001</c:v>
                </c:pt>
                <c:pt idx="820">
                  <c:v>17.0625</c:v>
                </c:pt>
                <c:pt idx="821">
                  <c:v>17.083334000000001</c:v>
                </c:pt>
                <c:pt idx="822">
                  <c:v>17.104168000000001</c:v>
                </c:pt>
                <c:pt idx="823">
                  <c:v>17.125</c:v>
                </c:pt>
                <c:pt idx="824">
                  <c:v>17.145834000000001</c:v>
                </c:pt>
                <c:pt idx="825">
                  <c:v>17.166668000000001</c:v>
                </c:pt>
                <c:pt idx="826">
                  <c:v>17.1875</c:v>
                </c:pt>
                <c:pt idx="827">
                  <c:v>17.208334000000001</c:v>
                </c:pt>
                <c:pt idx="828">
                  <c:v>17.229168000000001</c:v>
                </c:pt>
                <c:pt idx="829">
                  <c:v>17.25</c:v>
                </c:pt>
                <c:pt idx="830">
                  <c:v>17.270834000000001</c:v>
                </c:pt>
                <c:pt idx="831">
                  <c:v>17.291668000000001</c:v>
                </c:pt>
                <c:pt idx="832">
                  <c:v>17.3125</c:v>
                </c:pt>
                <c:pt idx="833">
                  <c:v>17.333334000000001</c:v>
                </c:pt>
                <c:pt idx="834">
                  <c:v>17.354168000000001</c:v>
                </c:pt>
                <c:pt idx="835">
                  <c:v>17.375</c:v>
                </c:pt>
                <c:pt idx="836">
                  <c:v>17.395834000000001</c:v>
                </c:pt>
                <c:pt idx="837">
                  <c:v>17.416668000000001</c:v>
                </c:pt>
                <c:pt idx="838">
                  <c:v>17.4375</c:v>
                </c:pt>
                <c:pt idx="839">
                  <c:v>17.458334000000001</c:v>
                </c:pt>
                <c:pt idx="840">
                  <c:v>17.479168000000001</c:v>
                </c:pt>
                <c:pt idx="841">
                  <c:v>17.5</c:v>
                </c:pt>
                <c:pt idx="842">
                  <c:v>17.520834000000001</c:v>
                </c:pt>
                <c:pt idx="843">
                  <c:v>17.541668000000001</c:v>
                </c:pt>
                <c:pt idx="844">
                  <c:v>17.5625</c:v>
                </c:pt>
                <c:pt idx="845">
                  <c:v>17.583334000000001</c:v>
                </c:pt>
                <c:pt idx="846">
                  <c:v>17.604168000000001</c:v>
                </c:pt>
                <c:pt idx="847">
                  <c:v>17.625</c:v>
                </c:pt>
                <c:pt idx="848">
                  <c:v>17.645834000000001</c:v>
                </c:pt>
                <c:pt idx="849">
                  <c:v>17.666668000000001</c:v>
                </c:pt>
                <c:pt idx="850">
                  <c:v>17.6875</c:v>
                </c:pt>
                <c:pt idx="851">
                  <c:v>17.708334000000001</c:v>
                </c:pt>
                <c:pt idx="852">
                  <c:v>17.729168000000001</c:v>
                </c:pt>
                <c:pt idx="853">
                  <c:v>17.75</c:v>
                </c:pt>
                <c:pt idx="854">
                  <c:v>17.770834000000001</c:v>
                </c:pt>
                <c:pt idx="855">
                  <c:v>17.791668000000001</c:v>
                </c:pt>
                <c:pt idx="856">
                  <c:v>17.8125</c:v>
                </c:pt>
                <c:pt idx="857">
                  <c:v>17.833334000000001</c:v>
                </c:pt>
                <c:pt idx="858">
                  <c:v>17.854168000000001</c:v>
                </c:pt>
                <c:pt idx="859">
                  <c:v>17.875</c:v>
                </c:pt>
                <c:pt idx="860">
                  <c:v>17.895834000000001</c:v>
                </c:pt>
                <c:pt idx="861">
                  <c:v>17.916668000000001</c:v>
                </c:pt>
                <c:pt idx="862">
                  <c:v>17.9375</c:v>
                </c:pt>
                <c:pt idx="863">
                  <c:v>17.958334000000001</c:v>
                </c:pt>
                <c:pt idx="864">
                  <c:v>17.979168000000001</c:v>
                </c:pt>
                <c:pt idx="865">
                  <c:v>18</c:v>
                </c:pt>
                <c:pt idx="866">
                  <c:v>18.020834000000001</c:v>
                </c:pt>
                <c:pt idx="867">
                  <c:v>18.041668000000001</c:v>
                </c:pt>
                <c:pt idx="868">
                  <c:v>18.0625</c:v>
                </c:pt>
                <c:pt idx="869">
                  <c:v>18.083334000000001</c:v>
                </c:pt>
                <c:pt idx="870">
                  <c:v>18.104168000000001</c:v>
                </c:pt>
                <c:pt idx="871">
                  <c:v>18.125</c:v>
                </c:pt>
                <c:pt idx="872">
                  <c:v>18.145834000000001</c:v>
                </c:pt>
                <c:pt idx="873">
                  <c:v>18.166668000000001</c:v>
                </c:pt>
                <c:pt idx="874">
                  <c:v>18.1875</c:v>
                </c:pt>
                <c:pt idx="875">
                  <c:v>18.208334000000001</c:v>
                </c:pt>
                <c:pt idx="876">
                  <c:v>18.229168000000001</c:v>
                </c:pt>
                <c:pt idx="877">
                  <c:v>18.25</c:v>
                </c:pt>
                <c:pt idx="878">
                  <c:v>18.270834000000001</c:v>
                </c:pt>
                <c:pt idx="879">
                  <c:v>18.291668000000001</c:v>
                </c:pt>
                <c:pt idx="880">
                  <c:v>18.3125</c:v>
                </c:pt>
                <c:pt idx="881">
                  <c:v>18.333334000000001</c:v>
                </c:pt>
                <c:pt idx="882">
                  <c:v>18.354168000000001</c:v>
                </c:pt>
                <c:pt idx="883">
                  <c:v>18.375</c:v>
                </c:pt>
                <c:pt idx="884">
                  <c:v>18.395834000000001</c:v>
                </c:pt>
                <c:pt idx="885">
                  <c:v>18.416668000000001</c:v>
                </c:pt>
                <c:pt idx="886">
                  <c:v>18.4375</c:v>
                </c:pt>
                <c:pt idx="887">
                  <c:v>18.458334000000001</c:v>
                </c:pt>
                <c:pt idx="888">
                  <c:v>18.479168000000001</c:v>
                </c:pt>
                <c:pt idx="889">
                  <c:v>18.5</c:v>
                </c:pt>
                <c:pt idx="890">
                  <c:v>18.520834000000001</c:v>
                </c:pt>
                <c:pt idx="891">
                  <c:v>18.541668000000001</c:v>
                </c:pt>
                <c:pt idx="892">
                  <c:v>18.5625</c:v>
                </c:pt>
                <c:pt idx="893">
                  <c:v>18.583334000000001</c:v>
                </c:pt>
                <c:pt idx="894">
                  <c:v>18.604168000000001</c:v>
                </c:pt>
                <c:pt idx="895">
                  <c:v>18.625</c:v>
                </c:pt>
                <c:pt idx="896">
                  <c:v>18.645834000000001</c:v>
                </c:pt>
                <c:pt idx="897">
                  <c:v>18.666668000000001</c:v>
                </c:pt>
                <c:pt idx="898">
                  <c:v>18.6875</c:v>
                </c:pt>
                <c:pt idx="899">
                  <c:v>18.708334000000001</c:v>
                </c:pt>
                <c:pt idx="900">
                  <c:v>18.729168000000001</c:v>
                </c:pt>
                <c:pt idx="901">
                  <c:v>18.75</c:v>
                </c:pt>
                <c:pt idx="902">
                  <c:v>18.770834000000001</c:v>
                </c:pt>
                <c:pt idx="903">
                  <c:v>18.791668000000001</c:v>
                </c:pt>
                <c:pt idx="904">
                  <c:v>18.812501999999999</c:v>
                </c:pt>
                <c:pt idx="905">
                  <c:v>18.833334000000001</c:v>
                </c:pt>
                <c:pt idx="906">
                  <c:v>18.854168000000001</c:v>
                </c:pt>
                <c:pt idx="907">
                  <c:v>18.875001999999999</c:v>
                </c:pt>
                <c:pt idx="908">
                  <c:v>18.895834000000001</c:v>
                </c:pt>
                <c:pt idx="909">
                  <c:v>18.916668000000001</c:v>
                </c:pt>
                <c:pt idx="910">
                  <c:v>18.937501999999999</c:v>
                </c:pt>
                <c:pt idx="911">
                  <c:v>18.958334000000001</c:v>
                </c:pt>
                <c:pt idx="912">
                  <c:v>18.979168000000001</c:v>
                </c:pt>
                <c:pt idx="913">
                  <c:v>19.000001999999999</c:v>
                </c:pt>
                <c:pt idx="914">
                  <c:v>19.020834000000001</c:v>
                </c:pt>
                <c:pt idx="915">
                  <c:v>19.041668000000001</c:v>
                </c:pt>
                <c:pt idx="916">
                  <c:v>19.062501999999999</c:v>
                </c:pt>
                <c:pt idx="917">
                  <c:v>19.083334000000001</c:v>
                </c:pt>
                <c:pt idx="918">
                  <c:v>19.104168000000001</c:v>
                </c:pt>
                <c:pt idx="919">
                  <c:v>19.125001999999999</c:v>
                </c:pt>
                <c:pt idx="920">
                  <c:v>19.145834000000001</c:v>
                </c:pt>
                <c:pt idx="921">
                  <c:v>19.166668000000001</c:v>
                </c:pt>
                <c:pt idx="922">
                  <c:v>19.187501999999999</c:v>
                </c:pt>
                <c:pt idx="923">
                  <c:v>19.208334000000001</c:v>
                </c:pt>
                <c:pt idx="924">
                  <c:v>19.229168000000001</c:v>
                </c:pt>
                <c:pt idx="925">
                  <c:v>19.250001999999999</c:v>
                </c:pt>
                <c:pt idx="926">
                  <c:v>19.270834000000001</c:v>
                </c:pt>
                <c:pt idx="927">
                  <c:v>19.291668000000001</c:v>
                </c:pt>
                <c:pt idx="928">
                  <c:v>19.312501999999999</c:v>
                </c:pt>
                <c:pt idx="929">
                  <c:v>19.333334000000001</c:v>
                </c:pt>
                <c:pt idx="930">
                  <c:v>19.354168000000001</c:v>
                </c:pt>
                <c:pt idx="931">
                  <c:v>19.375001999999999</c:v>
                </c:pt>
                <c:pt idx="932">
                  <c:v>19.395834000000001</c:v>
                </c:pt>
                <c:pt idx="933">
                  <c:v>19.416668000000001</c:v>
                </c:pt>
                <c:pt idx="934">
                  <c:v>19.437501999999999</c:v>
                </c:pt>
                <c:pt idx="935">
                  <c:v>19.458334000000001</c:v>
                </c:pt>
                <c:pt idx="936">
                  <c:v>19.479168000000001</c:v>
                </c:pt>
                <c:pt idx="937">
                  <c:v>19.500001999999999</c:v>
                </c:pt>
                <c:pt idx="938">
                  <c:v>19.520834000000001</c:v>
                </c:pt>
                <c:pt idx="939">
                  <c:v>19.541668000000001</c:v>
                </c:pt>
                <c:pt idx="940">
                  <c:v>19.562501999999999</c:v>
                </c:pt>
                <c:pt idx="941">
                  <c:v>19.583334000000001</c:v>
                </c:pt>
                <c:pt idx="942">
                  <c:v>19.604168000000001</c:v>
                </c:pt>
                <c:pt idx="943">
                  <c:v>19.625001999999999</c:v>
                </c:pt>
                <c:pt idx="944">
                  <c:v>19.645834000000001</c:v>
                </c:pt>
                <c:pt idx="945">
                  <c:v>19.666668000000001</c:v>
                </c:pt>
                <c:pt idx="946">
                  <c:v>19.687501999999999</c:v>
                </c:pt>
                <c:pt idx="947">
                  <c:v>19.708334000000001</c:v>
                </c:pt>
                <c:pt idx="948">
                  <c:v>19.729168000000001</c:v>
                </c:pt>
                <c:pt idx="949">
                  <c:v>19.750001999999999</c:v>
                </c:pt>
                <c:pt idx="950">
                  <c:v>19.770834000000001</c:v>
                </c:pt>
                <c:pt idx="951">
                  <c:v>19.791668000000001</c:v>
                </c:pt>
                <c:pt idx="952">
                  <c:v>19.812501999999999</c:v>
                </c:pt>
                <c:pt idx="953">
                  <c:v>19.833334000000001</c:v>
                </c:pt>
                <c:pt idx="954">
                  <c:v>19.854168000000001</c:v>
                </c:pt>
                <c:pt idx="955">
                  <c:v>19.875001999999999</c:v>
                </c:pt>
                <c:pt idx="956">
                  <c:v>19.895834000000001</c:v>
                </c:pt>
                <c:pt idx="957">
                  <c:v>19.916668000000001</c:v>
                </c:pt>
                <c:pt idx="958">
                  <c:v>19.937501999999999</c:v>
                </c:pt>
                <c:pt idx="959">
                  <c:v>19.958334000000001</c:v>
                </c:pt>
                <c:pt idx="960">
                  <c:v>19.979168000000001</c:v>
                </c:pt>
                <c:pt idx="961">
                  <c:v>20.000001999999999</c:v>
                </c:pt>
              </c:numCache>
            </c:numRef>
          </c:xVal>
          <c:yVal>
            <c:numRef>
              <c:f>Sheet1!$P$2:$P$2342</c:f>
              <c:numCache>
                <c:formatCode>General</c:formatCode>
                <c:ptCount val="2341"/>
                <c:pt idx="0">
                  <c:v>60</c:v>
                </c:pt>
                <c:pt idx="1">
                  <c:v>60.000014999999998</c:v>
                </c:pt>
                <c:pt idx="2">
                  <c:v>60.000033999999999</c:v>
                </c:pt>
                <c:pt idx="3">
                  <c:v>60.000050000000002</c:v>
                </c:pt>
                <c:pt idx="4">
                  <c:v>60.000064999999999</c:v>
                </c:pt>
                <c:pt idx="5">
                  <c:v>60.000079999999997</c:v>
                </c:pt>
                <c:pt idx="6">
                  <c:v>60.000084000000001</c:v>
                </c:pt>
                <c:pt idx="7">
                  <c:v>60.000092000000002</c:v>
                </c:pt>
                <c:pt idx="8">
                  <c:v>60.000092000000002</c:v>
                </c:pt>
                <c:pt idx="9">
                  <c:v>60.000098999999999</c:v>
                </c:pt>
                <c:pt idx="10">
                  <c:v>60.000098999999999</c:v>
                </c:pt>
                <c:pt idx="11">
                  <c:v>60.000092000000002</c:v>
                </c:pt>
                <c:pt idx="12">
                  <c:v>60.000092000000002</c:v>
                </c:pt>
                <c:pt idx="13">
                  <c:v>60.000084000000001</c:v>
                </c:pt>
                <c:pt idx="14">
                  <c:v>60.000079999999997</c:v>
                </c:pt>
                <c:pt idx="15">
                  <c:v>60.000072000000003</c:v>
                </c:pt>
                <c:pt idx="16">
                  <c:v>60.000064999999999</c:v>
                </c:pt>
                <c:pt idx="17">
                  <c:v>60.000056999999998</c:v>
                </c:pt>
                <c:pt idx="18">
                  <c:v>60.000042000000001</c:v>
                </c:pt>
                <c:pt idx="19">
                  <c:v>60.000033999999999</c:v>
                </c:pt>
                <c:pt idx="20">
                  <c:v>60.000022999999999</c:v>
                </c:pt>
                <c:pt idx="21">
                  <c:v>60.000008000000001</c:v>
                </c:pt>
                <c:pt idx="22">
                  <c:v>59.999991999999999</c:v>
                </c:pt>
                <c:pt idx="23">
                  <c:v>59.999977000000001</c:v>
                </c:pt>
                <c:pt idx="24">
                  <c:v>59.999966000000001</c:v>
                </c:pt>
                <c:pt idx="25">
                  <c:v>59.999966000000001</c:v>
                </c:pt>
                <c:pt idx="26">
                  <c:v>59.994250999999998</c:v>
                </c:pt>
                <c:pt idx="27">
                  <c:v>59.989189000000003</c:v>
                </c:pt>
                <c:pt idx="28">
                  <c:v>59.984413000000004</c:v>
                </c:pt>
                <c:pt idx="29">
                  <c:v>59.980091000000002</c:v>
                </c:pt>
                <c:pt idx="30">
                  <c:v>59.976391</c:v>
                </c:pt>
                <c:pt idx="31">
                  <c:v>59.973339000000003</c:v>
                </c:pt>
                <c:pt idx="32">
                  <c:v>59.970703</c:v>
                </c:pt>
                <c:pt idx="33">
                  <c:v>59.968223999999999</c:v>
                </c:pt>
                <c:pt idx="34">
                  <c:v>59.965739999999997</c:v>
                </c:pt>
                <c:pt idx="35">
                  <c:v>59.963191999999999</c:v>
                </c:pt>
                <c:pt idx="36">
                  <c:v>59.960608999999998</c:v>
                </c:pt>
                <c:pt idx="37">
                  <c:v>59.958061000000001</c:v>
                </c:pt>
                <c:pt idx="38">
                  <c:v>59.955604999999998</c:v>
                </c:pt>
                <c:pt idx="39">
                  <c:v>59.953277999999997</c:v>
                </c:pt>
                <c:pt idx="40">
                  <c:v>59.951084000000002</c:v>
                </c:pt>
                <c:pt idx="41">
                  <c:v>59.949013000000001</c:v>
                </c:pt>
                <c:pt idx="42">
                  <c:v>59.947048000000002</c:v>
                </c:pt>
                <c:pt idx="43">
                  <c:v>59.945179000000003</c:v>
                </c:pt>
                <c:pt idx="44">
                  <c:v>59.943404999999998</c:v>
                </c:pt>
                <c:pt idx="45">
                  <c:v>59.941723000000003</c:v>
                </c:pt>
                <c:pt idx="46">
                  <c:v>59.940143999999997</c:v>
                </c:pt>
                <c:pt idx="47">
                  <c:v>59.938675000000003</c:v>
                </c:pt>
                <c:pt idx="48">
                  <c:v>59.937308999999999</c:v>
                </c:pt>
                <c:pt idx="49">
                  <c:v>59.936034999999997</c:v>
                </c:pt>
                <c:pt idx="50">
                  <c:v>59.934849</c:v>
                </c:pt>
                <c:pt idx="51">
                  <c:v>59.933723000000001</c:v>
                </c:pt>
                <c:pt idx="52">
                  <c:v>59.932651999999997</c:v>
                </c:pt>
                <c:pt idx="53">
                  <c:v>59.931614000000003</c:v>
                </c:pt>
                <c:pt idx="54">
                  <c:v>59.930588</c:v>
                </c:pt>
                <c:pt idx="55">
                  <c:v>59.929558</c:v>
                </c:pt>
                <c:pt idx="56">
                  <c:v>59.928513000000002</c:v>
                </c:pt>
                <c:pt idx="57">
                  <c:v>59.927441000000002</c:v>
                </c:pt>
                <c:pt idx="58">
                  <c:v>59.926330999999998</c:v>
                </c:pt>
                <c:pt idx="59">
                  <c:v>59.925185999999997</c:v>
                </c:pt>
                <c:pt idx="60">
                  <c:v>59.923988000000001</c:v>
                </c:pt>
                <c:pt idx="61">
                  <c:v>59.922752000000003</c:v>
                </c:pt>
                <c:pt idx="62">
                  <c:v>59.921481999999997</c:v>
                </c:pt>
                <c:pt idx="63">
                  <c:v>59.920177000000002</c:v>
                </c:pt>
                <c:pt idx="64">
                  <c:v>59.918841999999998</c:v>
                </c:pt>
                <c:pt idx="65">
                  <c:v>59.917484000000002</c:v>
                </c:pt>
                <c:pt idx="66">
                  <c:v>59.916106999999997</c:v>
                </c:pt>
                <c:pt idx="67">
                  <c:v>59.914710999999997</c:v>
                </c:pt>
                <c:pt idx="68">
                  <c:v>59.913302999999999</c:v>
                </c:pt>
                <c:pt idx="69">
                  <c:v>59.911879999999996</c:v>
                </c:pt>
                <c:pt idx="70">
                  <c:v>59.910435</c:v>
                </c:pt>
                <c:pt idx="71">
                  <c:v>59.908993000000002</c:v>
                </c:pt>
                <c:pt idx="72">
                  <c:v>59.907539</c:v>
                </c:pt>
                <c:pt idx="73">
                  <c:v>59.906075000000001</c:v>
                </c:pt>
                <c:pt idx="74">
                  <c:v>59.904601999999997</c:v>
                </c:pt>
                <c:pt idx="75">
                  <c:v>59.903137000000001</c:v>
                </c:pt>
                <c:pt idx="76">
                  <c:v>59.901676000000002</c:v>
                </c:pt>
                <c:pt idx="77">
                  <c:v>59.900233999999998</c:v>
                </c:pt>
                <c:pt idx="78">
                  <c:v>59.898808000000002</c:v>
                </c:pt>
                <c:pt idx="79">
                  <c:v>59.897410999999998</c:v>
                </c:pt>
                <c:pt idx="80">
                  <c:v>59.896065</c:v>
                </c:pt>
                <c:pt idx="81">
                  <c:v>59.894753000000001</c:v>
                </c:pt>
                <c:pt idx="82">
                  <c:v>59.893486000000003</c:v>
                </c:pt>
                <c:pt idx="83">
                  <c:v>59.892273000000003</c:v>
                </c:pt>
                <c:pt idx="84">
                  <c:v>59.891101999999997</c:v>
                </c:pt>
                <c:pt idx="85">
                  <c:v>59.889977000000002</c:v>
                </c:pt>
                <c:pt idx="86">
                  <c:v>59.888888999999999</c:v>
                </c:pt>
                <c:pt idx="87">
                  <c:v>59.887833000000001</c:v>
                </c:pt>
                <c:pt idx="88">
                  <c:v>59.886794999999999</c:v>
                </c:pt>
                <c:pt idx="89">
                  <c:v>59.885779999999997</c:v>
                </c:pt>
                <c:pt idx="90">
                  <c:v>59.884762000000002</c:v>
                </c:pt>
                <c:pt idx="91">
                  <c:v>59.883732000000002</c:v>
                </c:pt>
                <c:pt idx="92">
                  <c:v>59.882689999999997</c:v>
                </c:pt>
                <c:pt idx="93">
                  <c:v>59.881625999999997</c:v>
                </c:pt>
                <c:pt idx="94">
                  <c:v>59.880530999999998</c:v>
                </c:pt>
                <c:pt idx="95">
                  <c:v>59.879401999999999</c:v>
                </c:pt>
                <c:pt idx="96">
                  <c:v>59.878234999999997</c:v>
                </c:pt>
                <c:pt idx="97">
                  <c:v>59.877037000000001</c:v>
                </c:pt>
                <c:pt idx="98">
                  <c:v>59.875801000000003</c:v>
                </c:pt>
                <c:pt idx="99">
                  <c:v>59.874530999999998</c:v>
                </c:pt>
                <c:pt idx="100">
                  <c:v>59.873233999999997</c:v>
                </c:pt>
                <c:pt idx="101">
                  <c:v>59.871918000000001</c:v>
                </c:pt>
                <c:pt idx="102">
                  <c:v>59.870586000000003</c:v>
                </c:pt>
                <c:pt idx="103">
                  <c:v>59.869247000000001</c:v>
                </c:pt>
                <c:pt idx="104">
                  <c:v>59.867905</c:v>
                </c:pt>
                <c:pt idx="105">
                  <c:v>59.866573000000002</c:v>
                </c:pt>
                <c:pt idx="106">
                  <c:v>59.865265000000001</c:v>
                </c:pt>
                <c:pt idx="107">
                  <c:v>59.863959999999999</c:v>
                </c:pt>
                <c:pt idx="108">
                  <c:v>59.862701000000001</c:v>
                </c:pt>
                <c:pt idx="109">
                  <c:v>59.861477000000001</c:v>
                </c:pt>
                <c:pt idx="110">
                  <c:v>59.860301999999997</c:v>
                </c:pt>
                <c:pt idx="111">
                  <c:v>59.859180000000002</c:v>
                </c:pt>
                <c:pt idx="112">
                  <c:v>59.85812</c:v>
                </c:pt>
                <c:pt idx="113">
                  <c:v>59.857120999999999</c:v>
                </c:pt>
                <c:pt idx="114">
                  <c:v>59.856194000000002</c:v>
                </c:pt>
                <c:pt idx="115">
                  <c:v>59.855350000000001</c:v>
                </c:pt>
                <c:pt idx="116">
                  <c:v>59.854576000000002</c:v>
                </c:pt>
                <c:pt idx="117">
                  <c:v>59.853886000000003</c:v>
                </c:pt>
                <c:pt idx="118">
                  <c:v>59.853274999999996</c:v>
                </c:pt>
                <c:pt idx="119">
                  <c:v>59.852749000000003</c:v>
                </c:pt>
                <c:pt idx="120">
                  <c:v>59.852302999999999</c:v>
                </c:pt>
                <c:pt idx="121">
                  <c:v>59.851936000000002</c:v>
                </c:pt>
                <c:pt idx="122">
                  <c:v>59.851638999999999</c:v>
                </c:pt>
                <c:pt idx="123">
                  <c:v>59.851410000000001</c:v>
                </c:pt>
                <c:pt idx="124">
                  <c:v>59.851246000000003</c:v>
                </c:pt>
                <c:pt idx="125">
                  <c:v>59.851134999999999</c:v>
                </c:pt>
                <c:pt idx="126">
                  <c:v>59.851067</c:v>
                </c:pt>
                <c:pt idx="127">
                  <c:v>59.851039999999998</c:v>
                </c:pt>
                <c:pt idx="128">
                  <c:v>59.851044000000002</c:v>
                </c:pt>
                <c:pt idx="129">
                  <c:v>59.85107</c:v>
                </c:pt>
                <c:pt idx="130">
                  <c:v>59.851104999999997</c:v>
                </c:pt>
                <c:pt idx="131">
                  <c:v>59.851146999999997</c:v>
                </c:pt>
                <c:pt idx="132">
                  <c:v>59.851185000000001</c:v>
                </c:pt>
                <c:pt idx="133">
                  <c:v>59.851211999999997</c:v>
                </c:pt>
                <c:pt idx="134">
                  <c:v>59.851215000000003</c:v>
                </c:pt>
                <c:pt idx="135">
                  <c:v>59.851196000000002</c:v>
                </c:pt>
                <c:pt idx="136">
                  <c:v>59.851151000000002</c:v>
                </c:pt>
                <c:pt idx="137">
                  <c:v>59.851067</c:v>
                </c:pt>
                <c:pt idx="138">
                  <c:v>59.850945000000003</c:v>
                </c:pt>
                <c:pt idx="139">
                  <c:v>59.85078</c:v>
                </c:pt>
                <c:pt idx="140">
                  <c:v>59.850571000000002</c:v>
                </c:pt>
                <c:pt idx="141">
                  <c:v>59.850323000000003</c:v>
                </c:pt>
                <c:pt idx="142">
                  <c:v>59.850025000000002</c:v>
                </c:pt>
                <c:pt idx="143">
                  <c:v>59.849688999999998</c:v>
                </c:pt>
                <c:pt idx="144">
                  <c:v>59.849311999999998</c:v>
                </c:pt>
                <c:pt idx="145">
                  <c:v>59.848891999999999</c:v>
                </c:pt>
                <c:pt idx="146">
                  <c:v>59.848441999999999</c:v>
                </c:pt>
                <c:pt idx="147">
                  <c:v>59.847957999999998</c:v>
                </c:pt>
                <c:pt idx="148">
                  <c:v>59.847450000000002</c:v>
                </c:pt>
                <c:pt idx="149">
                  <c:v>59.846916</c:v>
                </c:pt>
                <c:pt idx="150">
                  <c:v>59.846362999999997</c:v>
                </c:pt>
                <c:pt idx="151">
                  <c:v>59.845798000000002</c:v>
                </c:pt>
                <c:pt idx="152">
                  <c:v>59.845222</c:v>
                </c:pt>
                <c:pt idx="153">
                  <c:v>59.844634999999997</c:v>
                </c:pt>
                <c:pt idx="154">
                  <c:v>59.844048000000001</c:v>
                </c:pt>
                <c:pt idx="155">
                  <c:v>59.84346</c:v>
                </c:pt>
                <c:pt idx="156">
                  <c:v>59.842869</c:v>
                </c:pt>
                <c:pt idx="157">
                  <c:v>59.842281</c:v>
                </c:pt>
                <c:pt idx="158">
                  <c:v>59.841701999999998</c:v>
                </c:pt>
                <c:pt idx="159">
                  <c:v>59.841124999999998</c:v>
                </c:pt>
                <c:pt idx="160">
                  <c:v>59.840553</c:v>
                </c:pt>
                <c:pt idx="161">
                  <c:v>59.839993</c:v>
                </c:pt>
                <c:pt idx="162">
                  <c:v>59.839438999999999</c:v>
                </c:pt>
                <c:pt idx="163">
                  <c:v>59.838894000000003</c:v>
                </c:pt>
                <c:pt idx="164">
                  <c:v>59.838352</c:v>
                </c:pt>
                <c:pt idx="165">
                  <c:v>59.837822000000003</c:v>
                </c:pt>
                <c:pt idx="166">
                  <c:v>59.837299000000002</c:v>
                </c:pt>
                <c:pt idx="167">
                  <c:v>59.836787999999999</c:v>
                </c:pt>
                <c:pt idx="168">
                  <c:v>59.836292</c:v>
                </c:pt>
                <c:pt idx="169">
                  <c:v>59.835808</c:v>
                </c:pt>
                <c:pt idx="170">
                  <c:v>59.835335000000001</c:v>
                </c:pt>
                <c:pt idx="171">
                  <c:v>59.834881000000003</c:v>
                </c:pt>
                <c:pt idx="172">
                  <c:v>59.834442000000003</c:v>
                </c:pt>
                <c:pt idx="173">
                  <c:v>59.834026000000001</c:v>
                </c:pt>
                <c:pt idx="174">
                  <c:v>59.833632999999999</c:v>
                </c:pt>
                <c:pt idx="175">
                  <c:v>59.833260000000003</c:v>
                </c:pt>
                <c:pt idx="176">
                  <c:v>59.832915999999997</c:v>
                </c:pt>
                <c:pt idx="177">
                  <c:v>59.832599999999999</c:v>
                </c:pt>
                <c:pt idx="178">
                  <c:v>59.832313999999997</c:v>
                </c:pt>
                <c:pt idx="179">
                  <c:v>59.832047000000003</c:v>
                </c:pt>
                <c:pt idx="180">
                  <c:v>59.831814000000001</c:v>
                </c:pt>
                <c:pt idx="181">
                  <c:v>59.831614999999999</c:v>
                </c:pt>
                <c:pt idx="182">
                  <c:v>59.831443999999998</c:v>
                </c:pt>
                <c:pt idx="183">
                  <c:v>59.831302999999998</c:v>
                </c:pt>
                <c:pt idx="184">
                  <c:v>59.831187999999997</c:v>
                </c:pt>
                <c:pt idx="185">
                  <c:v>59.831104000000003</c:v>
                </c:pt>
                <c:pt idx="186">
                  <c:v>59.831043000000001</c:v>
                </c:pt>
                <c:pt idx="187">
                  <c:v>59.831009000000002</c:v>
                </c:pt>
                <c:pt idx="188">
                  <c:v>59.830993999999997</c:v>
                </c:pt>
                <c:pt idx="189">
                  <c:v>59.831001000000001</c:v>
                </c:pt>
                <c:pt idx="190">
                  <c:v>59.831023999999999</c:v>
                </c:pt>
                <c:pt idx="191">
                  <c:v>59.831066</c:v>
                </c:pt>
                <c:pt idx="192">
                  <c:v>59.831119999999999</c:v>
                </c:pt>
                <c:pt idx="193">
                  <c:v>59.831187999999997</c:v>
                </c:pt>
                <c:pt idx="194">
                  <c:v>59.831263999999997</c:v>
                </c:pt>
                <c:pt idx="195">
                  <c:v>59.831344999999999</c:v>
                </c:pt>
                <c:pt idx="196">
                  <c:v>59.831432</c:v>
                </c:pt>
                <c:pt idx="197">
                  <c:v>59.831516000000001</c:v>
                </c:pt>
                <c:pt idx="198">
                  <c:v>59.831608000000003</c:v>
                </c:pt>
                <c:pt idx="199">
                  <c:v>59.831691999999997</c:v>
                </c:pt>
                <c:pt idx="200">
                  <c:v>59.831772000000001</c:v>
                </c:pt>
                <c:pt idx="201">
                  <c:v>59.831848000000001</c:v>
                </c:pt>
                <c:pt idx="202">
                  <c:v>59.831913</c:v>
                </c:pt>
                <c:pt idx="203">
                  <c:v>59.831969999999998</c:v>
                </c:pt>
                <c:pt idx="204">
                  <c:v>59.832016000000003</c:v>
                </c:pt>
                <c:pt idx="205">
                  <c:v>59.832047000000003</c:v>
                </c:pt>
                <c:pt idx="206">
                  <c:v>59.832065999999998</c:v>
                </c:pt>
                <c:pt idx="207">
                  <c:v>59.832068999999997</c:v>
                </c:pt>
                <c:pt idx="208">
                  <c:v>59.832062000000001</c:v>
                </c:pt>
                <c:pt idx="209">
                  <c:v>59.832034999999998</c:v>
                </c:pt>
                <c:pt idx="210">
                  <c:v>59.831992999999997</c:v>
                </c:pt>
                <c:pt idx="211">
                  <c:v>59.831940000000003</c:v>
                </c:pt>
                <c:pt idx="212">
                  <c:v>59.831867000000003</c:v>
                </c:pt>
                <c:pt idx="213">
                  <c:v>59.831786999999998</c:v>
                </c:pt>
                <c:pt idx="214">
                  <c:v>59.831688</c:v>
                </c:pt>
                <c:pt idx="215">
                  <c:v>59.831577000000003</c:v>
                </c:pt>
                <c:pt idx="216">
                  <c:v>59.831459000000002</c:v>
                </c:pt>
                <c:pt idx="217">
                  <c:v>59.831328999999997</c:v>
                </c:pt>
                <c:pt idx="218">
                  <c:v>59.831187999999997</c:v>
                </c:pt>
                <c:pt idx="219">
                  <c:v>59.831043000000001</c:v>
                </c:pt>
                <c:pt idx="220">
                  <c:v>59.830886999999997</c:v>
                </c:pt>
                <c:pt idx="221">
                  <c:v>59.830730000000003</c:v>
                </c:pt>
                <c:pt idx="222">
                  <c:v>59.830570000000002</c:v>
                </c:pt>
                <c:pt idx="223">
                  <c:v>59.830406000000004</c:v>
                </c:pt>
                <c:pt idx="224">
                  <c:v>59.830241999999998</c:v>
                </c:pt>
                <c:pt idx="225">
                  <c:v>59.830074000000003</c:v>
                </c:pt>
                <c:pt idx="226">
                  <c:v>59.829906000000001</c:v>
                </c:pt>
                <c:pt idx="227">
                  <c:v>59.829738999999996</c:v>
                </c:pt>
                <c:pt idx="228">
                  <c:v>59.829566999999997</c:v>
                </c:pt>
                <c:pt idx="229">
                  <c:v>59.829402999999999</c:v>
                </c:pt>
                <c:pt idx="230">
                  <c:v>59.829234999999997</c:v>
                </c:pt>
                <c:pt idx="231">
                  <c:v>59.829075000000003</c:v>
                </c:pt>
                <c:pt idx="232">
                  <c:v>59.828915000000002</c:v>
                </c:pt>
                <c:pt idx="233">
                  <c:v>59.828754000000004</c:v>
                </c:pt>
                <c:pt idx="234">
                  <c:v>59.828598</c:v>
                </c:pt>
                <c:pt idx="235">
                  <c:v>59.828448999999999</c:v>
                </c:pt>
                <c:pt idx="236">
                  <c:v>59.828304000000003</c:v>
                </c:pt>
                <c:pt idx="237">
                  <c:v>59.828158999999999</c:v>
                </c:pt>
                <c:pt idx="238">
                  <c:v>59.828026000000001</c:v>
                </c:pt>
                <c:pt idx="239">
                  <c:v>59.827891999999999</c:v>
                </c:pt>
                <c:pt idx="240">
                  <c:v>59.827770000000001</c:v>
                </c:pt>
                <c:pt idx="241">
                  <c:v>59.827663000000001</c:v>
                </c:pt>
                <c:pt idx="242">
                  <c:v>59.827559999999998</c:v>
                </c:pt>
                <c:pt idx="243">
                  <c:v>59.827464999999997</c:v>
                </c:pt>
                <c:pt idx="244">
                  <c:v>59.827388999999997</c:v>
                </c:pt>
                <c:pt idx="245">
                  <c:v>59.827328000000001</c:v>
                </c:pt>
                <c:pt idx="246">
                  <c:v>59.827278</c:v>
                </c:pt>
                <c:pt idx="247">
                  <c:v>59.827240000000003</c:v>
                </c:pt>
                <c:pt idx="248">
                  <c:v>59.827224999999999</c:v>
                </c:pt>
                <c:pt idx="249">
                  <c:v>59.827224999999999</c:v>
                </c:pt>
                <c:pt idx="250">
                  <c:v>59.827240000000003</c:v>
                </c:pt>
                <c:pt idx="251">
                  <c:v>59.827274000000003</c:v>
                </c:pt>
                <c:pt idx="252">
                  <c:v>59.827328000000001</c:v>
                </c:pt>
                <c:pt idx="253">
                  <c:v>59.827393000000001</c:v>
                </c:pt>
                <c:pt idx="254">
                  <c:v>59.827477000000002</c:v>
                </c:pt>
                <c:pt idx="255">
                  <c:v>59.827576000000001</c:v>
                </c:pt>
                <c:pt idx="256">
                  <c:v>59.827689999999997</c:v>
                </c:pt>
                <c:pt idx="257">
                  <c:v>59.827824</c:v>
                </c:pt>
                <c:pt idx="258">
                  <c:v>59.827964999999999</c:v>
                </c:pt>
                <c:pt idx="259">
                  <c:v>59.828116999999999</c:v>
                </c:pt>
                <c:pt idx="260">
                  <c:v>59.828277999999997</c:v>
                </c:pt>
                <c:pt idx="261">
                  <c:v>59.828448999999999</c:v>
                </c:pt>
                <c:pt idx="262">
                  <c:v>59.828628999999999</c:v>
                </c:pt>
                <c:pt idx="263">
                  <c:v>59.828811999999999</c:v>
                </c:pt>
                <c:pt idx="264">
                  <c:v>59.828994999999999</c:v>
                </c:pt>
                <c:pt idx="265">
                  <c:v>59.829185000000003</c:v>
                </c:pt>
                <c:pt idx="266">
                  <c:v>59.829376000000003</c:v>
                </c:pt>
                <c:pt idx="267">
                  <c:v>59.829566999999997</c:v>
                </c:pt>
                <c:pt idx="268">
                  <c:v>59.829749999999997</c:v>
                </c:pt>
                <c:pt idx="269">
                  <c:v>59.829932999999997</c:v>
                </c:pt>
                <c:pt idx="270">
                  <c:v>59.830115999999997</c:v>
                </c:pt>
                <c:pt idx="271">
                  <c:v>59.830288000000003</c:v>
                </c:pt>
                <c:pt idx="272">
                  <c:v>59.830455999999998</c:v>
                </c:pt>
                <c:pt idx="273">
                  <c:v>59.830615999999999</c:v>
                </c:pt>
                <c:pt idx="274">
                  <c:v>59.830768999999997</c:v>
                </c:pt>
                <c:pt idx="275">
                  <c:v>59.830910000000003</c:v>
                </c:pt>
                <c:pt idx="276">
                  <c:v>59.831043000000001</c:v>
                </c:pt>
                <c:pt idx="277">
                  <c:v>59.831164999999999</c:v>
                </c:pt>
                <c:pt idx="278">
                  <c:v>59.83128</c:v>
                </c:pt>
                <c:pt idx="279">
                  <c:v>59.831383000000002</c:v>
                </c:pt>
                <c:pt idx="280">
                  <c:v>59.831474</c:v>
                </c:pt>
                <c:pt idx="281">
                  <c:v>59.831561999999998</c:v>
                </c:pt>
                <c:pt idx="282">
                  <c:v>59.831634999999999</c:v>
                </c:pt>
                <c:pt idx="283">
                  <c:v>59.831702999999997</c:v>
                </c:pt>
                <c:pt idx="284">
                  <c:v>59.831760000000003</c:v>
                </c:pt>
                <c:pt idx="285">
                  <c:v>59.831809999999997</c:v>
                </c:pt>
                <c:pt idx="286">
                  <c:v>59.831856000000002</c:v>
                </c:pt>
                <c:pt idx="287">
                  <c:v>59.831898000000002</c:v>
                </c:pt>
                <c:pt idx="288">
                  <c:v>59.831932000000002</c:v>
                </c:pt>
                <c:pt idx="289">
                  <c:v>59.831966000000001</c:v>
                </c:pt>
                <c:pt idx="290">
                  <c:v>59.831992999999997</c:v>
                </c:pt>
                <c:pt idx="291">
                  <c:v>59.83202</c:v>
                </c:pt>
                <c:pt idx="292">
                  <c:v>59.832047000000003</c:v>
                </c:pt>
                <c:pt idx="293">
                  <c:v>59.832073000000001</c:v>
                </c:pt>
                <c:pt idx="294">
                  <c:v>59.832099999999997</c:v>
                </c:pt>
                <c:pt idx="295">
                  <c:v>59.832129999999999</c:v>
                </c:pt>
                <c:pt idx="296">
                  <c:v>59.832160999999999</c:v>
                </c:pt>
                <c:pt idx="297">
                  <c:v>59.832194999999999</c:v>
                </c:pt>
                <c:pt idx="298">
                  <c:v>59.832230000000003</c:v>
                </c:pt>
                <c:pt idx="299">
                  <c:v>59.832267999999999</c:v>
                </c:pt>
                <c:pt idx="300">
                  <c:v>59.832313999999997</c:v>
                </c:pt>
                <c:pt idx="301">
                  <c:v>59.832363000000001</c:v>
                </c:pt>
                <c:pt idx="302">
                  <c:v>59.832413000000003</c:v>
                </c:pt>
                <c:pt idx="303">
                  <c:v>59.832470000000001</c:v>
                </c:pt>
                <c:pt idx="304">
                  <c:v>59.832531000000003</c:v>
                </c:pt>
                <c:pt idx="305">
                  <c:v>59.832596000000002</c:v>
                </c:pt>
                <c:pt idx="306">
                  <c:v>59.832664000000001</c:v>
                </c:pt>
                <c:pt idx="307">
                  <c:v>59.832740999999999</c:v>
                </c:pt>
                <c:pt idx="308">
                  <c:v>59.832825</c:v>
                </c:pt>
                <c:pt idx="309">
                  <c:v>59.832912</c:v>
                </c:pt>
                <c:pt idx="310">
                  <c:v>59.833004000000003</c:v>
                </c:pt>
                <c:pt idx="311">
                  <c:v>59.833106999999998</c:v>
                </c:pt>
                <c:pt idx="312">
                  <c:v>59.833213999999998</c:v>
                </c:pt>
                <c:pt idx="313">
                  <c:v>59.833323999999998</c:v>
                </c:pt>
                <c:pt idx="314">
                  <c:v>59.833447</c:v>
                </c:pt>
                <c:pt idx="315">
                  <c:v>59.833571999999997</c:v>
                </c:pt>
                <c:pt idx="316">
                  <c:v>59.833705999999999</c:v>
                </c:pt>
                <c:pt idx="317">
                  <c:v>59.833855</c:v>
                </c:pt>
                <c:pt idx="318">
                  <c:v>59.834003000000003</c:v>
                </c:pt>
                <c:pt idx="319">
                  <c:v>59.834164000000001</c:v>
                </c:pt>
                <c:pt idx="320">
                  <c:v>59.834327999999999</c:v>
                </c:pt>
                <c:pt idx="321">
                  <c:v>59.834507000000002</c:v>
                </c:pt>
                <c:pt idx="322">
                  <c:v>59.834690000000002</c:v>
                </c:pt>
                <c:pt idx="323">
                  <c:v>59.834885</c:v>
                </c:pt>
                <c:pt idx="324">
                  <c:v>59.835079</c:v>
                </c:pt>
                <c:pt idx="325">
                  <c:v>59.835289000000003</c:v>
                </c:pt>
                <c:pt idx="326">
                  <c:v>59.835498999999999</c:v>
                </c:pt>
                <c:pt idx="327">
                  <c:v>59.835712000000001</c:v>
                </c:pt>
                <c:pt idx="328">
                  <c:v>59.835937999999999</c:v>
                </c:pt>
                <c:pt idx="329">
                  <c:v>59.836162999999999</c:v>
                </c:pt>
                <c:pt idx="330">
                  <c:v>59.836390999999999</c:v>
                </c:pt>
                <c:pt idx="331">
                  <c:v>59.836627999999997</c:v>
                </c:pt>
                <c:pt idx="332">
                  <c:v>59.836860999999999</c:v>
                </c:pt>
                <c:pt idx="333">
                  <c:v>59.837100999999997</c:v>
                </c:pt>
                <c:pt idx="334">
                  <c:v>59.837336999999998</c:v>
                </c:pt>
                <c:pt idx="335">
                  <c:v>59.837578000000001</c:v>
                </c:pt>
                <c:pt idx="336">
                  <c:v>59.837811000000002</c:v>
                </c:pt>
                <c:pt idx="337">
                  <c:v>59.838047000000003</c:v>
                </c:pt>
                <c:pt idx="338">
                  <c:v>59.838279999999997</c:v>
                </c:pt>
                <c:pt idx="339">
                  <c:v>59.838512000000001</c:v>
                </c:pt>
                <c:pt idx="340">
                  <c:v>59.838737000000002</c:v>
                </c:pt>
                <c:pt idx="341">
                  <c:v>59.838963</c:v>
                </c:pt>
                <c:pt idx="342">
                  <c:v>59.839179999999999</c:v>
                </c:pt>
                <c:pt idx="343">
                  <c:v>59.839401000000002</c:v>
                </c:pt>
                <c:pt idx="344">
                  <c:v>59.839607000000001</c:v>
                </c:pt>
                <c:pt idx="345">
                  <c:v>59.839812999999999</c:v>
                </c:pt>
                <c:pt idx="346">
                  <c:v>59.840012000000002</c:v>
                </c:pt>
                <c:pt idx="347">
                  <c:v>59.840209999999999</c:v>
                </c:pt>
                <c:pt idx="348">
                  <c:v>59.840392999999999</c:v>
                </c:pt>
                <c:pt idx="349">
                  <c:v>59.840575999999999</c:v>
                </c:pt>
                <c:pt idx="350">
                  <c:v>59.840755000000001</c:v>
                </c:pt>
                <c:pt idx="351">
                  <c:v>59.840927000000001</c:v>
                </c:pt>
                <c:pt idx="352">
                  <c:v>59.841095000000003</c:v>
                </c:pt>
                <c:pt idx="353">
                  <c:v>59.841254999999997</c:v>
                </c:pt>
                <c:pt idx="354">
                  <c:v>59.841414999999998</c:v>
                </c:pt>
                <c:pt idx="355">
                  <c:v>59.841571999999999</c:v>
                </c:pt>
                <c:pt idx="356">
                  <c:v>59.841721</c:v>
                </c:pt>
                <c:pt idx="357">
                  <c:v>59.841869000000003</c:v>
                </c:pt>
                <c:pt idx="358">
                  <c:v>59.842013999999999</c:v>
                </c:pt>
                <c:pt idx="359">
                  <c:v>59.842154999999998</c:v>
                </c:pt>
                <c:pt idx="360">
                  <c:v>59.842297000000002</c:v>
                </c:pt>
                <c:pt idx="361">
                  <c:v>59.842441999999998</c:v>
                </c:pt>
                <c:pt idx="362">
                  <c:v>59.842579000000001</c:v>
                </c:pt>
                <c:pt idx="363">
                  <c:v>59.842723999999997</c:v>
                </c:pt>
                <c:pt idx="364">
                  <c:v>59.842860999999999</c:v>
                </c:pt>
                <c:pt idx="365">
                  <c:v>59.843006000000003</c:v>
                </c:pt>
                <c:pt idx="366">
                  <c:v>59.843150999999999</c:v>
                </c:pt>
                <c:pt idx="367">
                  <c:v>59.843296000000002</c:v>
                </c:pt>
                <c:pt idx="368">
                  <c:v>59.843445000000003</c:v>
                </c:pt>
                <c:pt idx="369">
                  <c:v>59.843594000000003</c:v>
                </c:pt>
                <c:pt idx="370">
                  <c:v>59.84375</c:v>
                </c:pt>
                <c:pt idx="371">
                  <c:v>59.843902999999997</c:v>
                </c:pt>
                <c:pt idx="372">
                  <c:v>59.844062999999998</c:v>
                </c:pt>
                <c:pt idx="373">
                  <c:v>59.844223</c:v>
                </c:pt>
                <c:pt idx="374">
                  <c:v>59.844391000000002</c:v>
                </c:pt>
                <c:pt idx="375">
                  <c:v>59.844558999999997</c:v>
                </c:pt>
                <c:pt idx="376">
                  <c:v>59.844729999999998</c:v>
                </c:pt>
                <c:pt idx="377">
                  <c:v>59.844906000000002</c:v>
                </c:pt>
                <c:pt idx="378">
                  <c:v>59.845084999999997</c:v>
                </c:pt>
                <c:pt idx="379">
                  <c:v>59.845267999999997</c:v>
                </c:pt>
                <c:pt idx="380">
                  <c:v>59.845455000000001</c:v>
                </c:pt>
                <c:pt idx="381">
                  <c:v>59.845646000000002</c:v>
                </c:pt>
                <c:pt idx="382">
                  <c:v>59.845840000000003</c:v>
                </c:pt>
                <c:pt idx="383">
                  <c:v>59.846038999999998</c:v>
                </c:pt>
                <c:pt idx="384">
                  <c:v>59.846240999999999</c:v>
                </c:pt>
                <c:pt idx="385">
                  <c:v>59.846446999999998</c:v>
                </c:pt>
                <c:pt idx="386">
                  <c:v>59.846657</c:v>
                </c:pt>
                <c:pt idx="387">
                  <c:v>59.846870000000003</c:v>
                </c:pt>
                <c:pt idx="388">
                  <c:v>59.847084000000002</c:v>
                </c:pt>
                <c:pt idx="389">
                  <c:v>59.847304999999999</c:v>
                </c:pt>
                <c:pt idx="390">
                  <c:v>59.847534000000003</c:v>
                </c:pt>
                <c:pt idx="391">
                  <c:v>59.847759000000003</c:v>
                </c:pt>
                <c:pt idx="392">
                  <c:v>59.847988000000001</c:v>
                </c:pt>
                <c:pt idx="393">
                  <c:v>59.848221000000002</c:v>
                </c:pt>
                <c:pt idx="394">
                  <c:v>59.848457000000003</c:v>
                </c:pt>
                <c:pt idx="395">
                  <c:v>59.848694000000002</c:v>
                </c:pt>
                <c:pt idx="396">
                  <c:v>59.848934</c:v>
                </c:pt>
                <c:pt idx="397">
                  <c:v>59.849173999999998</c:v>
                </c:pt>
                <c:pt idx="398">
                  <c:v>59.849418999999997</c:v>
                </c:pt>
                <c:pt idx="399">
                  <c:v>59.849659000000003</c:v>
                </c:pt>
                <c:pt idx="400">
                  <c:v>59.849902999999998</c:v>
                </c:pt>
                <c:pt idx="401">
                  <c:v>59.850147</c:v>
                </c:pt>
                <c:pt idx="402">
                  <c:v>59.850391000000002</c:v>
                </c:pt>
                <c:pt idx="403">
                  <c:v>59.850628</c:v>
                </c:pt>
                <c:pt idx="404">
                  <c:v>59.850872000000003</c:v>
                </c:pt>
                <c:pt idx="405">
                  <c:v>59.851112000000001</c:v>
                </c:pt>
                <c:pt idx="406">
                  <c:v>59.851348999999999</c:v>
                </c:pt>
                <c:pt idx="407">
                  <c:v>59.851585</c:v>
                </c:pt>
                <c:pt idx="408">
                  <c:v>59.851818000000002</c:v>
                </c:pt>
                <c:pt idx="409">
                  <c:v>59.852046999999999</c:v>
                </c:pt>
                <c:pt idx="410">
                  <c:v>59.852276000000003</c:v>
                </c:pt>
                <c:pt idx="411">
                  <c:v>59.852500999999997</c:v>
                </c:pt>
                <c:pt idx="412">
                  <c:v>59.852718000000003</c:v>
                </c:pt>
                <c:pt idx="413">
                  <c:v>59.852936</c:v>
                </c:pt>
                <c:pt idx="414">
                  <c:v>59.853149000000002</c:v>
                </c:pt>
                <c:pt idx="415">
                  <c:v>59.853363000000002</c:v>
                </c:pt>
                <c:pt idx="416">
                  <c:v>59.853569</c:v>
                </c:pt>
                <c:pt idx="417">
                  <c:v>59.853771000000002</c:v>
                </c:pt>
                <c:pt idx="418">
                  <c:v>59.853969999999997</c:v>
                </c:pt>
                <c:pt idx="419">
                  <c:v>59.854168000000001</c:v>
                </c:pt>
                <c:pt idx="420">
                  <c:v>59.854359000000002</c:v>
                </c:pt>
                <c:pt idx="421">
                  <c:v>59.854548999999999</c:v>
                </c:pt>
                <c:pt idx="422">
                  <c:v>59.854736000000003</c:v>
                </c:pt>
                <c:pt idx="423">
                  <c:v>59.854919000000002</c:v>
                </c:pt>
                <c:pt idx="424">
                  <c:v>59.855099000000003</c:v>
                </c:pt>
                <c:pt idx="425">
                  <c:v>59.855277999999998</c:v>
                </c:pt>
                <c:pt idx="426">
                  <c:v>59.855457000000001</c:v>
                </c:pt>
                <c:pt idx="427">
                  <c:v>59.855632999999997</c:v>
                </c:pt>
                <c:pt idx="428">
                  <c:v>59.855803999999999</c:v>
                </c:pt>
                <c:pt idx="429">
                  <c:v>59.855980000000002</c:v>
                </c:pt>
                <c:pt idx="430">
                  <c:v>59.856152000000002</c:v>
                </c:pt>
                <c:pt idx="431">
                  <c:v>59.856318999999999</c:v>
                </c:pt>
                <c:pt idx="432">
                  <c:v>59.856490999999998</c:v>
                </c:pt>
                <c:pt idx="433">
                  <c:v>59.856662999999998</c:v>
                </c:pt>
                <c:pt idx="434">
                  <c:v>59.856833999999999</c:v>
                </c:pt>
                <c:pt idx="435">
                  <c:v>59.857005999999998</c:v>
                </c:pt>
                <c:pt idx="436">
                  <c:v>59.857177999999998</c:v>
                </c:pt>
                <c:pt idx="437">
                  <c:v>59.857348999999999</c:v>
                </c:pt>
                <c:pt idx="438">
                  <c:v>59.857525000000003</c:v>
                </c:pt>
                <c:pt idx="439">
                  <c:v>59.857700000000001</c:v>
                </c:pt>
                <c:pt idx="440">
                  <c:v>59.857875999999997</c:v>
                </c:pt>
                <c:pt idx="441">
                  <c:v>59.858051000000003</c:v>
                </c:pt>
                <c:pt idx="442">
                  <c:v>59.858231000000004</c:v>
                </c:pt>
                <c:pt idx="443">
                  <c:v>59.858409999999999</c:v>
                </c:pt>
                <c:pt idx="444">
                  <c:v>59.858592999999999</c:v>
                </c:pt>
                <c:pt idx="445">
                  <c:v>59.858775999999999</c:v>
                </c:pt>
                <c:pt idx="446">
                  <c:v>59.858963000000003</c:v>
                </c:pt>
                <c:pt idx="447">
                  <c:v>59.85915</c:v>
                </c:pt>
                <c:pt idx="448">
                  <c:v>59.859336999999996</c:v>
                </c:pt>
                <c:pt idx="449">
                  <c:v>59.859527999999997</c:v>
                </c:pt>
                <c:pt idx="450">
                  <c:v>59.859718000000001</c:v>
                </c:pt>
                <c:pt idx="451">
                  <c:v>59.859909000000002</c:v>
                </c:pt>
                <c:pt idx="452">
                  <c:v>59.860106999999999</c:v>
                </c:pt>
                <c:pt idx="453">
                  <c:v>59.860298</c:v>
                </c:pt>
                <c:pt idx="454">
                  <c:v>59.860497000000002</c:v>
                </c:pt>
                <c:pt idx="455">
                  <c:v>59.860695</c:v>
                </c:pt>
                <c:pt idx="456">
                  <c:v>59.860897000000001</c:v>
                </c:pt>
                <c:pt idx="457">
                  <c:v>59.861099000000003</c:v>
                </c:pt>
                <c:pt idx="458">
                  <c:v>59.861300999999997</c:v>
                </c:pt>
                <c:pt idx="459">
                  <c:v>59.861499999999999</c:v>
                </c:pt>
                <c:pt idx="460">
                  <c:v>59.861705999999998</c:v>
                </c:pt>
                <c:pt idx="461">
                  <c:v>59.861908</c:v>
                </c:pt>
                <c:pt idx="462">
                  <c:v>59.862118000000002</c:v>
                </c:pt>
                <c:pt idx="463">
                  <c:v>59.862319999999997</c:v>
                </c:pt>
                <c:pt idx="464">
                  <c:v>59.862526000000003</c:v>
                </c:pt>
                <c:pt idx="465">
                  <c:v>59.862732000000001</c:v>
                </c:pt>
                <c:pt idx="466">
                  <c:v>59.862938</c:v>
                </c:pt>
                <c:pt idx="467">
                  <c:v>59.863148000000002</c:v>
                </c:pt>
                <c:pt idx="468">
                  <c:v>59.863349999999997</c:v>
                </c:pt>
                <c:pt idx="469">
                  <c:v>59.863556000000003</c:v>
                </c:pt>
                <c:pt idx="470">
                  <c:v>59.863757999999997</c:v>
                </c:pt>
                <c:pt idx="471">
                  <c:v>59.863959999999999</c:v>
                </c:pt>
                <c:pt idx="472">
                  <c:v>59.864162</c:v>
                </c:pt>
                <c:pt idx="473">
                  <c:v>59.864361000000002</c:v>
                </c:pt>
                <c:pt idx="474">
                  <c:v>59.864562999999997</c:v>
                </c:pt>
                <c:pt idx="475">
                  <c:v>59.864761000000001</c:v>
                </c:pt>
                <c:pt idx="476">
                  <c:v>59.864952000000002</c:v>
                </c:pt>
                <c:pt idx="477">
                  <c:v>59.865147</c:v>
                </c:pt>
                <c:pt idx="478">
                  <c:v>59.865336999999997</c:v>
                </c:pt>
                <c:pt idx="479">
                  <c:v>59.865524000000001</c:v>
                </c:pt>
                <c:pt idx="480">
                  <c:v>59.865715000000002</c:v>
                </c:pt>
                <c:pt idx="481">
                  <c:v>59.865898000000001</c:v>
                </c:pt>
                <c:pt idx="482">
                  <c:v>59.866076999999997</c:v>
                </c:pt>
                <c:pt idx="483">
                  <c:v>59.866256999999997</c:v>
                </c:pt>
                <c:pt idx="484">
                  <c:v>59.866436</c:v>
                </c:pt>
                <c:pt idx="485">
                  <c:v>59.866610999999999</c:v>
                </c:pt>
                <c:pt idx="486">
                  <c:v>59.866782999999998</c:v>
                </c:pt>
                <c:pt idx="487">
                  <c:v>59.866951</c:v>
                </c:pt>
                <c:pt idx="488">
                  <c:v>59.867119000000002</c:v>
                </c:pt>
                <c:pt idx="489">
                  <c:v>59.867283</c:v>
                </c:pt>
                <c:pt idx="490">
                  <c:v>59.867446999999999</c:v>
                </c:pt>
                <c:pt idx="491">
                  <c:v>59.867610999999997</c:v>
                </c:pt>
                <c:pt idx="492">
                  <c:v>59.867770999999998</c:v>
                </c:pt>
                <c:pt idx="493">
                  <c:v>59.867927999999999</c:v>
                </c:pt>
                <c:pt idx="494">
                  <c:v>59.868084000000003</c:v>
                </c:pt>
                <c:pt idx="495">
                  <c:v>59.86824</c:v>
                </c:pt>
                <c:pt idx="496">
                  <c:v>59.868392999999998</c:v>
                </c:pt>
                <c:pt idx="497">
                  <c:v>59.868546000000002</c:v>
                </c:pt>
                <c:pt idx="498">
                  <c:v>59.868698000000002</c:v>
                </c:pt>
                <c:pt idx="499">
                  <c:v>59.868847000000002</c:v>
                </c:pt>
                <c:pt idx="500">
                  <c:v>59.868996000000003</c:v>
                </c:pt>
                <c:pt idx="501">
                  <c:v>59.869148000000003</c:v>
                </c:pt>
                <c:pt idx="502">
                  <c:v>59.869297000000003</c:v>
                </c:pt>
                <c:pt idx="503">
                  <c:v>59.869446000000003</c:v>
                </c:pt>
                <c:pt idx="504">
                  <c:v>59.869594999999997</c:v>
                </c:pt>
                <c:pt idx="505">
                  <c:v>59.869743</c:v>
                </c:pt>
                <c:pt idx="506">
                  <c:v>59.869895999999997</c:v>
                </c:pt>
                <c:pt idx="507">
                  <c:v>59.870044999999998</c:v>
                </c:pt>
                <c:pt idx="508">
                  <c:v>59.870193</c:v>
                </c:pt>
                <c:pt idx="509">
                  <c:v>59.870345999999998</c:v>
                </c:pt>
                <c:pt idx="510">
                  <c:v>59.870494999999998</c:v>
                </c:pt>
                <c:pt idx="511">
                  <c:v>59.870651000000002</c:v>
                </c:pt>
                <c:pt idx="512">
                  <c:v>59.870800000000003</c:v>
                </c:pt>
                <c:pt idx="513">
                  <c:v>59.870953</c:v>
                </c:pt>
                <c:pt idx="514">
                  <c:v>59.871108999999997</c:v>
                </c:pt>
                <c:pt idx="515">
                  <c:v>59.871265000000001</c:v>
                </c:pt>
                <c:pt idx="516">
                  <c:v>59.871417999999998</c:v>
                </c:pt>
                <c:pt idx="517">
                  <c:v>59.871574000000003</c:v>
                </c:pt>
                <c:pt idx="518">
                  <c:v>59.871730999999997</c:v>
                </c:pt>
                <c:pt idx="519">
                  <c:v>59.871887000000001</c:v>
                </c:pt>
                <c:pt idx="520">
                  <c:v>59.872044000000002</c:v>
                </c:pt>
                <c:pt idx="521">
                  <c:v>59.872199999999999</c:v>
                </c:pt>
                <c:pt idx="522">
                  <c:v>59.872363999999997</c:v>
                </c:pt>
                <c:pt idx="523">
                  <c:v>59.872520000000002</c:v>
                </c:pt>
                <c:pt idx="524">
                  <c:v>59.872677000000003</c:v>
                </c:pt>
                <c:pt idx="525">
                  <c:v>59.872836999999997</c:v>
                </c:pt>
                <c:pt idx="526">
                  <c:v>59.872996999999998</c:v>
                </c:pt>
                <c:pt idx="527">
                  <c:v>59.873157999999997</c:v>
                </c:pt>
                <c:pt idx="528">
                  <c:v>59.873314000000001</c:v>
                </c:pt>
                <c:pt idx="529">
                  <c:v>59.873474000000002</c:v>
                </c:pt>
                <c:pt idx="530">
                  <c:v>59.873631000000003</c:v>
                </c:pt>
                <c:pt idx="531">
                  <c:v>59.873795000000001</c:v>
                </c:pt>
                <c:pt idx="532">
                  <c:v>59.873950999999998</c:v>
                </c:pt>
                <c:pt idx="533">
                  <c:v>59.874107000000002</c:v>
                </c:pt>
                <c:pt idx="534">
                  <c:v>59.874263999999997</c:v>
                </c:pt>
                <c:pt idx="535">
                  <c:v>59.874423999999998</c:v>
                </c:pt>
                <c:pt idx="536">
                  <c:v>59.874580000000002</c:v>
                </c:pt>
                <c:pt idx="537">
                  <c:v>59.874732999999999</c:v>
                </c:pt>
                <c:pt idx="538">
                  <c:v>59.874889000000003</c:v>
                </c:pt>
                <c:pt idx="539">
                  <c:v>59.875045999999998</c:v>
                </c:pt>
                <c:pt idx="540">
                  <c:v>59.875194999999998</c:v>
                </c:pt>
                <c:pt idx="541">
                  <c:v>59.875343000000001</c:v>
                </c:pt>
                <c:pt idx="542">
                  <c:v>59.875495999999998</c:v>
                </c:pt>
                <c:pt idx="543">
                  <c:v>59.875644999999999</c:v>
                </c:pt>
                <c:pt idx="544">
                  <c:v>59.875796999999999</c:v>
                </c:pt>
                <c:pt idx="545">
                  <c:v>59.875937999999998</c:v>
                </c:pt>
                <c:pt idx="546">
                  <c:v>59.876086999999998</c:v>
                </c:pt>
                <c:pt idx="547">
                  <c:v>59.876227999999998</c:v>
                </c:pt>
                <c:pt idx="548">
                  <c:v>59.876373000000001</c:v>
                </c:pt>
                <c:pt idx="549">
                  <c:v>59.876511000000001</c:v>
                </c:pt>
                <c:pt idx="550">
                  <c:v>59.876652</c:v>
                </c:pt>
                <c:pt idx="551">
                  <c:v>59.876784999999998</c:v>
                </c:pt>
                <c:pt idx="552">
                  <c:v>59.876922999999998</c:v>
                </c:pt>
                <c:pt idx="553">
                  <c:v>59.877056000000003</c:v>
                </c:pt>
                <c:pt idx="554">
                  <c:v>59.877186000000002</c:v>
                </c:pt>
                <c:pt idx="555">
                  <c:v>59.877319</c:v>
                </c:pt>
                <c:pt idx="556">
                  <c:v>59.877448999999999</c:v>
                </c:pt>
                <c:pt idx="557">
                  <c:v>59.877578999999997</c:v>
                </c:pt>
                <c:pt idx="558">
                  <c:v>59.877701000000002</c:v>
                </c:pt>
                <c:pt idx="559">
                  <c:v>59.877827000000003</c:v>
                </c:pt>
                <c:pt idx="560">
                  <c:v>59.877952999999998</c:v>
                </c:pt>
                <c:pt idx="561">
                  <c:v>59.878075000000003</c:v>
                </c:pt>
                <c:pt idx="562">
                  <c:v>59.878197</c:v>
                </c:pt>
                <c:pt idx="563">
                  <c:v>59.878318999999998</c:v>
                </c:pt>
                <c:pt idx="564">
                  <c:v>59.878433000000001</c:v>
                </c:pt>
                <c:pt idx="565">
                  <c:v>59.878551000000002</c:v>
                </c:pt>
                <c:pt idx="566">
                  <c:v>59.87867</c:v>
                </c:pt>
                <c:pt idx="567">
                  <c:v>59.878788</c:v>
                </c:pt>
                <c:pt idx="568">
                  <c:v>59.878901999999997</c:v>
                </c:pt>
                <c:pt idx="569">
                  <c:v>59.879021000000002</c:v>
                </c:pt>
                <c:pt idx="570">
                  <c:v>59.879134999999998</c:v>
                </c:pt>
                <c:pt idx="571">
                  <c:v>59.879249999999999</c:v>
                </c:pt>
                <c:pt idx="572">
                  <c:v>59.879364000000002</c:v>
                </c:pt>
                <c:pt idx="573">
                  <c:v>59.879482000000003</c:v>
                </c:pt>
                <c:pt idx="574">
                  <c:v>59.879593</c:v>
                </c:pt>
                <c:pt idx="575">
                  <c:v>59.879707000000003</c:v>
                </c:pt>
                <c:pt idx="576">
                  <c:v>59.879821999999997</c:v>
                </c:pt>
                <c:pt idx="577">
                  <c:v>59.879936000000001</c:v>
                </c:pt>
                <c:pt idx="578">
                  <c:v>59.880054000000001</c:v>
                </c:pt>
                <c:pt idx="579">
                  <c:v>59.880169000000002</c:v>
                </c:pt>
                <c:pt idx="580">
                  <c:v>59.880282999999999</c:v>
                </c:pt>
                <c:pt idx="581">
                  <c:v>59.880398</c:v>
                </c:pt>
                <c:pt idx="582">
                  <c:v>59.880512000000003</c:v>
                </c:pt>
                <c:pt idx="583">
                  <c:v>59.880626999999997</c:v>
                </c:pt>
                <c:pt idx="584">
                  <c:v>59.880744999999997</c:v>
                </c:pt>
                <c:pt idx="585">
                  <c:v>59.880859000000001</c:v>
                </c:pt>
                <c:pt idx="586">
                  <c:v>59.880974000000002</c:v>
                </c:pt>
                <c:pt idx="587">
                  <c:v>59.881092000000002</c:v>
                </c:pt>
                <c:pt idx="588">
                  <c:v>59.881207000000003</c:v>
                </c:pt>
                <c:pt idx="589">
                  <c:v>59.881324999999997</c:v>
                </c:pt>
                <c:pt idx="590">
                  <c:v>59.881439</c:v>
                </c:pt>
                <c:pt idx="591">
                  <c:v>59.881557000000001</c:v>
                </c:pt>
                <c:pt idx="592">
                  <c:v>59.881672000000002</c:v>
                </c:pt>
                <c:pt idx="593">
                  <c:v>59.881790000000002</c:v>
                </c:pt>
                <c:pt idx="594">
                  <c:v>59.881905000000003</c:v>
                </c:pt>
                <c:pt idx="595">
                  <c:v>59.882022999999997</c:v>
                </c:pt>
                <c:pt idx="596">
                  <c:v>59.882137</c:v>
                </c:pt>
                <c:pt idx="597">
                  <c:v>59.882252000000001</c:v>
                </c:pt>
                <c:pt idx="598">
                  <c:v>59.882370000000002</c:v>
                </c:pt>
                <c:pt idx="599">
                  <c:v>59.882483999999998</c:v>
                </c:pt>
                <c:pt idx="600">
                  <c:v>59.882598999999999</c:v>
                </c:pt>
                <c:pt idx="601">
                  <c:v>59.882713000000003</c:v>
                </c:pt>
                <c:pt idx="602">
                  <c:v>59.882828000000003</c:v>
                </c:pt>
                <c:pt idx="603">
                  <c:v>59.882942</c:v>
                </c:pt>
                <c:pt idx="604">
                  <c:v>59.883052999999997</c:v>
                </c:pt>
                <c:pt idx="605">
                  <c:v>59.883167</c:v>
                </c:pt>
                <c:pt idx="606">
                  <c:v>59.883277999999997</c:v>
                </c:pt>
                <c:pt idx="607">
                  <c:v>59.883392000000001</c:v>
                </c:pt>
                <c:pt idx="608">
                  <c:v>59.883502999999997</c:v>
                </c:pt>
                <c:pt idx="609">
                  <c:v>59.883609999999997</c:v>
                </c:pt>
                <c:pt idx="610">
                  <c:v>59.883719999999997</c:v>
                </c:pt>
                <c:pt idx="611">
                  <c:v>59.883831000000001</c:v>
                </c:pt>
                <c:pt idx="612">
                  <c:v>59.883938000000001</c:v>
                </c:pt>
                <c:pt idx="613">
                  <c:v>59.884045</c:v>
                </c:pt>
                <c:pt idx="614">
                  <c:v>59.884155</c:v>
                </c:pt>
                <c:pt idx="615">
                  <c:v>59.884258000000003</c:v>
                </c:pt>
                <c:pt idx="616">
                  <c:v>59.884365000000003</c:v>
                </c:pt>
                <c:pt idx="617">
                  <c:v>59.884467999999998</c:v>
                </c:pt>
                <c:pt idx="618">
                  <c:v>59.884571000000001</c:v>
                </c:pt>
                <c:pt idx="619">
                  <c:v>59.884673999999997</c:v>
                </c:pt>
                <c:pt idx="620">
                  <c:v>59.884773000000003</c:v>
                </c:pt>
                <c:pt idx="621">
                  <c:v>59.884875999999998</c:v>
                </c:pt>
                <c:pt idx="622">
                  <c:v>59.884971999999998</c:v>
                </c:pt>
                <c:pt idx="623">
                  <c:v>59.885071000000003</c:v>
                </c:pt>
                <c:pt idx="624">
                  <c:v>59.885170000000002</c:v>
                </c:pt>
                <c:pt idx="625">
                  <c:v>59.885269000000001</c:v>
                </c:pt>
                <c:pt idx="626">
                  <c:v>59.885365</c:v>
                </c:pt>
                <c:pt idx="627">
                  <c:v>59.885460000000002</c:v>
                </c:pt>
                <c:pt idx="628">
                  <c:v>59.885554999999997</c:v>
                </c:pt>
                <c:pt idx="629">
                  <c:v>59.885651000000003</c:v>
                </c:pt>
                <c:pt idx="630">
                  <c:v>59.885745999999997</c:v>
                </c:pt>
                <c:pt idx="631">
                  <c:v>59.885838</c:v>
                </c:pt>
                <c:pt idx="632">
                  <c:v>59.885933000000001</c:v>
                </c:pt>
                <c:pt idx="633">
                  <c:v>59.886023999999999</c:v>
                </c:pt>
                <c:pt idx="634">
                  <c:v>59.886116000000001</c:v>
                </c:pt>
                <c:pt idx="635">
                  <c:v>59.886208000000003</c:v>
                </c:pt>
                <c:pt idx="636">
                  <c:v>59.886299000000001</c:v>
                </c:pt>
                <c:pt idx="637">
                  <c:v>59.886391000000003</c:v>
                </c:pt>
                <c:pt idx="638">
                  <c:v>59.886482000000001</c:v>
                </c:pt>
                <c:pt idx="639">
                  <c:v>59.886569999999999</c:v>
                </c:pt>
                <c:pt idx="640">
                  <c:v>59.886665000000001</c:v>
                </c:pt>
                <c:pt idx="641">
                  <c:v>59.886752999999999</c:v>
                </c:pt>
                <c:pt idx="642">
                  <c:v>59.886845000000001</c:v>
                </c:pt>
                <c:pt idx="643">
                  <c:v>59.886935999999999</c:v>
                </c:pt>
                <c:pt idx="644">
                  <c:v>59.887023999999997</c:v>
                </c:pt>
                <c:pt idx="645">
                  <c:v>59.887118999999998</c:v>
                </c:pt>
                <c:pt idx="646">
                  <c:v>59.887206999999997</c:v>
                </c:pt>
                <c:pt idx="647">
                  <c:v>59.887301999999998</c:v>
                </c:pt>
                <c:pt idx="648">
                  <c:v>59.887390000000003</c:v>
                </c:pt>
                <c:pt idx="649">
                  <c:v>59.887481999999999</c:v>
                </c:pt>
                <c:pt idx="650">
                  <c:v>59.887573000000003</c:v>
                </c:pt>
                <c:pt idx="651">
                  <c:v>59.887664999999998</c:v>
                </c:pt>
                <c:pt idx="652">
                  <c:v>59.887756000000003</c:v>
                </c:pt>
                <c:pt idx="653">
                  <c:v>59.887847999999998</c:v>
                </c:pt>
                <c:pt idx="654">
                  <c:v>59.887939000000003</c:v>
                </c:pt>
                <c:pt idx="655">
                  <c:v>59.888035000000002</c:v>
                </c:pt>
                <c:pt idx="656">
                  <c:v>59.888123</c:v>
                </c:pt>
                <c:pt idx="657">
                  <c:v>59.888218000000002</c:v>
                </c:pt>
                <c:pt idx="658">
                  <c:v>59.888309</c:v>
                </c:pt>
                <c:pt idx="659">
                  <c:v>59.888401000000002</c:v>
                </c:pt>
                <c:pt idx="660">
                  <c:v>59.888492999999997</c:v>
                </c:pt>
                <c:pt idx="661">
                  <c:v>59.888584000000002</c:v>
                </c:pt>
                <c:pt idx="662">
                  <c:v>59.888680000000001</c:v>
                </c:pt>
                <c:pt idx="663">
                  <c:v>59.888770999999998</c:v>
                </c:pt>
                <c:pt idx="664">
                  <c:v>59.888858999999997</c:v>
                </c:pt>
                <c:pt idx="665">
                  <c:v>59.888953999999998</c:v>
                </c:pt>
                <c:pt idx="666">
                  <c:v>59.889046</c:v>
                </c:pt>
                <c:pt idx="667">
                  <c:v>59.889136999999998</c:v>
                </c:pt>
                <c:pt idx="668">
                  <c:v>59.889229</c:v>
                </c:pt>
                <c:pt idx="669">
                  <c:v>59.889316999999998</c:v>
                </c:pt>
                <c:pt idx="670">
                  <c:v>59.889408000000003</c:v>
                </c:pt>
                <c:pt idx="671">
                  <c:v>59.889496000000001</c:v>
                </c:pt>
                <c:pt idx="672">
                  <c:v>59.889591000000003</c:v>
                </c:pt>
                <c:pt idx="673">
                  <c:v>59.889674999999997</c:v>
                </c:pt>
                <c:pt idx="674">
                  <c:v>59.889763000000002</c:v>
                </c:pt>
                <c:pt idx="675">
                  <c:v>59.889854</c:v>
                </c:pt>
                <c:pt idx="676">
                  <c:v>59.889941999999998</c:v>
                </c:pt>
                <c:pt idx="677">
                  <c:v>59.890030000000003</c:v>
                </c:pt>
                <c:pt idx="678">
                  <c:v>59.890113999999997</c:v>
                </c:pt>
                <c:pt idx="679">
                  <c:v>59.890205000000002</c:v>
                </c:pt>
                <c:pt idx="680">
                  <c:v>59.890289000000003</c:v>
                </c:pt>
                <c:pt idx="681">
                  <c:v>59.890377000000001</c:v>
                </c:pt>
                <c:pt idx="682">
                  <c:v>59.890456999999998</c:v>
                </c:pt>
                <c:pt idx="683">
                  <c:v>59.890545000000003</c:v>
                </c:pt>
                <c:pt idx="684">
                  <c:v>59.890625</c:v>
                </c:pt>
                <c:pt idx="685">
                  <c:v>59.890712999999998</c:v>
                </c:pt>
                <c:pt idx="686">
                  <c:v>59.890793000000002</c:v>
                </c:pt>
                <c:pt idx="687">
                  <c:v>59.890877000000003</c:v>
                </c:pt>
                <c:pt idx="688">
                  <c:v>59.890957</c:v>
                </c:pt>
                <c:pt idx="689">
                  <c:v>59.891036999999997</c:v>
                </c:pt>
                <c:pt idx="690">
                  <c:v>59.891120999999998</c:v>
                </c:pt>
                <c:pt idx="691">
                  <c:v>59.891196999999998</c:v>
                </c:pt>
                <c:pt idx="692">
                  <c:v>59.891277000000002</c:v>
                </c:pt>
                <c:pt idx="693">
                  <c:v>59.891356999999999</c:v>
                </c:pt>
                <c:pt idx="694">
                  <c:v>59.891433999999997</c:v>
                </c:pt>
                <c:pt idx="695">
                  <c:v>59.891514000000001</c:v>
                </c:pt>
                <c:pt idx="696">
                  <c:v>59.891590000000001</c:v>
                </c:pt>
                <c:pt idx="697">
                  <c:v>59.891666000000001</c:v>
                </c:pt>
                <c:pt idx="698">
                  <c:v>59.891742999999998</c:v>
                </c:pt>
                <c:pt idx="699">
                  <c:v>59.891823000000002</c:v>
                </c:pt>
                <c:pt idx="700">
                  <c:v>59.891894999999998</c:v>
                </c:pt>
                <c:pt idx="701">
                  <c:v>59.891972000000003</c:v>
                </c:pt>
                <c:pt idx="702">
                  <c:v>59.892048000000003</c:v>
                </c:pt>
                <c:pt idx="703">
                  <c:v>59.892116999999999</c:v>
                </c:pt>
                <c:pt idx="704">
                  <c:v>59.892192999999999</c:v>
                </c:pt>
                <c:pt idx="705">
                  <c:v>59.892268999999999</c:v>
                </c:pt>
                <c:pt idx="706">
                  <c:v>59.892341999999999</c:v>
                </c:pt>
                <c:pt idx="707">
                  <c:v>59.892414000000002</c:v>
                </c:pt>
                <c:pt idx="708">
                  <c:v>59.892487000000003</c:v>
                </c:pt>
                <c:pt idx="709">
                  <c:v>59.892563000000003</c:v>
                </c:pt>
                <c:pt idx="710">
                  <c:v>59.892631999999999</c:v>
                </c:pt>
                <c:pt idx="711">
                  <c:v>59.892704000000002</c:v>
                </c:pt>
                <c:pt idx="712">
                  <c:v>59.892775999999998</c:v>
                </c:pt>
                <c:pt idx="713">
                  <c:v>59.892848999999998</c:v>
                </c:pt>
                <c:pt idx="714">
                  <c:v>59.892921000000001</c:v>
                </c:pt>
                <c:pt idx="715">
                  <c:v>59.892994000000002</c:v>
                </c:pt>
                <c:pt idx="716">
                  <c:v>59.893065999999997</c:v>
                </c:pt>
                <c:pt idx="717">
                  <c:v>59.893138999999998</c:v>
                </c:pt>
                <c:pt idx="718">
                  <c:v>59.893208000000001</c:v>
                </c:pt>
                <c:pt idx="719">
                  <c:v>59.893279999999997</c:v>
                </c:pt>
                <c:pt idx="720">
                  <c:v>59.893349000000001</c:v>
                </c:pt>
                <c:pt idx="721">
                  <c:v>59.893420999999996</c:v>
                </c:pt>
                <c:pt idx="722">
                  <c:v>59.89349</c:v>
                </c:pt>
                <c:pt idx="723">
                  <c:v>59.893562000000003</c:v>
                </c:pt>
                <c:pt idx="724">
                  <c:v>59.893635000000003</c:v>
                </c:pt>
                <c:pt idx="725">
                  <c:v>59.893703000000002</c:v>
                </c:pt>
                <c:pt idx="726">
                  <c:v>59.893771999999998</c:v>
                </c:pt>
                <c:pt idx="727">
                  <c:v>59.893844999999999</c:v>
                </c:pt>
                <c:pt idx="728">
                  <c:v>59.893912999999998</c:v>
                </c:pt>
                <c:pt idx="729">
                  <c:v>59.893985999999998</c:v>
                </c:pt>
                <c:pt idx="730">
                  <c:v>59.894053999999997</c:v>
                </c:pt>
                <c:pt idx="731">
                  <c:v>59.894119000000003</c:v>
                </c:pt>
                <c:pt idx="732">
                  <c:v>59.894191999999997</c:v>
                </c:pt>
                <c:pt idx="733">
                  <c:v>59.894260000000003</c:v>
                </c:pt>
                <c:pt idx="734">
                  <c:v>59.894328999999999</c:v>
                </c:pt>
                <c:pt idx="735">
                  <c:v>59.894398000000002</c:v>
                </c:pt>
                <c:pt idx="736">
                  <c:v>59.894463000000002</c:v>
                </c:pt>
                <c:pt idx="737">
                  <c:v>59.894531000000001</c:v>
                </c:pt>
                <c:pt idx="738">
                  <c:v>59.894599999999997</c:v>
                </c:pt>
                <c:pt idx="739">
                  <c:v>59.894665000000003</c:v>
                </c:pt>
                <c:pt idx="740">
                  <c:v>59.894733000000002</c:v>
                </c:pt>
                <c:pt idx="741">
                  <c:v>59.894798000000002</c:v>
                </c:pt>
                <c:pt idx="742">
                  <c:v>59.894863000000001</c:v>
                </c:pt>
                <c:pt idx="743">
                  <c:v>59.894928</c:v>
                </c:pt>
                <c:pt idx="744">
                  <c:v>59.894992999999999</c:v>
                </c:pt>
                <c:pt idx="745">
                  <c:v>59.895057999999999</c:v>
                </c:pt>
                <c:pt idx="746">
                  <c:v>59.895122999999998</c:v>
                </c:pt>
                <c:pt idx="747">
                  <c:v>59.895184</c:v>
                </c:pt>
                <c:pt idx="748">
                  <c:v>59.895248000000002</c:v>
                </c:pt>
                <c:pt idx="749">
                  <c:v>59.895308999999997</c:v>
                </c:pt>
                <c:pt idx="750">
                  <c:v>59.89537</c:v>
                </c:pt>
                <c:pt idx="751">
                  <c:v>59.895432</c:v>
                </c:pt>
                <c:pt idx="752">
                  <c:v>59.895493000000002</c:v>
                </c:pt>
                <c:pt idx="753">
                  <c:v>59.895553999999997</c:v>
                </c:pt>
                <c:pt idx="754">
                  <c:v>59.895611000000002</c:v>
                </c:pt>
                <c:pt idx="755">
                  <c:v>59.895671999999998</c:v>
                </c:pt>
                <c:pt idx="756">
                  <c:v>59.895729000000003</c:v>
                </c:pt>
                <c:pt idx="757">
                  <c:v>59.895789999999998</c:v>
                </c:pt>
                <c:pt idx="758">
                  <c:v>59.895847000000003</c:v>
                </c:pt>
                <c:pt idx="759">
                  <c:v>59.895904999999999</c:v>
                </c:pt>
                <c:pt idx="760">
                  <c:v>59.895961999999997</c:v>
                </c:pt>
                <c:pt idx="761">
                  <c:v>59.896019000000003</c:v>
                </c:pt>
                <c:pt idx="762">
                  <c:v>59.896071999999997</c:v>
                </c:pt>
                <c:pt idx="763">
                  <c:v>59.896129999999999</c:v>
                </c:pt>
                <c:pt idx="764">
                  <c:v>59.896186999999998</c:v>
                </c:pt>
                <c:pt idx="765">
                  <c:v>59.896239999999999</c:v>
                </c:pt>
                <c:pt idx="766">
                  <c:v>59.896293999999997</c:v>
                </c:pt>
                <c:pt idx="767">
                  <c:v>59.896346999999999</c:v>
                </c:pt>
                <c:pt idx="768">
                  <c:v>59.8964</c:v>
                </c:pt>
                <c:pt idx="769">
                  <c:v>59.896458000000003</c:v>
                </c:pt>
                <c:pt idx="770">
                  <c:v>59.896510999999997</c:v>
                </c:pt>
                <c:pt idx="771">
                  <c:v>59.896563999999998</c:v>
                </c:pt>
                <c:pt idx="772">
                  <c:v>59.896614</c:v>
                </c:pt>
                <c:pt idx="773">
                  <c:v>59.896667000000001</c:v>
                </c:pt>
                <c:pt idx="774">
                  <c:v>59.896717000000002</c:v>
                </c:pt>
                <c:pt idx="775">
                  <c:v>59.896769999999997</c:v>
                </c:pt>
                <c:pt idx="776">
                  <c:v>59.896819999999998</c:v>
                </c:pt>
                <c:pt idx="777">
                  <c:v>59.89687</c:v>
                </c:pt>
                <c:pt idx="778">
                  <c:v>59.896918999999997</c:v>
                </c:pt>
                <c:pt idx="779">
                  <c:v>59.896973000000003</c:v>
                </c:pt>
                <c:pt idx="780">
                  <c:v>59.897022</c:v>
                </c:pt>
                <c:pt idx="781">
                  <c:v>59.897072000000001</c:v>
                </c:pt>
                <c:pt idx="782">
                  <c:v>59.897120999999999</c:v>
                </c:pt>
                <c:pt idx="783">
                  <c:v>59.897171</c:v>
                </c:pt>
                <c:pt idx="784">
                  <c:v>59.897221000000002</c:v>
                </c:pt>
                <c:pt idx="785">
                  <c:v>59.897266000000002</c:v>
                </c:pt>
                <c:pt idx="786">
                  <c:v>59.897316000000004</c:v>
                </c:pt>
                <c:pt idx="787">
                  <c:v>59.897368999999998</c:v>
                </c:pt>
                <c:pt idx="788">
                  <c:v>59.897415000000002</c:v>
                </c:pt>
                <c:pt idx="789">
                  <c:v>59.897464999999997</c:v>
                </c:pt>
                <c:pt idx="790">
                  <c:v>59.897511000000002</c:v>
                </c:pt>
                <c:pt idx="791">
                  <c:v>59.897556000000002</c:v>
                </c:pt>
                <c:pt idx="792">
                  <c:v>59.897606000000003</c:v>
                </c:pt>
                <c:pt idx="793">
                  <c:v>59.897652000000001</c:v>
                </c:pt>
                <c:pt idx="794">
                  <c:v>59.897700999999998</c:v>
                </c:pt>
                <c:pt idx="795">
                  <c:v>59.897747000000003</c:v>
                </c:pt>
                <c:pt idx="796">
                  <c:v>59.897789000000003</c:v>
                </c:pt>
                <c:pt idx="797">
                  <c:v>59.897835000000001</c:v>
                </c:pt>
                <c:pt idx="798">
                  <c:v>59.897883999999998</c:v>
                </c:pt>
                <c:pt idx="799">
                  <c:v>59.897930000000002</c:v>
                </c:pt>
                <c:pt idx="800">
                  <c:v>59.897976</c:v>
                </c:pt>
                <c:pt idx="801">
                  <c:v>59.898018</c:v>
                </c:pt>
                <c:pt idx="802">
                  <c:v>59.898063999999998</c:v>
                </c:pt>
                <c:pt idx="803">
                  <c:v>59.898108999999998</c:v>
                </c:pt>
                <c:pt idx="804">
                  <c:v>59.898155000000003</c:v>
                </c:pt>
                <c:pt idx="805">
                  <c:v>59.898197000000003</c:v>
                </c:pt>
                <c:pt idx="806">
                  <c:v>59.898238999999997</c:v>
                </c:pt>
                <c:pt idx="807">
                  <c:v>59.898285000000001</c:v>
                </c:pt>
                <c:pt idx="808">
                  <c:v>59.898327000000002</c:v>
                </c:pt>
                <c:pt idx="809">
                  <c:v>59.898369000000002</c:v>
                </c:pt>
                <c:pt idx="810">
                  <c:v>59.898411000000003</c:v>
                </c:pt>
                <c:pt idx="811">
                  <c:v>59.898457000000001</c:v>
                </c:pt>
                <c:pt idx="812">
                  <c:v>59.898494999999997</c:v>
                </c:pt>
                <c:pt idx="813">
                  <c:v>59.898536999999997</c:v>
                </c:pt>
                <c:pt idx="814">
                  <c:v>59.898575000000001</c:v>
                </c:pt>
                <c:pt idx="815">
                  <c:v>59.898620999999999</c:v>
                </c:pt>
                <c:pt idx="816">
                  <c:v>59.898659000000002</c:v>
                </c:pt>
                <c:pt idx="817">
                  <c:v>59.898696999999999</c:v>
                </c:pt>
                <c:pt idx="818">
                  <c:v>59.898738999999999</c:v>
                </c:pt>
                <c:pt idx="819">
                  <c:v>59.898777000000003</c:v>
                </c:pt>
                <c:pt idx="820">
                  <c:v>59.898814999999999</c:v>
                </c:pt>
                <c:pt idx="821">
                  <c:v>59.898853000000003</c:v>
                </c:pt>
                <c:pt idx="822">
                  <c:v>59.898890999999999</c:v>
                </c:pt>
                <c:pt idx="823">
                  <c:v>59.898926000000003</c:v>
                </c:pt>
                <c:pt idx="824">
                  <c:v>59.898968000000004</c:v>
                </c:pt>
                <c:pt idx="825">
                  <c:v>59.899002000000003</c:v>
                </c:pt>
                <c:pt idx="826">
                  <c:v>59.899036000000002</c:v>
                </c:pt>
                <c:pt idx="827">
                  <c:v>59.899075000000003</c:v>
                </c:pt>
                <c:pt idx="828">
                  <c:v>59.899109000000003</c:v>
                </c:pt>
                <c:pt idx="829">
                  <c:v>59.899146999999999</c:v>
                </c:pt>
                <c:pt idx="830">
                  <c:v>59.899180999999999</c:v>
                </c:pt>
                <c:pt idx="831">
                  <c:v>59.899216000000003</c:v>
                </c:pt>
                <c:pt idx="832">
                  <c:v>59.899250000000002</c:v>
                </c:pt>
                <c:pt idx="833">
                  <c:v>59.899284000000002</c:v>
                </c:pt>
                <c:pt idx="834">
                  <c:v>59.899318999999998</c:v>
                </c:pt>
                <c:pt idx="835">
                  <c:v>59.899352999999998</c:v>
                </c:pt>
                <c:pt idx="836">
                  <c:v>59.899383999999998</c:v>
                </c:pt>
                <c:pt idx="837">
                  <c:v>59.899417999999997</c:v>
                </c:pt>
                <c:pt idx="838">
                  <c:v>59.899448</c:v>
                </c:pt>
                <c:pt idx="839">
                  <c:v>59.899482999999996</c:v>
                </c:pt>
                <c:pt idx="840">
                  <c:v>59.899517000000003</c:v>
                </c:pt>
                <c:pt idx="841">
                  <c:v>59.899551000000002</c:v>
                </c:pt>
                <c:pt idx="842">
                  <c:v>59.899577999999998</c:v>
                </c:pt>
                <c:pt idx="843">
                  <c:v>59.899608999999998</c:v>
                </c:pt>
                <c:pt idx="844">
                  <c:v>59.899642999999998</c:v>
                </c:pt>
                <c:pt idx="845">
                  <c:v>59.899673</c:v>
                </c:pt>
                <c:pt idx="846">
                  <c:v>59.899704</c:v>
                </c:pt>
                <c:pt idx="847">
                  <c:v>59.899734000000002</c:v>
                </c:pt>
                <c:pt idx="848">
                  <c:v>59.899765000000002</c:v>
                </c:pt>
                <c:pt idx="849">
                  <c:v>59.899796000000002</c:v>
                </c:pt>
                <c:pt idx="850">
                  <c:v>59.899825999999997</c:v>
                </c:pt>
                <c:pt idx="851">
                  <c:v>59.899856999999997</c:v>
                </c:pt>
                <c:pt idx="852">
                  <c:v>59.899887</c:v>
                </c:pt>
                <c:pt idx="853">
                  <c:v>59.899914000000003</c:v>
                </c:pt>
                <c:pt idx="854">
                  <c:v>59.899948000000002</c:v>
                </c:pt>
                <c:pt idx="855">
                  <c:v>59.899974999999998</c:v>
                </c:pt>
                <c:pt idx="856">
                  <c:v>59.900005</c:v>
                </c:pt>
                <c:pt idx="857">
                  <c:v>59.900032000000003</c:v>
                </c:pt>
                <c:pt idx="858">
                  <c:v>59.900063000000003</c:v>
                </c:pt>
                <c:pt idx="859">
                  <c:v>59.900089000000001</c:v>
                </c:pt>
                <c:pt idx="860">
                  <c:v>59.900120000000001</c:v>
                </c:pt>
                <c:pt idx="861">
                  <c:v>59.900145999999999</c:v>
                </c:pt>
                <c:pt idx="862">
                  <c:v>59.900176999999999</c:v>
                </c:pt>
                <c:pt idx="863">
                  <c:v>59.900204000000002</c:v>
                </c:pt>
                <c:pt idx="864">
                  <c:v>59.900233999999998</c:v>
                </c:pt>
                <c:pt idx="865">
                  <c:v>59.900257000000003</c:v>
                </c:pt>
                <c:pt idx="866">
                  <c:v>59.900288000000003</c:v>
                </c:pt>
                <c:pt idx="867">
                  <c:v>59.900314000000002</c:v>
                </c:pt>
                <c:pt idx="868">
                  <c:v>59.900340999999997</c:v>
                </c:pt>
                <c:pt idx="869">
                  <c:v>59.900368</c:v>
                </c:pt>
                <c:pt idx="870">
                  <c:v>59.900393999999999</c:v>
                </c:pt>
                <c:pt idx="871">
                  <c:v>59.900416999999997</c:v>
                </c:pt>
                <c:pt idx="872">
                  <c:v>59.900447999999997</c:v>
                </c:pt>
                <c:pt idx="873">
                  <c:v>59.900471000000003</c:v>
                </c:pt>
                <c:pt idx="874">
                  <c:v>59.900497000000001</c:v>
                </c:pt>
                <c:pt idx="875">
                  <c:v>59.900523999999997</c:v>
                </c:pt>
                <c:pt idx="876">
                  <c:v>59.900551</c:v>
                </c:pt>
                <c:pt idx="877">
                  <c:v>59.900578000000003</c:v>
                </c:pt>
                <c:pt idx="878">
                  <c:v>59.900596999999998</c:v>
                </c:pt>
                <c:pt idx="879">
                  <c:v>59.900623000000003</c:v>
                </c:pt>
                <c:pt idx="880">
                  <c:v>59.900646000000002</c:v>
                </c:pt>
                <c:pt idx="881">
                  <c:v>59.900672999999998</c:v>
                </c:pt>
                <c:pt idx="882">
                  <c:v>59.900696000000003</c:v>
                </c:pt>
                <c:pt idx="883">
                  <c:v>59.900722999999999</c:v>
                </c:pt>
                <c:pt idx="884">
                  <c:v>59.900745000000001</c:v>
                </c:pt>
                <c:pt idx="885">
                  <c:v>59.900767999999999</c:v>
                </c:pt>
                <c:pt idx="886">
                  <c:v>59.900790999999998</c:v>
                </c:pt>
                <c:pt idx="887">
                  <c:v>59.90081</c:v>
                </c:pt>
                <c:pt idx="888">
                  <c:v>59.900837000000003</c:v>
                </c:pt>
                <c:pt idx="889">
                  <c:v>59.900860000000002</c:v>
                </c:pt>
                <c:pt idx="890">
                  <c:v>59.900879000000003</c:v>
                </c:pt>
                <c:pt idx="891">
                  <c:v>59.900905999999999</c:v>
                </c:pt>
                <c:pt idx="892">
                  <c:v>59.900925000000001</c:v>
                </c:pt>
                <c:pt idx="893">
                  <c:v>59.900948</c:v>
                </c:pt>
                <c:pt idx="894">
                  <c:v>59.900970000000001</c:v>
                </c:pt>
                <c:pt idx="895">
                  <c:v>59.90099</c:v>
                </c:pt>
                <c:pt idx="896">
                  <c:v>59.901012000000001</c:v>
                </c:pt>
                <c:pt idx="897">
                  <c:v>59.901035</c:v>
                </c:pt>
                <c:pt idx="898">
                  <c:v>59.901054000000002</c:v>
                </c:pt>
                <c:pt idx="899">
                  <c:v>59.901072999999997</c:v>
                </c:pt>
                <c:pt idx="900">
                  <c:v>59.901093000000003</c:v>
                </c:pt>
                <c:pt idx="901">
                  <c:v>59.901114999999997</c:v>
                </c:pt>
                <c:pt idx="902">
                  <c:v>59.901133999999999</c:v>
                </c:pt>
                <c:pt idx="903">
                  <c:v>59.901153999999998</c:v>
                </c:pt>
                <c:pt idx="904">
                  <c:v>59.901176</c:v>
                </c:pt>
                <c:pt idx="905">
                  <c:v>59.901195999999999</c:v>
                </c:pt>
                <c:pt idx="906">
                  <c:v>59.901215000000001</c:v>
                </c:pt>
                <c:pt idx="907">
                  <c:v>59.901234000000002</c:v>
                </c:pt>
                <c:pt idx="908">
                  <c:v>59.901252999999997</c:v>
                </c:pt>
                <c:pt idx="909">
                  <c:v>59.901268000000002</c:v>
                </c:pt>
                <c:pt idx="910">
                  <c:v>59.901291000000001</c:v>
                </c:pt>
                <c:pt idx="911">
                  <c:v>59.901310000000002</c:v>
                </c:pt>
                <c:pt idx="912">
                  <c:v>59.901325</c:v>
                </c:pt>
                <c:pt idx="913">
                  <c:v>59.901347999999999</c:v>
                </c:pt>
                <c:pt idx="914">
                  <c:v>59.901367</c:v>
                </c:pt>
                <c:pt idx="915">
                  <c:v>59.901381999999998</c:v>
                </c:pt>
                <c:pt idx="916">
                  <c:v>59.901401999999997</c:v>
                </c:pt>
                <c:pt idx="917">
                  <c:v>59.901420999999999</c:v>
                </c:pt>
                <c:pt idx="918">
                  <c:v>59.901435999999997</c:v>
                </c:pt>
                <c:pt idx="919">
                  <c:v>59.901454999999999</c:v>
                </c:pt>
                <c:pt idx="920">
                  <c:v>59.901474</c:v>
                </c:pt>
                <c:pt idx="921">
                  <c:v>59.901493000000002</c:v>
                </c:pt>
                <c:pt idx="922">
                  <c:v>59.901508</c:v>
                </c:pt>
                <c:pt idx="923">
                  <c:v>59.901527000000002</c:v>
                </c:pt>
                <c:pt idx="924">
                  <c:v>59.901546000000003</c:v>
                </c:pt>
                <c:pt idx="925">
                  <c:v>59.901561999999998</c:v>
                </c:pt>
                <c:pt idx="926">
                  <c:v>59.901581</c:v>
                </c:pt>
                <c:pt idx="927">
                  <c:v>59.901600000000002</c:v>
                </c:pt>
                <c:pt idx="928">
                  <c:v>59.901611000000003</c:v>
                </c:pt>
                <c:pt idx="929">
                  <c:v>59.901629999999997</c:v>
                </c:pt>
                <c:pt idx="930">
                  <c:v>59.901648999999999</c:v>
                </c:pt>
                <c:pt idx="931">
                  <c:v>59.901665000000001</c:v>
                </c:pt>
                <c:pt idx="932">
                  <c:v>59.901679999999999</c:v>
                </c:pt>
                <c:pt idx="933">
                  <c:v>59.901699000000001</c:v>
                </c:pt>
                <c:pt idx="934">
                  <c:v>59.901718000000002</c:v>
                </c:pt>
                <c:pt idx="935">
                  <c:v>59.901733</c:v>
                </c:pt>
                <c:pt idx="936">
                  <c:v>59.901749000000002</c:v>
                </c:pt>
                <c:pt idx="937">
                  <c:v>59.901767999999997</c:v>
                </c:pt>
                <c:pt idx="938">
                  <c:v>59.901783000000002</c:v>
                </c:pt>
                <c:pt idx="939">
                  <c:v>59.901797999999999</c:v>
                </c:pt>
                <c:pt idx="940">
                  <c:v>59.901817000000001</c:v>
                </c:pt>
                <c:pt idx="941">
                  <c:v>59.901833000000003</c:v>
                </c:pt>
                <c:pt idx="942">
                  <c:v>59.901848000000001</c:v>
                </c:pt>
                <c:pt idx="943">
                  <c:v>59.901862999999999</c:v>
                </c:pt>
                <c:pt idx="944">
                  <c:v>59.901878000000004</c:v>
                </c:pt>
                <c:pt idx="945">
                  <c:v>59.901893999999999</c:v>
                </c:pt>
                <c:pt idx="946">
                  <c:v>59.901909000000003</c:v>
                </c:pt>
                <c:pt idx="947">
                  <c:v>59.901927999999998</c:v>
                </c:pt>
                <c:pt idx="948">
                  <c:v>59.901943000000003</c:v>
                </c:pt>
                <c:pt idx="949">
                  <c:v>59.901955000000001</c:v>
                </c:pt>
                <c:pt idx="950">
                  <c:v>59.901969999999999</c:v>
                </c:pt>
                <c:pt idx="951">
                  <c:v>59.901989</c:v>
                </c:pt>
                <c:pt idx="952">
                  <c:v>59.902003999999998</c:v>
                </c:pt>
                <c:pt idx="953">
                  <c:v>59.902016000000003</c:v>
                </c:pt>
                <c:pt idx="954">
                  <c:v>59.902031000000001</c:v>
                </c:pt>
                <c:pt idx="955">
                  <c:v>59.902045999999999</c:v>
                </c:pt>
                <c:pt idx="956">
                  <c:v>59.902061000000003</c:v>
                </c:pt>
                <c:pt idx="957">
                  <c:v>59.902073000000001</c:v>
                </c:pt>
                <c:pt idx="958">
                  <c:v>59.902087999999999</c:v>
                </c:pt>
                <c:pt idx="959">
                  <c:v>59.902102999999997</c:v>
                </c:pt>
                <c:pt idx="960">
                  <c:v>59.902118999999999</c:v>
                </c:pt>
                <c:pt idx="961">
                  <c:v>59.902126000000003</c:v>
                </c:pt>
              </c:numCache>
            </c:numRef>
          </c:yVal>
          <c:smooth val="1"/>
        </c:ser>
        <c:ser>
          <c:idx val="0"/>
          <c:order val="2"/>
          <c:tx>
            <c:v>simulation (70 governors disabled)</c:v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Sheet1!$A$2:$A$2342</c:f>
              <c:numCache>
                <c:formatCode>General</c:formatCode>
                <c:ptCount val="2341"/>
                <c:pt idx="0">
                  <c:v>0</c:v>
                </c:pt>
                <c:pt idx="1">
                  <c:v>2.0833000000000001E-2</c:v>
                </c:pt>
                <c:pt idx="2">
                  <c:v>4.1667000000000003E-2</c:v>
                </c:pt>
                <c:pt idx="3">
                  <c:v>6.25E-2</c:v>
                </c:pt>
                <c:pt idx="4">
                  <c:v>8.3333000000000004E-2</c:v>
                </c:pt>
                <c:pt idx="5">
                  <c:v>0.104167</c:v>
                </c:pt>
                <c:pt idx="6">
                  <c:v>0.125</c:v>
                </c:pt>
                <c:pt idx="7">
                  <c:v>0.14583299999999999</c:v>
                </c:pt>
                <c:pt idx="8">
                  <c:v>0.16666700000000001</c:v>
                </c:pt>
                <c:pt idx="9">
                  <c:v>0.1875</c:v>
                </c:pt>
                <c:pt idx="10">
                  <c:v>0.20833299999999999</c:v>
                </c:pt>
                <c:pt idx="11">
                  <c:v>0.22916700000000001</c:v>
                </c:pt>
                <c:pt idx="12">
                  <c:v>0.25</c:v>
                </c:pt>
                <c:pt idx="13">
                  <c:v>0.27083299999999999</c:v>
                </c:pt>
                <c:pt idx="14">
                  <c:v>0.29166700000000001</c:v>
                </c:pt>
                <c:pt idx="15">
                  <c:v>0.3125</c:v>
                </c:pt>
                <c:pt idx="16">
                  <c:v>0.33333299999999999</c:v>
                </c:pt>
                <c:pt idx="17">
                  <c:v>0.35416700000000001</c:v>
                </c:pt>
                <c:pt idx="18">
                  <c:v>0.375</c:v>
                </c:pt>
                <c:pt idx="19">
                  <c:v>0.39583299999999999</c:v>
                </c:pt>
                <c:pt idx="20">
                  <c:v>0.41666700000000001</c:v>
                </c:pt>
                <c:pt idx="21">
                  <c:v>0.4375</c:v>
                </c:pt>
                <c:pt idx="22">
                  <c:v>0.45833299999999999</c:v>
                </c:pt>
                <c:pt idx="23">
                  <c:v>0.47916700000000001</c:v>
                </c:pt>
                <c:pt idx="24">
                  <c:v>0.5</c:v>
                </c:pt>
                <c:pt idx="25">
                  <c:v>0.5</c:v>
                </c:pt>
                <c:pt idx="26">
                  <c:v>0.52083299999999999</c:v>
                </c:pt>
                <c:pt idx="27">
                  <c:v>0.54166700000000001</c:v>
                </c:pt>
                <c:pt idx="28">
                  <c:v>0.5625</c:v>
                </c:pt>
                <c:pt idx="29">
                  <c:v>0.58333299999999999</c:v>
                </c:pt>
                <c:pt idx="30">
                  <c:v>0.60416700000000001</c:v>
                </c:pt>
                <c:pt idx="31">
                  <c:v>0.625</c:v>
                </c:pt>
                <c:pt idx="32">
                  <c:v>0.64583299999999999</c:v>
                </c:pt>
                <c:pt idx="33">
                  <c:v>0.66666700000000001</c:v>
                </c:pt>
                <c:pt idx="34">
                  <c:v>0.6875</c:v>
                </c:pt>
                <c:pt idx="35">
                  <c:v>0.70833299999999999</c:v>
                </c:pt>
                <c:pt idx="36">
                  <c:v>0.72916700000000001</c:v>
                </c:pt>
                <c:pt idx="37">
                  <c:v>0.75</c:v>
                </c:pt>
                <c:pt idx="38">
                  <c:v>0.77083299999999999</c:v>
                </c:pt>
                <c:pt idx="39">
                  <c:v>0.79166700000000001</c:v>
                </c:pt>
                <c:pt idx="40">
                  <c:v>0.8125</c:v>
                </c:pt>
                <c:pt idx="41">
                  <c:v>0.83333299999999999</c:v>
                </c:pt>
                <c:pt idx="42">
                  <c:v>0.85416700000000001</c:v>
                </c:pt>
                <c:pt idx="43">
                  <c:v>0.875</c:v>
                </c:pt>
                <c:pt idx="44">
                  <c:v>0.89583299999999999</c:v>
                </c:pt>
                <c:pt idx="45">
                  <c:v>0.91666700000000001</c:v>
                </c:pt>
                <c:pt idx="46">
                  <c:v>0.9375</c:v>
                </c:pt>
                <c:pt idx="47">
                  <c:v>0.95833299999999999</c:v>
                </c:pt>
                <c:pt idx="48">
                  <c:v>0.97916700000000001</c:v>
                </c:pt>
                <c:pt idx="49">
                  <c:v>1</c:v>
                </c:pt>
                <c:pt idx="50">
                  <c:v>1.0208330000000001</c:v>
                </c:pt>
                <c:pt idx="51">
                  <c:v>1.0416669999999999</c:v>
                </c:pt>
                <c:pt idx="52">
                  <c:v>1.0625</c:v>
                </c:pt>
                <c:pt idx="53">
                  <c:v>1.0833330000000001</c:v>
                </c:pt>
                <c:pt idx="54">
                  <c:v>1.1041669999999999</c:v>
                </c:pt>
                <c:pt idx="55">
                  <c:v>1.125</c:v>
                </c:pt>
                <c:pt idx="56">
                  <c:v>1.1458330000000001</c:v>
                </c:pt>
                <c:pt idx="57">
                  <c:v>1.1666669999999999</c:v>
                </c:pt>
                <c:pt idx="58">
                  <c:v>1.1875</c:v>
                </c:pt>
                <c:pt idx="59">
                  <c:v>1.2083330000000001</c:v>
                </c:pt>
                <c:pt idx="60">
                  <c:v>1.2291669999999999</c:v>
                </c:pt>
                <c:pt idx="61">
                  <c:v>1.25</c:v>
                </c:pt>
                <c:pt idx="62">
                  <c:v>1.2708330000000001</c:v>
                </c:pt>
                <c:pt idx="63">
                  <c:v>1.2916669999999999</c:v>
                </c:pt>
                <c:pt idx="64">
                  <c:v>1.3125</c:v>
                </c:pt>
                <c:pt idx="65">
                  <c:v>1.3333330000000001</c:v>
                </c:pt>
                <c:pt idx="66">
                  <c:v>1.3541669999999999</c:v>
                </c:pt>
                <c:pt idx="67">
                  <c:v>1.375</c:v>
                </c:pt>
                <c:pt idx="68">
                  <c:v>1.3958330000000001</c:v>
                </c:pt>
                <c:pt idx="69">
                  <c:v>1.4166669999999999</c:v>
                </c:pt>
                <c:pt idx="70">
                  <c:v>1.4375</c:v>
                </c:pt>
                <c:pt idx="71">
                  <c:v>1.4583330000000001</c:v>
                </c:pt>
                <c:pt idx="72">
                  <c:v>1.4791669999999999</c:v>
                </c:pt>
                <c:pt idx="73">
                  <c:v>1.5</c:v>
                </c:pt>
                <c:pt idx="74">
                  <c:v>1.5208330000000001</c:v>
                </c:pt>
                <c:pt idx="75">
                  <c:v>1.5416669999999999</c:v>
                </c:pt>
                <c:pt idx="76">
                  <c:v>1.5625</c:v>
                </c:pt>
                <c:pt idx="77">
                  <c:v>1.5833330000000001</c:v>
                </c:pt>
                <c:pt idx="78">
                  <c:v>1.6041669999999999</c:v>
                </c:pt>
                <c:pt idx="79">
                  <c:v>1.625</c:v>
                </c:pt>
                <c:pt idx="80">
                  <c:v>1.6458330000000001</c:v>
                </c:pt>
                <c:pt idx="81">
                  <c:v>1.6666669999999999</c:v>
                </c:pt>
                <c:pt idx="82">
                  <c:v>1.6875</c:v>
                </c:pt>
                <c:pt idx="83">
                  <c:v>1.7083330000000001</c:v>
                </c:pt>
                <c:pt idx="84">
                  <c:v>1.7291669999999999</c:v>
                </c:pt>
                <c:pt idx="85">
                  <c:v>1.75</c:v>
                </c:pt>
                <c:pt idx="86">
                  <c:v>1.7708330000000001</c:v>
                </c:pt>
                <c:pt idx="87">
                  <c:v>1.7916669999999999</c:v>
                </c:pt>
                <c:pt idx="88">
                  <c:v>1.8125</c:v>
                </c:pt>
                <c:pt idx="89">
                  <c:v>1.8333330000000001</c:v>
                </c:pt>
                <c:pt idx="90">
                  <c:v>1.8541669999999999</c:v>
                </c:pt>
                <c:pt idx="91">
                  <c:v>1.875</c:v>
                </c:pt>
                <c:pt idx="92">
                  <c:v>1.8958330000000001</c:v>
                </c:pt>
                <c:pt idx="93">
                  <c:v>1.9166669999999999</c:v>
                </c:pt>
                <c:pt idx="94">
                  <c:v>1.9375</c:v>
                </c:pt>
                <c:pt idx="95">
                  <c:v>1.9583330000000001</c:v>
                </c:pt>
                <c:pt idx="96">
                  <c:v>1.9791669999999999</c:v>
                </c:pt>
                <c:pt idx="97">
                  <c:v>2</c:v>
                </c:pt>
                <c:pt idx="98">
                  <c:v>2.0208330000000001</c:v>
                </c:pt>
                <c:pt idx="99">
                  <c:v>2.0416669999999999</c:v>
                </c:pt>
                <c:pt idx="100">
                  <c:v>2.0625</c:v>
                </c:pt>
                <c:pt idx="101">
                  <c:v>2.0833330000000001</c:v>
                </c:pt>
                <c:pt idx="102">
                  <c:v>2.1041669999999999</c:v>
                </c:pt>
                <c:pt idx="103">
                  <c:v>2.125</c:v>
                </c:pt>
                <c:pt idx="104">
                  <c:v>2.1458330000000001</c:v>
                </c:pt>
                <c:pt idx="105">
                  <c:v>2.1666669999999999</c:v>
                </c:pt>
                <c:pt idx="106">
                  <c:v>2.1875</c:v>
                </c:pt>
                <c:pt idx="107">
                  <c:v>2.2083330000000001</c:v>
                </c:pt>
                <c:pt idx="108">
                  <c:v>2.2291669999999999</c:v>
                </c:pt>
                <c:pt idx="109">
                  <c:v>2.25</c:v>
                </c:pt>
                <c:pt idx="110">
                  <c:v>2.2708330000000001</c:v>
                </c:pt>
                <c:pt idx="111">
                  <c:v>2.2916669999999999</c:v>
                </c:pt>
                <c:pt idx="112">
                  <c:v>2.3125</c:v>
                </c:pt>
                <c:pt idx="113">
                  <c:v>2.3333330000000001</c:v>
                </c:pt>
                <c:pt idx="114">
                  <c:v>2.3541669999999999</c:v>
                </c:pt>
                <c:pt idx="115">
                  <c:v>2.375</c:v>
                </c:pt>
                <c:pt idx="116">
                  <c:v>2.3958330000000001</c:v>
                </c:pt>
                <c:pt idx="117">
                  <c:v>2.4166669999999999</c:v>
                </c:pt>
                <c:pt idx="118">
                  <c:v>2.4375</c:v>
                </c:pt>
                <c:pt idx="119">
                  <c:v>2.4583330000000001</c:v>
                </c:pt>
                <c:pt idx="120">
                  <c:v>2.4791669999999999</c:v>
                </c:pt>
                <c:pt idx="121">
                  <c:v>2.5</c:v>
                </c:pt>
                <c:pt idx="122">
                  <c:v>2.5208330000000001</c:v>
                </c:pt>
                <c:pt idx="123">
                  <c:v>2.5416669999999999</c:v>
                </c:pt>
                <c:pt idx="124">
                  <c:v>2.5625</c:v>
                </c:pt>
                <c:pt idx="125">
                  <c:v>2.5833330000000001</c:v>
                </c:pt>
                <c:pt idx="126">
                  <c:v>2.6041669999999999</c:v>
                </c:pt>
                <c:pt idx="127">
                  <c:v>2.625</c:v>
                </c:pt>
                <c:pt idx="128">
                  <c:v>2.6458330000000001</c:v>
                </c:pt>
                <c:pt idx="129">
                  <c:v>2.6666669999999999</c:v>
                </c:pt>
                <c:pt idx="130">
                  <c:v>2.6875</c:v>
                </c:pt>
                <c:pt idx="131">
                  <c:v>2.7083330000000001</c:v>
                </c:pt>
                <c:pt idx="132">
                  <c:v>2.7291669999999999</c:v>
                </c:pt>
                <c:pt idx="133">
                  <c:v>2.75</c:v>
                </c:pt>
                <c:pt idx="134">
                  <c:v>2.7708330000000001</c:v>
                </c:pt>
                <c:pt idx="135">
                  <c:v>2.7916669999999999</c:v>
                </c:pt>
                <c:pt idx="136">
                  <c:v>2.8125</c:v>
                </c:pt>
                <c:pt idx="137">
                  <c:v>2.8333330000000001</c:v>
                </c:pt>
                <c:pt idx="138">
                  <c:v>2.8541669999999999</c:v>
                </c:pt>
                <c:pt idx="139">
                  <c:v>2.875</c:v>
                </c:pt>
                <c:pt idx="140">
                  <c:v>2.8958330000000001</c:v>
                </c:pt>
                <c:pt idx="141">
                  <c:v>2.9166669999999999</c:v>
                </c:pt>
                <c:pt idx="142">
                  <c:v>2.9375</c:v>
                </c:pt>
                <c:pt idx="143">
                  <c:v>2.9583330000000001</c:v>
                </c:pt>
                <c:pt idx="144">
                  <c:v>2.9791669999999999</c:v>
                </c:pt>
                <c:pt idx="145">
                  <c:v>3</c:v>
                </c:pt>
                <c:pt idx="146">
                  <c:v>3.0208330000000001</c:v>
                </c:pt>
                <c:pt idx="147">
                  <c:v>3.0416669999999999</c:v>
                </c:pt>
                <c:pt idx="148">
                  <c:v>3.0625</c:v>
                </c:pt>
                <c:pt idx="149">
                  <c:v>3.0833330000000001</c:v>
                </c:pt>
                <c:pt idx="150">
                  <c:v>3.1041669999999999</c:v>
                </c:pt>
                <c:pt idx="151">
                  <c:v>3.125</c:v>
                </c:pt>
                <c:pt idx="152">
                  <c:v>3.1458330000000001</c:v>
                </c:pt>
                <c:pt idx="153">
                  <c:v>3.1666669999999999</c:v>
                </c:pt>
                <c:pt idx="154">
                  <c:v>3.1875</c:v>
                </c:pt>
                <c:pt idx="155">
                  <c:v>3.2083330000000001</c:v>
                </c:pt>
                <c:pt idx="156">
                  <c:v>3.2291669999999999</c:v>
                </c:pt>
                <c:pt idx="157">
                  <c:v>3.25</c:v>
                </c:pt>
                <c:pt idx="158">
                  <c:v>3.2708330000000001</c:v>
                </c:pt>
                <c:pt idx="159">
                  <c:v>3.2916669999999999</c:v>
                </c:pt>
                <c:pt idx="160">
                  <c:v>3.3125</c:v>
                </c:pt>
                <c:pt idx="161">
                  <c:v>3.3333330000000001</c:v>
                </c:pt>
                <c:pt idx="162">
                  <c:v>3.3541669999999999</c:v>
                </c:pt>
                <c:pt idx="163">
                  <c:v>3.375</c:v>
                </c:pt>
                <c:pt idx="164">
                  <c:v>3.3958330000000001</c:v>
                </c:pt>
                <c:pt idx="165">
                  <c:v>3.4166669999999999</c:v>
                </c:pt>
                <c:pt idx="166">
                  <c:v>3.4375</c:v>
                </c:pt>
                <c:pt idx="167">
                  <c:v>3.4583330000000001</c:v>
                </c:pt>
                <c:pt idx="168">
                  <c:v>3.4791669999999999</c:v>
                </c:pt>
                <c:pt idx="169">
                  <c:v>3.5</c:v>
                </c:pt>
                <c:pt idx="170">
                  <c:v>3.5208330000000001</c:v>
                </c:pt>
                <c:pt idx="171">
                  <c:v>3.5416669999999999</c:v>
                </c:pt>
                <c:pt idx="172">
                  <c:v>3.5625</c:v>
                </c:pt>
                <c:pt idx="173">
                  <c:v>3.5833330000000001</c:v>
                </c:pt>
                <c:pt idx="174">
                  <c:v>3.6041669999999999</c:v>
                </c:pt>
                <c:pt idx="175">
                  <c:v>3.625</c:v>
                </c:pt>
                <c:pt idx="176">
                  <c:v>3.6458330000000001</c:v>
                </c:pt>
                <c:pt idx="177">
                  <c:v>3.6666669999999999</c:v>
                </c:pt>
                <c:pt idx="178">
                  <c:v>3.6875</c:v>
                </c:pt>
                <c:pt idx="179">
                  <c:v>3.7083330000000001</c:v>
                </c:pt>
                <c:pt idx="180">
                  <c:v>3.7291669999999999</c:v>
                </c:pt>
                <c:pt idx="181">
                  <c:v>3.75</c:v>
                </c:pt>
                <c:pt idx="182">
                  <c:v>3.7708330000000001</c:v>
                </c:pt>
                <c:pt idx="183">
                  <c:v>3.7916669999999999</c:v>
                </c:pt>
                <c:pt idx="184">
                  <c:v>3.8125</c:v>
                </c:pt>
                <c:pt idx="185">
                  <c:v>3.8333330000000001</c:v>
                </c:pt>
                <c:pt idx="186">
                  <c:v>3.8541669999999999</c:v>
                </c:pt>
                <c:pt idx="187">
                  <c:v>3.875</c:v>
                </c:pt>
                <c:pt idx="188">
                  <c:v>3.8958330000000001</c:v>
                </c:pt>
                <c:pt idx="189">
                  <c:v>3.9166669999999999</c:v>
                </c:pt>
                <c:pt idx="190">
                  <c:v>3.9375</c:v>
                </c:pt>
                <c:pt idx="191">
                  <c:v>3.9583330000000001</c:v>
                </c:pt>
                <c:pt idx="192">
                  <c:v>3.9791669999999999</c:v>
                </c:pt>
                <c:pt idx="193">
                  <c:v>4</c:v>
                </c:pt>
                <c:pt idx="194">
                  <c:v>4.0208329999999997</c:v>
                </c:pt>
                <c:pt idx="195">
                  <c:v>4.0416670000000003</c:v>
                </c:pt>
                <c:pt idx="196">
                  <c:v>4.0625</c:v>
                </c:pt>
                <c:pt idx="197">
                  <c:v>4.0833329999999997</c:v>
                </c:pt>
                <c:pt idx="198">
                  <c:v>4.1041670000000003</c:v>
                </c:pt>
                <c:pt idx="199">
                  <c:v>4.125</c:v>
                </c:pt>
                <c:pt idx="200">
                  <c:v>4.1458329999999997</c:v>
                </c:pt>
                <c:pt idx="201">
                  <c:v>4.1666670000000003</c:v>
                </c:pt>
                <c:pt idx="202">
                  <c:v>4.1875</c:v>
                </c:pt>
                <c:pt idx="203">
                  <c:v>4.2083329999999997</c:v>
                </c:pt>
                <c:pt idx="204">
                  <c:v>4.2291670000000003</c:v>
                </c:pt>
                <c:pt idx="205">
                  <c:v>4.25</c:v>
                </c:pt>
                <c:pt idx="206">
                  <c:v>4.2708329999999997</c:v>
                </c:pt>
                <c:pt idx="207">
                  <c:v>4.2916670000000003</c:v>
                </c:pt>
                <c:pt idx="208">
                  <c:v>4.3125</c:v>
                </c:pt>
                <c:pt idx="209">
                  <c:v>4.3333329999999997</c:v>
                </c:pt>
                <c:pt idx="210">
                  <c:v>4.3541670000000003</c:v>
                </c:pt>
                <c:pt idx="211">
                  <c:v>4.375</c:v>
                </c:pt>
                <c:pt idx="212">
                  <c:v>4.3958329999999997</c:v>
                </c:pt>
                <c:pt idx="213">
                  <c:v>4.4166670000000003</c:v>
                </c:pt>
                <c:pt idx="214">
                  <c:v>4.4375</c:v>
                </c:pt>
                <c:pt idx="215">
                  <c:v>4.4583329999999997</c:v>
                </c:pt>
                <c:pt idx="216">
                  <c:v>4.4791670000000003</c:v>
                </c:pt>
                <c:pt idx="217">
                  <c:v>4.5</c:v>
                </c:pt>
                <c:pt idx="218">
                  <c:v>4.5208329999999997</c:v>
                </c:pt>
                <c:pt idx="219">
                  <c:v>4.5416670000000003</c:v>
                </c:pt>
                <c:pt idx="220">
                  <c:v>4.5625</c:v>
                </c:pt>
                <c:pt idx="221">
                  <c:v>4.5833329999999997</c:v>
                </c:pt>
                <c:pt idx="222">
                  <c:v>4.6041670000000003</c:v>
                </c:pt>
                <c:pt idx="223">
                  <c:v>4.625</c:v>
                </c:pt>
                <c:pt idx="224">
                  <c:v>4.6458329999999997</c:v>
                </c:pt>
                <c:pt idx="225">
                  <c:v>4.6666670000000003</c:v>
                </c:pt>
                <c:pt idx="226">
                  <c:v>4.6875</c:v>
                </c:pt>
                <c:pt idx="227">
                  <c:v>4.7083329999999997</c:v>
                </c:pt>
                <c:pt idx="228">
                  <c:v>4.7291670000000003</c:v>
                </c:pt>
                <c:pt idx="229">
                  <c:v>4.75</c:v>
                </c:pt>
                <c:pt idx="230">
                  <c:v>4.7708329999999997</c:v>
                </c:pt>
                <c:pt idx="231">
                  <c:v>4.7916670000000003</c:v>
                </c:pt>
                <c:pt idx="232">
                  <c:v>4.8125</c:v>
                </c:pt>
                <c:pt idx="233">
                  <c:v>4.8333329999999997</c:v>
                </c:pt>
                <c:pt idx="234">
                  <c:v>4.8541670000000003</c:v>
                </c:pt>
                <c:pt idx="235">
                  <c:v>4.875</c:v>
                </c:pt>
                <c:pt idx="236">
                  <c:v>4.8958329999999997</c:v>
                </c:pt>
                <c:pt idx="237">
                  <c:v>4.9166670000000003</c:v>
                </c:pt>
                <c:pt idx="238">
                  <c:v>4.9375</c:v>
                </c:pt>
                <c:pt idx="239">
                  <c:v>4.9583329999999997</c:v>
                </c:pt>
                <c:pt idx="240">
                  <c:v>4.9791670000000003</c:v>
                </c:pt>
                <c:pt idx="241">
                  <c:v>5</c:v>
                </c:pt>
                <c:pt idx="242">
                  <c:v>5.0208329999999997</c:v>
                </c:pt>
                <c:pt idx="243">
                  <c:v>5.0416670000000003</c:v>
                </c:pt>
                <c:pt idx="244">
                  <c:v>5.0625</c:v>
                </c:pt>
                <c:pt idx="245">
                  <c:v>5.0833329999999997</c:v>
                </c:pt>
                <c:pt idx="246">
                  <c:v>5.1041670000000003</c:v>
                </c:pt>
                <c:pt idx="247">
                  <c:v>5.125</c:v>
                </c:pt>
                <c:pt idx="248">
                  <c:v>5.1458329999999997</c:v>
                </c:pt>
                <c:pt idx="249">
                  <c:v>5.1666670000000003</c:v>
                </c:pt>
                <c:pt idx="250">
                  <c:v>5.1875</c:v>
                </c:pt>
                <c:pt idx="251">
                  <c:v>5.2083329999999997</c:v>
                </c:pt>
                <c:pt idx="252">
                  <c:v>5.2291670000000003</c:v>
                </c:pt>
                <c:pt idx="253">
                  <c:v>5.25</c:v>
                </c:pt>
                <c:pt idx="254">
                  <c:v>5.2708329999999997</c:v>
                </c:pt>
                <c:pt idx="255">
                  <c:v>5.2916670000000003</c:v>
                </c:pt>
                <c:pt idx="256">
                  <c:v>5.3125</c:v>
                </c:pt>
                <c:pt idx="257">
                  <c:v>5.3333329999999997</c:v>
                </c:pt>
                <c:pt idx="258">
                  <c:v>5.3541670000000003</c:v>
                </c:pt>
                <c:pt idx="259">
                  <c:v>5.375</c:v>
                </c:pt>
                <c:pt idx="260">
                  <c:v>5.3958329999999997</c:v>
                </c:pt>
                <c:pt idx="261">
                  <c:v>5.4166670000000003</c:v>
                </c:pt>
                <c:pt idx="262">
                  <c:v>5.4375</c:v>
                </c:pt>
                <c:pt idx="263">
                  <c:v>5.4583329999999997</c:v>
                </c:pt>
                <c:pt idx="264">
                  <c:v>5.4791670000000003</c:v>
                </c:pt>
                <c:pt idx="265">
                  <c:v>5.5</c:v>
                </c:pt>
                <c:pt idx="266">
                  <c:v>5.5208329999999997</c:v>
                </c:pt>
                <c:pt idx="267">
                  <c:v>5.5416670000000003</c:v>
                </c:pt>
                <c:pt idx="268">
                  <c:v>5.5625</c:v>
                </c:pt>
                <c:pt idx="269">
                  <c:v>5.5833329999999997</c:v>
                </c:pt>
                <c:pt idx="270">
                  <c:v>5.6041670000000003</c:v>
                </c:pt>
                <c:pt idx="271">
                  <c:v>5.625</c:v>
                </c:pt>
                <c:pt idx="272">
                  <c:v>5.6458329999999997</c:v>
                </c:pt>
                <c:pt idx="273">
                  <c:v>5.6666670000000003</c:v>
                </c:pt>
                <c:pt idx="274">
                  <c:v>5.6875</c:v>
                </c:pt>
                <c:pt idx="275">
                  <c:v>5.7083329999999997</c:v>
                </c:pt>
                <c:pt idx="276">
                  <c:v>5.7291670000000003</c:v>
                </c:pt>
                <c:pt idx="277">
                  <c:v>5.75</c:v>
                </c:pt>
                <c:pt idx="278">
                  <c:v>5.7708329999999997</c:v>
                </c:pt>
                <c:pt idx="279">
                  <c:v>5.7916670000000003</c:v>
                </c:pt>
                <c:pt idx="280">
                  <c:v>5.8125</c:v>
                </c:pt>
                <c:pt idx="281">
                  <c:v>5.8333329999999997</c:v>
                </c:pt>
                <c:pt idx="282">
                  <c:v>5.8541670000000003</c:v>
                </c:pt>
                <c:pt idx="283">
                  <c:v>5.875</c:v>
                </c:pt>
                <c:pt idx="284">
                  <c:v>5.8958329999999997</c:v>
                </c:pt>
                <c:pt idx="285">
                  <c:v>5.9166670000000003</c:v>
                </c:pt>
                <c:pt idx="286">
                  <c:v>5.9375</c:v>
                </c:pt>
                <c:pt idx="287">
                  <c:v>5.9583329999999997</c:v>
                </c:pt>
                <c:pt idx="288">
                  <c:v>5.9791670000000003</c:v>
                </c:pt>
                <c:pt idx="289">
                  <c:v>6</c:v>
                </c:pt>
                <c:pt idx="290">
                  <c:v>6.0208329999999997</c:v>
                </c:pt>
                <c:pt idx="291">
                  <c:v>6.0416670000000003</c:v>
                </c:pt>
                <c:pt idx="292">
                  <c:v>6.0625</c:v>
                </c:pt>
                <c:pt idx="293">
                  <c:v>6.0833329999999997</c:v>
                </c:pt>
                <c:pt idx="294">
                  <c:v>6.1041670000000003</c:v>
                </c:pt>
                <c:pt idx="295">
                  <c:v>6.125</c:v>
                </c:pt>
                <c:pt idx="296">
                  <c:v>6.1458329999999997</c:v>
                </c:pt>
                <c:pt idx="297">
                  <c:v>6.1666670000000003</c:v>
                </c:pt>
                <c:pt idx="298">
                  <c:v>6.1875</c:v>
                </c:pt>
                <c:pt idx="299">
                  <c:v>6.2083329999999997</c:v>
                </c:pt>
                <c:pt idx="300">
                  <c:v>6.2291670000000003</c:v>
                </c:pt>
                <c:pt idx="301">
                  <c:v>6.25</c:v>
                </c:pt>
                <c:pt idx="302">
                  <c:v>6.2708329999999997</c:v>
                </c:pt>
                <c:pt idx="303">
                  <c:v>6.2916670000000003</c:v>
                </c:pt>
                <c:pt idx="304">
                  <c:v>6.3125</c:v>
                </c:pt>
                <c:pt idx="305">
                  <c:v>6.3333329999999997</c:v>
                </c:pt>
                <c:pt idx="306">
                  <c:v>6.3541670000000003</c:v>
                </c:pt>
                <c:pt idx="307">
                  <c:v>6.375</c:v>
                </c:pt>
                <c:pt idx="308">
                  <c:v>6.3958329999999997</c:v>
                </c:pt>
                <c:pt idx="309">
                  <c:v>6.4166670000000003</c:v>
                </c:pt>
                <c:pt idx="310">
                  <c:v>6.4375</c:v>
                </c:pt>
                <c:pt idx="311">
                  <c:v>6.4583329999999997</c:v>
                </c:pt>
                <c:pt idx="312">
                  <c:v>6.4791670000000003</c:v>
                </c:pt>
                <c:pt idx="313">
                  <c:v>6.5</c:v>
                </c:pt>
                <c:pt idx="314">
                  <c:v>6.5208329999999997</c:v>
                </c:pt>
                <c:pt idx="315">
                  <c:v>6.5416670000000003</c:v>
                </c:pt>
                <c:pt idx="316">
                  <c:v>6.5625</c:v>
                </c:pt>
                <c:pt idx="317">
                  <c:v>6.5833329999999997</c:v>
                </c:pt>
                <c:pt idx="318">
                  <c:v>6.6041670000000003</c:v>
                </c:pt>
                <c:pt idx="319">
                  <c:v>6.625</c:v>
                </c:pt>
                <c:pt idx="320">
                  <c:v>6.6458329999999997</c:v>
                </c:pt>
                <c:pt idx="321">
                  <c:v>6.6666670000000003</c:v>
                </c:pt>
                <c:pt idx="322">
                  <c:v>6.6875</c:v>
                </c:pt>
                <c:pt idx="323">
                  <c:v>6.7083329999999997</c:v>
                </c:pt>
                <c:pt idx="324">
                  <c:v>6.7291670000000003</c:v>
                </c:pt>
                <c:pt idx="325">
                  <c:v>6.75</c:v>
                </c:pt>
                <c:pt idx="326">
                  <c:v>6.7708329999999997</c:v>
                </c:pt>
                <c:pt idx="327">
                  <c:v>6.7916670000000003</c:v>
                </c:pt>
                <c:pt idx="328">
                  <c:v>6.8125</c:v>
                </c:pt>
                <c:pt idx="329">
                  <c:v>6.8333329999999997</c:v>
                </c:pt>
                <c:pt idx="330">
                  <c:v>6.8541670000000003</c:v>
                </c:pt>
                <c:pt idx="331">
                  <c:v>6.875</c:v>
                </c:pt>
                <c:pt idx="332">
                  <c:v>6.8958329999999997</c:v>
                </c:pt>
                <c:pt idx="333">
                  <c:v>6.9166670000000003</c:v>
                </c:pt>
                <c:pt idx="334">
                  <c:v>6.9375</c:v>
                </c:pt>
                <c:pt idx="335">
                  <c:v>6.9583329999999997</c:v>
                </c:pt>
                <c:pt idx="336">
                  <c:v>6.9791670000000003</c:v>
                </c:pt>
                <c:pt idx="337">
                  <c:v>7</c:v>
                </c:pt>
                <c:pt idx="338">
                  <c:v>7.0208329999999997</c:v>
                </c:pt>
                <c:pt idx="339">
                  <c:v>7.0416670000000003</c:v>
                </c:pt>
                <c:pt idx="340">
                  <c:v>7.0625</c:v>
                </c:pt>
                <c:pt idx="341">
                  <c:v>7.0833329999999997</c:v>
                </c:pt>
                <c:pt idx="342">
                  <c:v>7.1041670000000003</c:v>
                </c:pt>
                <c:pt idx="343">
                  <c:v>7.125</c:v>
                </c:pt>
                <c:pt idx="344">
                  <c:v>7.1458329999999997</c:v>
                </c:pt>
                <c:pt idx="345">
                  <c:v>7.1666670000000003</c:v>
                </c:pt>
                <c:pt idx="346">
                  <c:v>7.1875</c:v>
                </c:pt>
                <c:pt idx="347">
                  <c:v>7.2083329999999997</c:v>
                </c:pt>
                <c:pt idx="348">
                  <c:v>7.2291670000000003</c:v>
                </c:pt>
                <c:pt idx="349">
                  <c:v>7.25</c:v>
                </c:pt>
                <c:pt idx="350">
                  <c:v>7.2708329999999997</c:v>
                </c:pt>
                <c:pt idx="351">
                  <c:v>7.2916670000000003</c:v>
                </c:pt>
                <c:pt idx="352">
                  <c:v>7.3125</c:v>
                </c:pt>
                <c:pt idx="353">
                  <c:v>7.3333329999999997</c:v>
                </c:pt>
                <c:pt idx="354">
                  <c:v>7.3541670000000003</c:v>
                </c:pt>
                <c:pt idx="355">
                  <c:v>7.375</c:v>
                </c:pt>
                <c:pt idx="356">
                  <c:v>7.3958329999999997</c:v>
                </c:pt>
                <c:pt idx="357">
                  <c:v>7.4166670000000003</c:v>
                </c:pt>
                <c:pt idx="358">
                  <c:v>7.4375</c:v>
                </c:pt>
                <c:pt idx="359">
                  <c:v>7.4583329999999997</c:v>
                </c:pt>
                <c:pt idx="360">
                  <c:v>7.4791670000000003</c:v>
                </c:pt>
                <c:pt idx="361">
                  <c:v>7.5</c:v>
                </c:pt>
                <c:pt idx="362">
                  <c:v>7.5208329999999997</c:v>
                </c:pt>
                <c:pt idx="363">
                  <c:v>7.5416670000000003</c:v>
                </c:pt>
                <c:pt idx="364">
                  <c:v>7.5625</c:v>
                </c:pt>
                <c:pt idx="365">
                  <c:v>7.5833329999999997</c:v>
                </c:pt>
                <c:pt idx="366">
                  <c:v>7.6041670000000003</c:v>
                </c:pt>
                <c:pt idx="367">
                  <c:v>7.625</c:v>
                </c:pt>
                <c:pt idx="368">
                  <c:v>7.6458329999999997</c:v>
                </c:pt>
                <c:pt idx="369">
                  <c:v>7.6666670000000003</c:v>
                </c:pt>
                <c:pt idx="370">
                  <c:v>7.6875</c:v>
                </c:pt>
                <c:pt idx="371">
                  <c:v>7.7083329999999997</c:v>
                </c:pt>
                <c:pt idx="372">
                  <c:v>7.7291670000000003</c:v>
                </c:pt>
                <c:pt idx="373">
                  <c:v>7.75</c:v>
                </c:pt>
                <c:pt idx="374">
                  <c:v>7.7708329999999997</c:v>
                </c:pt>
                <c:pt idx="375">
                  <c:v>7.7916670000000003</c:v>
                </c:pt>
                <c:pt idx="376">
                  <c:v>7.8125</c:v>
                </c:pt>
                <c:pt idx="377">
                  <c:v>7.8333329999999997</c:v>
                </c:pt>
                <c:pt idx="378">
                  <c:v>7.8541670000000003</c:v>
                </c:pt>
                <c:pt idx="379">
                  <c:v>7.875</c:v>
                </c:pt>
                <c:pt idx="380">
                  <c:v>7.8958329999999997</c:v>
                </c:pt>
                <c:pt idx="381">
                  <c:v>7.9166670000000003</c:v>
                </c:pt>
                <c:pt idx="382">
                  <c:v>7.9375</c:v>
                </c:pt>
                <c:pt idx="383">
                  <c:v>7.9583329999999997</c:v>
                </c:pt>
                <c:pt idx="384">
                  <c:v>7.9791670000000003</c:v>
                </c:pt>
                <c:pt idx="385">
                  <c:v>8</c:v>
                </c:pt>
                <c:pt idx="386">
                  <c:v>8.0208340000000007</c:v>
                </c:pt>
                <c:pt idx="387">
                  <c:v>8.0416670000000003</c:v>
                </c:pt>
                <c:pt idx="388">
                  <c:v>8.0625</c:v>
                </c:pt>
                <c:pt idx="389">
                  <c:v>8.0833340000000007</c:v>
                </c:pt>
                <c:pt idx="390">
                  <c:v>8.1041670000000003</c:v>
                </c:pt>
                <c:pt idx="391">
                  <c:v>8.125</c:v>
                </c:pt>
                <c:pt idx="392">
                  <c:v>8.1458340000000007</c:v>
                </c:pt>
                <c:pt idx="393">
                  <c:v>8.1666670000000003</c:v>
                </c:pt>
                <c:pt idx="394">
                  <c:v>8.1875</c:v>
                </c:pt>
                <c:pt idx="395">
                  <c:v>8.2083340000000007</c:v>
                </c:pt>
                <c:pt idx="396">
                  <c:v>8.2291670000000003</c:v>
                </c:pt>
                <c:pt idx="397">
                  <c:v>8.25</c:v>
                </c:pt>
                <c:pt idx="398">
                  <c:v>8.2708340000000007</c:v>
                </c:pt>
                <c:pt idx="399">
                  <c:v>8.2916670000000003</c:v>
                </c:pt>
                <c:pt idx="400">
                  <c:v>8.3125</c:v>
                </c:pt>
                <c:pt idx="401">
                  <c:v>8.3333340000000007</c:v>
                </c:pt>
                <c:pt idx="402">
                  <c:v>8.3541670000000003</c:v>
                </c:pt>
                <c:pt idx="403">
                  <c:v>8.375</c:v>
                </c:pt>
                <c:pt idx="404">
                  <c:v>8.3958340000000007</c:v>
                </c:pt>
                <c:pt idx="405">
                  <c:v>8.4166670000000003</c:v>
                </c:pt>
                <c:pt idx="406">
                  <c:v>8.4375</c:v>
                </c:pt>
                <c:pt idx="407">
                  <c:v>8.4583340000000007</c:v>
                </c:pt>
                <c:pt idx="408">
                  <c:v>8.4791670000000003</c:v>
                </c:pt>
                <c:pt idx="409">
                  <c:v>8.5</c:v>
                </c:pt>
                <c:pt idx="410">
                  <c:v>8.5208340000000007</c:v>
                </c:pt>
                <c:pt idx="411">
                  <c:v>8.5416670000000003</c:v>
                </c:pt>
                <c:pt idx="412">
                  <c:v>8.5625</c:v>
                </c:pt>
                <c:pt idx="413">
                  <c:v>8.5833340000000007</c:v>
                </c:pt>
                <c:pt idx="414">
                  <c:v>8.6041670000000003</c:v>
                </c:pt>
                <c:pt idx="415">
                  <c:v>8.625</c:v>
                </c:pt>
                <c:pt idx="416">
                  <c:v>8.6458340000000007</c:v>
                </c:pt>
                <c:pt idx="417">
                  <c:v>8.6666670000000003</c:v>
                </c:pt>
                <c:pt idx="418">
                  <c:v>8.6875</c:v>
                </c:pt>
                <c:pt idx="419">
                  <c:v>8.7083340000000007</c:v>
                </c:pt>
                <c:pt idx="420">
                  <c:v>8.7291670000000003</c:v>
                </c:pt>
                <c:pt idx="421">
                  <c:v>8.75</c:v>
                </c:pt>
                <c:pt idx="422">
                  <c:v>8.7708340000000007</c:v>
                </c:pt>
                <c:pt idx="423">
                  <c:v>8.7916670000000003</c:v>
                </c:pt>
                <c:pt idx="424">
                  <c:v>8.8125</c:v>
                </c:pt>
                <c:pt idx="425">
                  <c:v>8.8333340000000007</c:v>
                </c:pt>
                <c:pt idx="426">
                  <c:v>8.8541670000000003</c:v>
                </c:pt>
                <c:pt idx="427">
                  <c:v>8.875</c:v>
                </c:pt>
                <c:pt idx="428">
                  <c:v>8.8958340000000007</c:v>
                </c:pt>
                <c:pt idx="429">
                  <c:v>8.9166670000000003</c:v>
                </c:pt>
                <c:pt idx="430">
                  <c:v>8.9375</c:v>
                </c:pt>
                <c:pt idx="431">
                  <c:v>8.9583340000000007</c:v>
                </c:pt>
                <c:pt idx="432">
                  <c:v>8.9791670000000003</c:v>
                </c:pt>
                <c:pt idx="433">
                  <c:v>9</c:v>
                </c:pt>
                <c:pt idx="434">
                  <c:v>9.0208340000000007</c:v>
                </c:pt>
                <c:pt idx="435">
                  <c:v>9.0416670000000003</c:v>
                </c:pt>
                <c:pt idx="436">
                  <c:v>9.0625</c:v>
                </c:pt>
                <c:pt idx="437">
                  <c:v>9.0833340000000007</c:v>
                </c:pt>
                <c:pt idx="438">
                  <c:v>9.1041670000000003</c:v>
                </c:pt>
                <c:pt idx="439">
                  <c:v>9.125</c:v>
                </c:pt>
                <c:pt idx="440">
                  <c:v>9.1458340000000007</c:v>
                </c:pt>
                <c:pt idx="441">
                  <c:v>9.1666670000000003</c:v>
                </c:pt>
                <c:pt idx="442">
                  <c:v>9.1875</c:v>
                </c:pt>
                <c:pt idx="443">
                  <c:v>9.2083340000000007</c:v>
                </c:pt>
                <c:pt idx="444">
                  <c:v>9.2291670000000003</c:v>
                </c:pt>
                <c:pt idx="445">
                  <c:v>9.25</c:v>
                </c:pt>
                <c:pt idx="446">
                  <c:v>9.2708340000000007</c:v>
                </c:pt>
                <c:pt idx="447">
                  <c:v>9.2916670000000003</c:v>
                </c:pt>
                <c:pt idx="448">
                  <c:v>9.3125</c:v>
                </c:pt>
                <c:pt idx="449">
                  <c:v>9.3333340000000007</c:v>
                </c:pt>
                <c:pt idx="450">
                  <c:v>9.3541670000000003</c:v>
                </c:pt>
                <c:pt idx="451">
                  <c:v>9.375</c:v>
                </c:pt>
                <c:pt idx="452">
                  <c:v>9.3958340000000007</c:v>
                </c:pt>
                <c:pt idx="453">
                  <c:v>9.4166670000000003</c:v>
                </c:pt>
                <c:pt idx="454">
                  <c:v>9.4375</c:v>
                </c:pt>
                <c:pt idx="455">
                  <c:v>9.4583340000000007</c:v>
                </c:pt>
                <c:pt idx="456">
                  <c:v>9.4791670000000003</c:v>
                </c:pt>
                <c:pt idx="457">
                  <c:v>9.5</c:v>
                </c:pt>
                <c:pt idx="458">
                  <c:v>9.5208340000000007</c:v>
                </c:pt>
                <c:pt idx="459">
                  <c:v>9.5416670000000003</c:v>
                </c:pt>
                <c:pt idx="460">
                  <c:v>9.5625</c:v>
                </c:pt>
                <c:pt idx="461">
                  <c:v>9.5833340000000007</c:v>
                </c:pt>
                <c:pt idx="462">
                  <c:v>9.6041670000000003</c:v>
                </c:pt>
                <c:pt idx="463">
                  <c:v>9.625</c:v>
                </c:pt>
                <c:pt idx="464">
                  <c:v>9.6458340000000007</c:v>
                </c:pt>
                <c:pt idx="465">
                  <c:v>9.6666670000000003</c:v>
                </c:pt>
                <c:pt idx="466">
                  <c:v>9.6875009999999993</c:v>
                </c:pt>
                <c:pt idx="467">
                  <c:v>9.7083340000000007</c:v>
                </c:pt>
                <c:pt idx="468">
                  <c:v>9.7291670000000003</c:v>
                </c:pt>
                <c:pt idx="469">
                  <c:v>9.7500009999999993</c:v>
                </c:pt>
                <c:pt idx="470">
                  <c:v>9.7708340000000007</c:v>
                </c:pt>
                <c:pt idx="471">
                  <c:v>9.7916670000000003</c:v>
                </c:pt>
                <c:pt idx="472">
                  <c:v>9.8125009999999993</c:v>
                </c:pt>
                <c:pt idx="473">
                  <c:v>9.8333340000000007</c:v>
                </c:pt>
                <c:pt idx="474">
                  <c:v>9.8541670000000003</c:v>
                </c:pt>
                <c:pt idx="475">
                  <c:v>9.8750009999999993</c:v>
                </c:pt>
                <c:pt idx="476">
                  <c:v>9.8958340000000007</c:v>
                </c:pt>
                <c:pt idx="477">
                  <c:v>9.9166670000000003</c:v>
                </c:pt>
                <c:pt idx="478">
                  <c:v>9.9375009999999993</c:v>
                </c:pt>
                <c:pt idx="479">
                  <c:v>9.9583340000000007</c:v>
                </c:pt>
                <c:pt idx="480">
                  <c:v>9.9791670000000003</c:v>
                </c:pt>
                <c:pt idx="481">
                  <c:v>10.000000999999999</c:v>
                </c:pt>
                <c:pt idx="482">
                  <c:v>10.020834000000001</c:v>
                </c:pt>
                <c:pt idx="483">
                  <c:v>10.041667</c:v>
                </c:pt>
                <c:pt idx="484">
                  <c:v>10.062500999999999</c:v>
                </c:pt>
                <c:pt idx="485">
                  <c:v>10.083334000000001</c:v>
                </c:pt>
                <c:pt idx="486">
                  <c:v>10.104167</c:v>
                </c:pt>
                <c:pt idx="487">
                  <c:v>10.125000999999999</c:v>
                </c:pt>
                <c:pt idx="488">
                  <c:v>10.145834000000001</c:v>
                </c:pt>
                <c:pt idx="489">
                  <c:v>10.166667</c:v>
                </c:pt>
                <c:pt idx="490">
                  <c:v>10.187500999999999</c:v>
                </c:pt>
                <c:pt idx="491">
                  <c:v>10.208334000000001</c:v>
                </c:pt>
                <c:pt idx="492">
                  <c:v>10.229167</c:v>
                </c:pt>
                <c:pt idx="493">
                  <c:v>10.250000999999999</c:v>
                </c:pt>
                <c:pt idx="494">
                  <c:v>10.270834000000001</c:v>
                </c:pt>
                <c:pt idx="495">
                  <c:v>10.291667</c:v>
                </c:pt>
                <c:pt idx="496">
                  <c:v>10.312500999999999</c:v>
                </c:pt>
                <c:pt idx="497">
                  <c:v>10.333334000000001</c:v>
                </c:pt>
                <c:pt idx="498">
                  <c:v>10.354167</c:v>
                </c:pt>
                <c:pt idx="499">
                  <c:v>10.375000999999999</c:v>
                </c:pt>
                <c:pt idx="500">
                  <c:v>10.395834000000001</c:v>
                </c:pt>
                <c:pt idx="501">
                  <c:v>10.416667</c:v>
                </c:pt>
                <c:pt idx="502">
                  <c:v>10.437500999999999</c:v>
                </c:pt>
                <c:pt idx="503">
                  <c:v>10.458334000000001</c:v>
                </c:pt>
                <c:pt idx="504">
                  <c:v>10.479167</c:v>
                </c:pt>
                <c:pt idx="505">
                  <c:v>10.500000999999999</c:v>
                </c:pt>
                <c:pt idx="506">
                  <c:v>10.520834000000001</c:v>
                </c:pt>
                <c:pt idx="507">
                  <c:v>10.541667</c:v>
                </c:pt>
                <c:pt idx="508">
                  <c:v>10.562500999999999</c:v>
                </c:pt>
                <c:pt idx="509">
                  <c:v>10.583334000000001</c:v>
                </c:pt>
                <c:pt idx="510">
                  <c:v>10.604167</c:v>
                </c:pt>
                <c:pt idx="511">
                  <c:v>10.625000999999999</c:v>
                </c:pt>
                <c:pt idx="512">
                  <c:v>10.645834000000001</c:v>
                </c:pt>
                <c:pt idx="513">
                  <c:v>10.666667</c:v>
                </c:pt>
                <c:pt idx="514">
                  <c:v>10.687500999999999</c:v>
                </c:pt>
                <c:pt idx="515">
                  <c:v>10.708334000000001</c:v>
                </c:pt>
                <c:pt idx="516">
                  <c:v>10.729167</c:v>
                </c:pt>
                <c:pt idx="517">
                  <c:v>10.750000999999999</c:v>
                </c:pt>
                <c:pt idx="518">
                  <c:v>10.770834000000001</c:v>
                </c:pt>
                <c:pt idx="519">
                  <c:v>10.791667</c:v>
                </c:pt>
                <c:pt idx="520">
                  <c:v>10.812500999999999</c:v>
                </c:pt>
                <c:pt idx="521">
                  <c:v>10.833334000000001</c:v>
                </c:pt>
                <c:pt idx="522">
                  <c:v>10.854167</c:v>
                </c:pt>
                <c:pt idx="523">
                  <c:v>10.875000999999999</c:v>
                </c:pt>
                <c:pt idx="524">
                  <c:v>10.895834000000001</c:v>
                </c:pt>
                <c:pt idx="525">
                  <c:v>10.916667</c:v>
                </c:pt>
                <c:pt idx="526">
                  <c:v>10.937500999999999</c:v>
                </c:pt>
                <c:pt idx="527">
                  <c:v>10.958334000000001</c:v>
                </c:pt>
                <c:pt idx="528">
                  <c:v>10.979167</c:v>
                </c:pt>
                <c:pt idx="529">
                  <c:v>11.000000999999999</c:v>
                </c:pt>
                <c:pt idx="530">
                  <c:v>11.020834000000001</c:v>
                </c:pt>
                <c:pt idx="531">
                  <c:v>11.041667</c:v>
                </c:pt>
                <c:pt idx="532">
                  <c:v>11.062500999999999</c:v>
                </c:pt>
                <c:pt idx="533">
                  <c:v>11.083334000000001</c:v>
                </c:pt>
                <c:pt idx="534">
                  <c:v>11.104167</c:v>
                </c:pt>
                <c:pt idx="535">
                  <c:v>11.125000999999999</c:v>
                </c:pt>
                <c:pt idx="536">
                  <c:v>11.145834000000001</c:v>
                </c:pt>
                <c:pt idx="537">
                  <c:v>11.166667</c:v>
                </c:pt>
                <c:pt idx="538">
                  <c:v>11.187500999999999</c:v>
                </c:pt>
                <c:pt idx="539">
                  <c:v>11.208334000000001</c:v>
                </c:pt>
                <c:pt idx="540">
                  <c:v>11.229167</c:v>
                </c:pt>
                <c:pt idx="541">
                  <c:v>11.250000999999999</c:v>
                </c:pt>
                <c:pt idx="542">
                  <c:v>11.270834000000001</c:v>
                </c:pt>
                <c:pt idx="543">
                  <c:v>11.291667</c:v>
                </c:pt>
                <c:pt idx="544">
                  <c:v>11.312500999999999</c:v>
                </c:pt>
                <c:pt idx="545">
                  <c:v>11.333334000000001</c:v>
                </c:pt>
                <c:pt idx="546">
                  <c:v>11.354167</c:v>
                </c:pt>
                <c:pt idx="547">
                  <c:v>11.375000999999999</c:v>
                </c:pt>
                <c:pt idx="548">
                  <c:v>11.395834000000001</c:v>
                </c:pt>
                <c:pt idx="549">
                  <c:v>11.416667</c:v>
                </c:pt>
                <c:pt idx="550">
                  <c:v>11.437500999999999</c:v>
                </c:pt>
                <c:pt idx="551">
                  <c:v>11.458334000000001</c:v>
                </c:pt>
                <c:pt idx="552">
                  <c:v>11.479167</c:v>
                </c:pt>
                <c:pt idx="553">
                  <c:v>11.500000999999999</c:v>
                </c:pt>
                <c:pt idx="554">
                  <c:v>11.520834000000001</c:v>
                </c:pt>
                <c:pt idx="555">
                  <c:v>11.541667</c:v>
                </c:pt>
                <c:pt idx="556">
                  <c:v>11.562500999999999</c:v>
                </c:pt>
                <c:pt idx="557">
                  <c:v>11.583334000000001</c:v>
                </c:pt>
                <c:pt idx="558">
                  <c:v>11.604167</c:v>
                </c:pt>
                <c:pt idx="559">
                  <c:v>11.625000999999999</c:v>
                </c:pt>
                <c:pt idx="560">
                  <c:v>11.645834000000001</c:v>
                </c:pt>
                <c:pt idx="561">
                  <c:v>11.666667</c:v>
                </c:pt>
                <c:pt idx="562">
                  <c:v>11.687500999999999</c:v>
                </c:pt>
                <c:pt idx="563">
                  <c:v>11.708334000000001</c:v>
                </c:pt>
                <c:pt idx="564">
                  <c:v>11.729167</c:v>
                </c:pt>
                <c:pt idx="565">
                  <c:v>11.750000999999999</c:v>
                </c:pt>
                <c:pt idx="566">
                  <c:v>11.770834000000001</c:v>
                </c:pt>
                <c:pt idx="567">
                  <c:v>11.791667</c:v>
                </c:pt>
                <c:pt idx="568">
                  <c:v>11.812500999999999</c:v>
                </c:pt>
                <c:pt idx="569">
                  <c:v>11.833334000000001</c:v>
                </c:pt>
                <c:pt idx="570">
                  <c:v>11.854167</c:v>
                </c:pt>
                <c:pt idx="571">
                  <c:v>11.875000999999999</c:v>
                </c:pt>
                <c:pt idx="572">
                  <c:v>11.895834000000001</c:v>
                </c:pt>
                <c:pt idx="573">
                  <c:v>11.916667</c:v>
                </c:pt>
                <c:pt idx="574">
                  <c:v>11.937500999999999</c:v>
                </c:pt>
                <c:pt idx="575">
                  <c:v>11.958334000000001</c:v>
                </c:pt>
                <c:pt idx="576">
                  <c:v>11.979167</c:v>
                </c:pt>
                <c:pt idx="577">
                  <c:v>12.000000999999999</c:v>
                </c:pt>
                <c:pt idx="578">
                  <c:v>12.020834000000001</c:v>
                </c:pt>
                <c:pt idx="579">
                  <c:v>12.041667</c:v>
                </c:pt>
                <c:pt idx="580">
                  <c:v>12.062500999999999</c:v>
                </c:pt>
                <c:pt idx="581">
                  <c:v>12.083334000000001</c:v>
                </c:pt>
                <c:pt idx="582">
                  <c:v>12.104167</c:v>
                </c:pt>
                <c:pt idx="583">
                  <c:v>12.125000999999999</c:v>
                </c:pt>
                <c:pt idx="584">
                  <c:v>12.145834000000001</c:v>
                </c:pt>
                <c:pt idx="585">
                  <c:v>12.166667</c:v>
                </c:pt>
                <c:pt idx="586">
                  <c:v>12.187500999999999</c:v>
                </c:pt>
                <c:pt idx="587">
                  <c:v>12.208334000000001</c:v>
                </c:pt>
                <c:pt idx="588">
                  <c:v>12.229167</c:v>
                </c:pt>
                <c:pt idx="589">
                  <c:v>12.250000999999999</c:v>
                </c:pt>
                <c:pt idx="590">
                  <c:v>12.270834000000001</c:v>
                </c:pt>
                <c:pt idx="591">
                  <c:v>12.291667</c:v>
                </c:pt>
                <c:pt idx="592">
                  <c:v>12.312500999999999</c:v>
                </c:pt>
                <c:pt idx="593">
                  <c:v>12.333334000000001</c:v>
                </c:pt>
                <c:pt idx="594">
                  <c:v>12.354167</c:v>
                </c:pt>
                <c:pt idx="595">
                  <c:v>12.375000999999999</c:v>
                </c:pt>
                <c:pt idx="596">
                  <c:v>12.395834000000001</c:v>
                </c:pt>
                <c:pt idx="597">
                  <c:v>12.416667</c:v>
                </c:pt>
                <c:pt idx="598">
                  <c:v>12.437500999999999</c:v>
                </c:pt>
                <c:pt idx="599">
                  <c:v>12.458334000000001</c:v>
                </c:pt>
                <c:pt idx="600">
                  <c:v>12.479167</c:v>
                </c:pt>
                <c:pt idx="601">
                  <c:v>12.500000999999999</c:v>
                </c:pt>
                <c:pt idx="602">
                  <c:v>12.520834000000001</c:v>
                </c:pt>
                <c:pt idx="603">
                  <c:v>12.541667</c:v>
                </c:pt>
                <c:pt idx="604">
                  <c:v>12.562500999999999</c:v>
                </c:pt>
                <c:pt idx="605">
                  <c:v>12.583334000000001</c:v>
                </c:pt>
                <c:pt idx="606">
                  <c:v>12.604167</c:v>
                </c:pt>
                <c:pt idx="607">
                  <c:v>12.625000999999999</c:v>
                </c:pt>
                <c:pt idx="608">
                  <c:v>12.645834000000001</c:v>
                </c:pt>
                <c:pt idx="609">
                  <c:v>12.666667</c:v>
                </c:pt>
                <c:pt idx="610">
                  <c:v>12.687500999999999</c:v>
                </c:pt>
                <c:pt idx="611">
                  <c:v>12.708334000000001</c:v>
                </c:pt>
                <c:pt idx="612">
                  <c:v>12.729167</c:v>
                </c:pt>
                <c:pt idx="613">
                  <c:v>12.750000999999999</c:v>
                </c:pt>
                <c:pt idx="614">
                  <c:v>12.770834000000001</c:v>
                </c:pt>
                <c:pt idx="615">
                  <c:v>12.791667</c:v>
                </c:pt>
                <c:pt idx="616">
                  <c:v>12.812500999999999</c:v>
                </c:pt>
                <c:pt idx="617">
                  <c:v>12.833334000000001</c:v>
                </c:pt>
                <c:pt idx="618">
                  <c:v>12.854167</c:v>
                </c:pt>
                <c:pt idx="619">
                  <c:v>12.875000999999999</c:v>
                </c:pt>
                <c:pt idx="620">
                  <c:v>12.895834000000001</c:v>
                </c:pt>
                <c:pt idx="621">
                  <c:v>12.916667</c:v>
                </c:pt>
                <c:pt idx="622">
                  <c:v>12.937500999999999</c:v>
                </c:pt>
                <c:pt idx="623">
                  <c:v>12.958334000000001</c:v>
                </c:pt>
                <c:pt idx="624">
                  <c:v>12.979167</c:v>
                </c:pt>
                <c:pt idx="625">
                  <c:v>13.000000999999999</c:v>
                </c:pt>
                <c:pt idx="626">
                  <c:v>13.020834000000001</c:v>
                </c:pt>
                <c:pt idx="627">
                  <c:v>13.041667</c:v>
                </c:pt>
                <c:pt idx="628">
                  <c:v>13.062500999999999</c:v>
                </c:pt>
                <c:pt idx="629">
                  <c:v>13.083334000000001</c:v>
                </c:pt>
                <c:pt idx="630">
                  <c:v>13.104167</c:v>
                </c:pt>
                <c:pt idx="631">
                  <c:v>13.125000999999999</c:v>
                </c:pt>
                <c:pt idx="632">
                  <c:v>13.145834000000001</c:v>
                </c:pt>
                <c:pt idx="633">
                  <c:v>13.166667</c:v>
                </c:pt>
                <c:pt idx="634">
                  <c:v>13.187500999999999</c:v>
                </c:pt>
                <c:pt idx="635">
                  <c:v>13.208334000000001</c:v>
                </c:pt>
                <c:pt idx="636">
                  <c:v>13.229167</c:v>
                </c:pt>
                <c:pt idx="637">
                  <c:v>13.250000999999999</c:v>
                </c:pt>
                <c:pt idx="638">
                  <c:v>13.270834000000001</c:v>
                </c:pt>
                <c:pt idx="639">
                  <c:v>13.291667</c:v>
                </c:pt>
                <c:pt idx="640">
                  <c:v>13.312500999999999</c:v>
                </c:pt>
                <c:pt idx="641">
                  <c:v>13.333334000000001</c:v>
                </c:pt>
                <c:pt idx="642">
                  <c:v>13.354167</c:v>
                </c:pt>
                <c:pt idx="643">
                  <c:v>13.375000999999999</c:v>
                </c:pt>
                <c:pt idx="644">
                  <c:v>13.395834000000001</c:v>
                </c:pt>
                <c:pt idx="645">
                  <c:v>13.416667</c:v>
                </c:pt>
                <c:pt idx="646">
                  <c:v>13.437500999999999</c:v>
                </c:pt>
                <c:pt idx="647">
                  <c:v>13.458334000000001</c:v>
                </c:pt>
                <c:pt idx="648">
                  <c:v>13.479167</c:v>
                </c:pt>
                <c:pt idx="649">
                  <c:v>13.500000999999999</c:v>
                </c:pt>
                <c:pt idx="650">
                  <c:v>13.520834000000001</c:v>
                </c:pt>
                <c:pt idx="651">
                  <c:v>13.541667</c:v>
                </c:pt>
                <c:pt idx="652">
                  <c:v>13.562500999999999</c:v>
                </c:pt>
                <c:pt idx="653">
                  <c:v>13.583334000000001</c:v>
                </c:pt>
                <c:pt idx="654">
                  <c:v>13.604167</c:v>
                </c:pt>
                <c:pt idx="655">
                  <c:v>13.625000999999999</c:v>
                </c:pt>
                <c:pt idx="656">
                  <c:v>13.645834000000001</c:v>
                </c:pt>
                <c:pt idx="657">
                  <c:v>13.666667</c:v>
                </c:pt>
                <c:pt idx="658">
                  <c:v>13.687500999999999</c:v>
                </c:pt>
                <c:pt idx="659">
                  <c:v>13.708334000000001</c:v>
                </c:pt>
                <c:pt idx="660">
                  <c:v>13.729167</c:v>
                </c:pt>
                <c:pt idx="661">
                  <c:v>13.750000999999999</c:v>
                </c:pt>
                <c:pt idx="662">
                  <c:v>13.770834000000001</c:v>
                </c:pt>
                <c:pt idx="663">
                  <c:v>13.791667</c:v>
                </c:pt>
                <c:pt idx="664">
                  <c:v>13.812500999999999</c:v>
                </c:pt>
                <c:pt idx="665">
                  <c:v>13.833334000000001</c:v>
                </c:pt>
                <c:pt idx="666">
                  <c:v>13.854167</c:v>
                </c:pt>
                <c:pt idx="667">
                  <c:v>13.875000999999999</c:v>
                </c:pt>
                <c:pt idx="668">
                  <c:v>13.895834000000001</c:v>
                </c:pt>
                <c:pt idx="669">
                  <c:v>13.916667</c:v>
                </c:pt>
                <c:pt idx="670">
                  <c:v>13.937500999999999</c:v>
                </c:pt>
                <c:pt idx="671">
                  <c:v>13.958334000000001</c:v>
                </c:pt>
                <c:pt idx="672">
                  <c:v>13.979167</c:v>
                </c:pt>
                <c:pt idx="673">
                  <c:v>14.000000999999999</c:v>
                </c:pt>
                <c:pt idx="674">
                  <c:v>14.020834000000001</c:v>
                </c:pt>
                <c:pt idx="675">
                  <c:v>14.041667</c:v>
                </c:pt>
                <c:pt idx="676">
                  <c:v>14.062500999999999</c:v>
                </c:pt>
                <c:pt idx="677">
                  <c:v>14.083334000000001</c:v>
                </c:pt>
                <c:pt idx="678">
                  <c:v>14.104167</c:v>
                </c:pt>
                <c:pt idx="679">
                  <c:v>14.125000999999999</c:v>
                </c:pt>
                <c:pt idx="680">
                  <c:v>14.145834000000001</c:v>
                </c:pt>
                <c:pt idx="681">
                  <c:v>14.166667</c:v>
                </c:pt>
                <c:pt idx="682">
                  <c:v>14.187500999999999</c:v>
                </c:pt>
                <c:pt idx="683">
                  <c:v>14.208334000000001</c:v>
                </c:pt>
                <c:pt idx="684">
                  <c:v>14.229167</c:v>
                </c:pt>
                <c:pt idx="685">
                  <c:v>14.250000999999999</c:v>
                </c:pt>
                <c:pt idx="686">
                  <c:v>14.270834000000001</c:v>
                </c:pt>
                <c:pt idx="687">
                  <c:v>14.291667</c:v>
                </c:pt>
                <c:pt idx="688">
                  <c:v>14.312500999999999</c:v>
                </c:pt>
                <c:pt idx="689">
                  <c:v>14.333334000000001</c:v>
                </c:pt>
                <c:pt idx="690">
                  <c:v>14.354167</c:v>
                </c:pt>
                <c:pt idx="691">
                  <c:v>14.375000999999999</c:v>
                </c:pt>
                <c:pt idx="692">
                  <c:v>14.395834000000001</c:v>
                </c:pt>
                <c:pt idx="693">
                  <c:v>14.416667</c:v>
                </c:pt>
                <c:pt idx="694">
                  <c:v>14.437500999999999</c:v>
                </c:pt>
                <c:pt idx="695">
                  <c:v>14.458334000000001</c:v>
                </c:pt>
                <c:pt idx="696">
                  <c:v>14.479167</c:v>
                </c:pt>
                <c:pt idx="697">
                  <c:v>14.500000999999999</c:v>
                </c:pt>
                <c:pt idx="698">
                  <c:v>14.520834000000001</c:v>
                </c:pt>
                <c:pt idx="699">
                  <c:v>14.541667</c:v>
                </c:pt>
                <c:pt idx="700">
                  <c:v>14.562500999999999</c:v>
                </c:pt>
                <c:pt idx="701">
                  <c:v>14.583334000000001</c:v>
                </c:pt>
                <c:pt idx="702">
                  <c:v>14.604167</c:v>
                </c:pt>
                <c:pt idx="703">
                  <c:v>14.625000999999999</c:v>
                </c:pt>
                <c:pt idx="704">
                  <c:v>14.645834000000001</c:v>
                </c:pt>
                <c:pt idx="705">
                  <c:v>14.666667</c:v>
                </c:pt>
                <c:pt idx="706">
                  <c:v>14.687500999999999</c:v>
                </c:pt>
                <c:pt idx="707">
                  <c:v>14.708334000000001</c:v>
                </c:pt>
                <c:pt idx="708">
                  <c:v>14.729167</c:v>
                </c:pt>
                <c:pt idx="709">
                  <c:v>14.750000999999999</c:v>
                </c:pt>
                <c:pt idx="710">
                  <c:v>14.770834000000001</c:v>
                </c:pt>
                <c:pt idx="711">
                  <c:v>14.791667</c:v>
                </c:pt>
                <c:pt idx="712">
                  <c:v>14.812500999999999</c:v>
                </c:pt>
                <c:pt idx="713">
                  <c:v>14.833334000000001</c:v>
                </c:pt>
                <c:pt idx="714">
                  <c:v>14.854167</c:v>
                </c:pt>
                <c:pt idx="715">
                  <c:v>14.875000999999999</c:v>
                </c:pt>
                <c:pt idx="716">
                  <c:v>14.895834000000001</c:v>
                </c:pt>
                <c:pt idx="717">
                  <c:v>14.916667</c:v>
                </c:pt>
                <c:pt idx="718">
                  <c:v>14.937500999999999</c:v>
                </c:pt>
                <c:pt idx="719">
                  <c:v>14.958334000000001</c:v>
                </c:pt>
                <c:pt idx="720">
                  <c:v>14.979167</c:v>
                </c:pt>
                <c:pt idx="721">
                  <c:v>15.000000999999999</c:v>
                </c:pt>
                <c:pt idx="722">
                  <c:v>15.020834000000001</c:v>
                </c:pt>
                <c:pt idx="723">
                  <c:v>15.041667</c:v>
                </c:pt>
                <c:pt idx="724">
                  <c:v>15.062500999999999</c:v>
                </c:pt>
                <c:pt idx="725">
                  <c:v>15.083334000000001</c:v>
                </c:pt>
                <c:pt idx="726">
                  <c:v>15.104167</c:v>
                </c:pt>
                <c:pt idx="727">
                  <c:v>15.125000999999999</c:v>
                </c:pt>
                <c:pt idx="728">
                  <c:v>15.145834000000001</c:v>
                </c:pt>
                <c:pt idx="729">
                  <c:v>15.166667</c:v>
                </c:pt>
                <c:pt idx="730">
                  <c:v>15.187500999999999</c:v>
                </c:pt>
                <c:pt idx="731">
                  <c:v>15.208334000000001</c:v>
                </c:pt>
                <c:pt idx="732">
                  <c:v>15.229167</c:v>
                </c:pt>
                <c:pt idx="733">
                  <c:v>15.250000999999999</c:v>
                </c:pt>
                <c:pt idx="734">
                  <c:v>15.270834000000001</c:v>
                </c:pt>
                <c:pt idx="735">
                  <c:v>15.291667</c:v>
                </c:pt>
                <c:pt idx="736">
                  <c:v>15.312500999999999</c:v>
                </c:pt>
                <c:pt idx="737">
                  <c:v>15.333334000000001</c:v>
                </c:pt>
                <c:pt idx="738">
                  <c:v>15.354167</c:v>
                </c:pt>
                <c:pt idx="739">
                  <c:v>15.375000999999999</c:v>
                </c:pt>
                <c:pt idx="740">
                  <c:v>15.395834000000001</c:v>
                </c:pt>
                <c:pt idx="741">
                  <c:v>15.416667</c:v>
                </c:pt>
                <c:pt idx="742">
                  <c:v>15.437500999999999</c:v>
                </c:pt>
                <c:pt idx="743">
                  <c:v>15.458334000000001</c:v>
                </c:pt>
                <c:pt idx="744">
                  <c:v>15.479167</c:v>
                </c:pt>
                <c:pt idx="745">
                  <c:v>15.500000999999999</c:v>
                </c:pt>
                <c:pt idx="746">
                  <c:v>15.520834000000001</c:v>
                </c:pt>
                <c:pt idx="747">
                  <c:v>15.541667</c:v>
                </c:pt>
                <c:pt idx="748">
                  <c:v>15.562500999999999</c:v>
                </c:pt>
                <c:pt idx="749">
                  <c:v>15.583334000000001</c:v>
                </c:pt>
                <c:pt idx="750">
                  <c:v>15.604167</c:v>
                </c:pt>
                <c:pt idx="751">
                  <c:v>15.625000999999999</c:v>
                </c:pt>
                <c:pt idx="752">
                  <c:v>15.645834000000001</c:v>
                </c:pt>
                <c:pt idx="753">
                  <c:v>15.666667</c:v>
                </c:pt>
                <c:pt idx="754">
                  <c:v>15.687500999999999</c:v>
                </c:pt>
                <c:pt idx="755">
                  <c:v>15.708334000000001</c:v>
                </c:pt>
                <c:pt idx="756">
                  <c:v>15.729167</c:v>
                </c:pt>
                <c:pt idx="757">
                  <c:v>15.750000999999999</c:v>
                </c:pt>
                <c:pt idx="758">
                  <c:v>15.770834000000001</c:v>
                </c:pt>
                <c:pt idx="759">
                  <c:v>15.791668</c:v>
                </c:pt>
                <c:pt idx="760">
                  <c:v>15.812500999999999</c:v>
                </c:pt>
                <c:pt idx="761">
                  <c:v>15.833334000000001</c:v>
                </c:pt>
                <c:pt idx="762">
                  <c:v>15.854168</c:v>
                </c:pt>
                <c:pt idx="763">
                  <c:v>15.875000999999999</c:v>
                </c:pt>
                <c:pt idx="764">
                  <c:v>15.895834000000001</c:v>
                </c:pt>
                <c:pt idx="765">
                  <c:v>15.916668</c:v>
                </c:pt>
                <c:pt idx="766">
                  <c:v>15.937500999999999</c:v>
                </c:pt>
                <c:pt idx="767">
                  <c:v>15.958334000000001</c:v>
                </c:pt>
                <c:pt idx="768">
                  <c:v>15.979168</c:v>
                </c:pt>
                <c:pt idx="769">
                  <c:v>16</c:v>
                </c:pt>
                <c:pt idx="770">
                  <c:v>16.020834000000001</c:v>
                </c:pt>
                <c:pt idx="771">
                  <c:v>16.041668000000001</c:v>
                </c:pt>
                <c:pt idx="772">
                  <c:v>16.0625</c:v>
                </c:pt>
                <c:pt idx="773">
                  <c:v>16.083334000000001</c:v>
                </c:pt>
                <c:pt idx="774">
                  <c:v>16.104168000000001</c:v>
                </c:pt>
                <c:pt idx="775">
                  <c:v>16.125</c:v>
                </c:pt>
                <c:pt idx="776">
                  <c:v>16.145834000000001</c:v>
                </c:pt>
                <c:pt idx="777">
                  <c:v>16.166668000000001</c:v>
                </c:pt>
                <c:pt idx="778">
                  <c:v>16.1875</c:v>
                </c:pt>
                <c:pt idx="779">
                  <c:v>16.208334000000001</c:v>
                </c:pt>
                <c:pt idx="780">
                  <c:v>16.229168000000001</c:v>
                </c:pt>
                <c:pt idx="781">
                  <c:v>16.25</c:v>
                </c:pt>
                <c:pt idx="782">
                  <c:v>16.270834000000001</c:v>
                </c:pt>
                <c:pt idx="783">
                  <c:v>16.291668000000001</c:v>
                </c:pt>
                <c:pt idx="784">
                  <c:v>16.3125</c:v>
                </c:pt>
                <c:pt idx="785">
                  <c:v>16.333334000000001</c:v>
                </c:pt>
                <c:pt idx="786">
                  <c:v>16.354168000000001</c:v>
                </c:pt>
                <c:pt idx="787">
                  <c:v>16.375</c:v>
                </c:pt>
                <c:pt idx="788">
                  <c:v>16.395834000000001</c:v>
                </c:pt>
                <c:pt idx="789">
                  <c:v>16.416668000000001</c:v>
                </c:pt>
                <c:pt idx="790">
                  <c:v>16.4375</c:v>
                </c:pt>
                <c:pt idx="791">
                  <c:v>16.458334000000001</c:v>
                </c:pt>
                <c:pt idx="792">
                  <c:v>16.479168000000001</c:v>
                </c:pt>
                <c:pt idx="793">
                  <c:v>16.5</c:v>
                </c:pt>
                <c:pt idx="794">
                  <c:v>16.520834000000001</c:v>
                </c:pt>
                <c:pt idx="795">
                  <c:v>16.541668000000001</c:v>
                </c:pt>
                <c:pt idx="796">
                  <c:v>16.5625</c:v>
                </c:pt>
                <c:pt idx="797">
                  <c:v>16.583334000000001</c:v>
                </c:pt>
                <c:pt idx="798">
                  <c:v>16.604168000000001</c:v>
                </c:pt>
                <c:pt idx="799">
                  <c:v>16.625</c:v>
                </c:pt>
                <c:pt idx="800">
                  <c:v>16.645834000000001</c:v>
                </c:pt>
                <c:pt idx="801">
                  <c:v>16.666668000000001</c:v>
                </c:pt>
                <c:pt idx="802">
                  <c:v>16.6875</c:v>
                </c:pt>
                <c:pt idx="803">
                  <c:v>16.708334000000001</c:v>
                </c:pt>
                <c:pt idx="804">
                  <c:v>16.729168000000001</c:v>
                </c:pt>
                <c:pt idx="805">
                  <c:v>16.75</c:v>
                </c:pt>
                <c:pt idx="806">
                  <c:v>16.770834000000001</c:v>
                </c:pt>
                <c:pt idx="807">
                  <c:v>16.791668000000001</c:v>
                </c:pt>
                <c:pt idx="808">
                  <c:v>16.8125</c:v>
                </c:pt>
                <c:pt idx="809">
                  <c:v>16.833334000000001</c:v>
                </c:pt>
                <c:pt idx="810">
                  <c:v>16.854168000000001</c:v>
                </c:pt>
                <c:pt idx="811">
                  <c:v>16.875</c:v>
                </c:pt>
                <c:pt idx="812">
                  <c:v>16.895834000000001</c:v>
                </c:pt>
                <c:pt idx="813">
                  <c:v>16.916668000000001</c:v>
                </c:pt>
                <c:pt idx="814">
                  <c:v>16.9375</c:v>
                </c:pt>
                <c:pt idx="815">
                  <c:v>16.958334000000001</c:v>
                </c:pt>
                <c:pt idx="816">
                  <c:v>16.979168000000001</c:v>
                </c:pt>
                <c:pt idx="817">
                  <c:v>17</c:v>
                </c:pt>
                <c:pt idx="818">
                  <c:v>17.020834000000001</c:v>
                </c:pt>
                <c:pt idx="819">
                  <c:v>17.041668000000001</c:v>
                </c:pt>
                <c:pt idx="820">
                  <c:v>17.0625</c:v>
                </c:pt>
                <c:pt idx="821">
                  <c:v>17.083334000000001</c:v>
                </c:pt>
                <c:pt idx="822">
                  <c:v>17.104168000000001</c:v>
                </c:pt>
                <c:pt idx="823">
                  <c:v>17.125</c:v>
                </c:pt>
                <c:pt idx="824">
                  <c:v>17.145834000000001</c:v>
                </c:pt>
                <c:pt idx="825">
                  <c:v>17.166668000000001</c:v>
                </c:pt>
                <c:pt idx="826">
                  <c:v>17.1875</c:v>
                </c:pt>
                <c:pt idx="827">
                  <c:v>17.208334000000001</c:v>
                </c:pt>
                <c:pt idx="828">
                  <c:v>17.229168000000001</c:v>
                </c:pt>
                <c:pt idx="829">
                  <c:v>17.25</c:v>
                </c:pt>
                <c:pt idx="830">
                  <c:v>17.270834000000001</c:v>
                </c:pt>
                <c:pt idx="831">
                  <c:v>17.291668000000001</c:v>
                </c:pt>
                <c:pt idx="832">
                  <c:v>17.3125</c:v>
                </c:pt>
                <c:pt idx="833">
                  <c:v>17.333334000000001</c:v>
                </c:pt>
                <c:pt idx="834">
                  <c:v>17.354168000000001</c:v>
                </c:pt>
                <c:pt idx="835">
                  <c:v>17.375</c:v>
                </c:pt>
                <c:pt idx="836">
                  <c:v>17.395834000000001</c:v>
                </c:pt>
                <c:pt idx="837">
                  <c:v>17.416668000000001</c:v>
                </c:pt>
                <c:pt idx="838">
                  <c:v>17.4375</c:v>
                </c:pt>
                <c:pt idx="839">
                  <c:v>17.458334000000001</c:v>
                </c:pt>
                <c:pt idx="840">
                  <c:v>17.479168000000001</c:v>
                </c:pt>
                <c:pt idx="841">
                  <c:v>17.5</c:v>
                </c:pt>
                <c:pt idx="842">
                  <c:v>17.520834000000001</c:v>
                </c:pt>
                <c:pt idx="843">
                  <c:v>17.541668000000001</c:v>
                </c:pt>
                <c:pt idx="844">
                  <c:v>17.5625</c:v>
                </c:pt>
                <c:pt idx="845">
                  <c:v>17.583334000000001</c:v>
                </c:pt>
                <c:pt idx="846">
                  <c:v>17.604168000000001</c:v>
                </c:pt>
                <c:pt idx="847">
                  <c:v>17.625</c:v>
                </c:pt>
                <c:pt idx="848">
                  <c:v>17.645834000000001</c:v>
                </c:pt>
                <c:pt idx="849">
                  <c:v>17.666668000000001</c:v>
                </c:pt>
                <c:pt idx="850">
                  <c:v>17.6875</c:v>
                </c:pt>
                <c:pt idx="851">
                  <c:v>17.708334000000001</c:v>
                </c:pt>
                <c:pt idx="852">
                  <c:v>17.729168000000001</c:v>
                </c:pt>
                <c:pt idx="853">
                  <c:v>17.75</c:v>
                </c:pt>
                <c:pt idx="854">
                  <c:v>17.770834000000001</c:v>
                </c:pt>
                <c:pt idx="855">
                  <c:v>17.791668000000001</c:v>
                </c:pt>
                <c:pt idx="856">
                  <c:v>17.8125</c:v>
                </c:pt>
                <c:pt idx="857">
                  <c:v>17.833334000000001</c:v>
                </c:pt>
                <c:pt idx="858">
                  <c:v>17.854168000000001</c:v>
                </c:pt>
                <c:pt idx="859">
                  <c:v>17.875</c:v>
                </c:pt>
                <c:pt idx="860">
                  <c:v>17.895834000000001</c:v>
                </c:pt>
                <c:pt idx="861">
                  <c:v>17.916668000000001</c:v>
                </c:pt>
                <c:pt idx="862">
                  <c:v>17.9375</c:v>
                </c:pt>
                <c:pt idx="863">
                  <c:v>17.958334000000001</c:v>
                </c:pt>
                <c:pt idx="864">
                  <c:v>17.979168000000001</c:v>
                </c:pt>
                <c:pt idx="865">
                  <c:v>18</c:v>
                </c:pt>
                <c:pt idx="866">
                  <c:v>18.020834000000001</c:v>
                </c:pt>
                <c:pt idx="867">
                  <c:v>18.041668000000001</c:v>
                </c:pt>
                <c:pt idx="868">
                  <c:v>18.0625</c:v>
                </c:pt>
                <c:pt idx="869">
                  <c:v>18.083334000000001</c:v>
                </c:pt>
                <c:pt idx="870">
                  <c:v>18.104168000000001</c:v>
                </c:pt>
                <c:pt idx="871">
                  <c:v>18.125</c:v>
                </c:pt>
                <c:pt idx="872">
                  <c:v>18.145834000000001</c:v>
                </c:pt>
                <c:pt idx="873">
                  <c:v>18.166668000000001</c:v>
                </c:pt>
                <c:pt idx="874">
                  <c:v>18.1875</c:v>
                </c:pt>
                <c:pt idx="875">
                  <c:v>18.208334000000001</c:v>
                </c:pt>
                <c:pt idx="876">
                  <c:v>18.229168000000001</c:v>
                </c:pt>
                <c:pt idx="877">
                  <c:v>18.25</c:v>
                </c:pt>
                <c:pt idx="878">
                  <c:v>18.270834000000001</c:v>
                </c:pt>
                <c:pt idx="879">
                  <c:v>18.291668000000001</c:v>
                </c:pt>
                <c:pt idx="880">
                  <c:v>18.3125</c:v>
                </c:pt>
                <c:pt idx="881">
                  <c:v>18.333334000000001</c:v>
                </c:pt>
                <c:pt idx="882">
                  <c:v>18.354168000000001</c:v>
                </c:pt>
                <c:pt idx="883">
                  <c:v>18.375</c:v>
                </c:pt>
                <c:pt idx="884">
                  <c:v>18.395834000000001</c:v>
                </c:pt>
                <c:pt idx="885">
                  <c:v>18.416668000000001</c:v>
                </c:pt>
                <c:pt idx="886">
                  <c:v>18.4375</c:v>
                </c:pt>
                <c:pt idx="887">
                  <c:v>18.458334000000001</c:v>
                </c:pt>
                <c:pt idx="888">
                  <c:v>18.479168000000001</c:v>
                </c:pt>
                <c:pt idx="889">
                  <c:v>18.5</c:v>
                </c:pt>
                <c:pt idx="890">
                  <c:v>18.520834000000001</c:v>
                </c:pt>
                <c:pt idx="891">
                  <c:v>18.541668000000001</c:v>
                </c:pt>
                <c:pt idx="892">
                  <c:v>18.5625</c:v>
                </c:pt>
                <c:pt idx="893">
                  <c:v>18.583334000000001</c:v>
                </c:pt>
                <c:pt idx="894">
                  <c:v>18.604168000000001</c:v>
                </c:pt>
                <c:pt idx="895">
                  <c:v>18.625</c:v>
                </c:pt>
                <c:pt idx="896">
                  <c:v>18.645834000000001</c:v>
                </c:pt>
                <c:pt idx="897">
                  <c:v>18.666668000000001</c:v>
                </c:pt>
                <c:pt idx="898">
                  <c:v>18.6875</c:v>
                </c:pt>
                <c:pt idx="899">
                  <c:v>18.708334000000001</c:v>
                </c:pt>
                <c:pt idx="900">
                  <c:v>18.729168000000001</c:v>
                </c:pt>
                <c:pt idx="901">
                  <c:v>18.75</c:v>
                </c:pt>
                <c:pt idx="902">
                  <c:v>18.770834000000001</c:v>
                </c:pt>
                <c:pt idx="903">
                  <c:v>18.791668000000001</c:v>
                </c:pt>
                <c:pt idx="904">
                  <c:v>18.812501999999999</c:v>
                </c:pt>
                <c:pt idx="905">
                  <c:v>18.833334000000001</c:v>
                </c:pt>
                <c:pt idx="906">
                  <c:v>18.854168000000001</c:v>
                </c:pt>
                <c:pt idx="907">
                  <c:v>18.875001999999999</c:v>
                </c:pt>
                <c:pt idx="908">
                  <c:v>18.895834000000001</c:v>
                </c:pt>
                <c:pt idx="909">
                  <c:v>18.916668000000001</c:v>
                </c:pt>
                <c:pt idx="910">
                  <c:v>18.937501999999999</c:v>
                </c:pt>
                <c:pt idx="911">
                  <c:v>18.958334000000001</c:v>
                </c:pt>
                <c:pt idx="912">
                  <c:v>18.979168000000001</c:v>
                </c:pt>
                <c:pt idx="913">
                  <c:v>19.000001999999999</c:v>
                </c:pt>
                <c:pt idx="914">
                  <c:v>19.020834000000001</c:v>
                </c:pt>
                <c:pt idx="915">
                  <c:v>19.041668000000001</c:v>
                </c:pt>
                <c:pt idx="916">
                  <c:v>19.062501999999999</c:v>
                </c:pt>
                <c:pt idx="917">
                  <c:v>19.083334000000001</c:v>
                </c:pt>
                <c:pt idx="918">
                  <c:v>19.104168000000001</c:v>
                </c:pt>
                <c:pt idx="919">
                  <c:v>19.125001999999999</c:v>
                </c:pt>
                <c:pt idx="920">
                  <c:v>19.145834000000001</c:v>
                </c:pt>
                <c:pt idx="921">
                  <c:v>19.166668000000001</c:v>
                </c:pt>
                <c:pt idx="922">
                  <c:v>19.187501999999999</c:v>
                </c:pt>
                <c:pt idx="923">
                  <c:v>19.208334000000001</c:v>
                </c:pt>
                <c:pt idx="924">
                  <c:v>19.229168000000001</c:v>
                </c:pt>
                <c:pt idx="925">
                  <c:v>19.250001999999999</c:v>
                </c:pt>
                <c:pt idx="926">
                  <c:v>19.270834000000001</c:v>
                </c:pt>
                <c:pt idx="927">
                  <c:v>19.291668000000001</c:v>
                </c:pt>
                <c:pt idx="928">
                  <c:v>19.312501999999999</c:v>
                </c:pt>
                <c:pt idx="929">
                  <c:v>19.333334000000001</c:v>
                </c:pt>
                <c:pt idx="930">
                  <c:v>19.354168000000001</c:v>
                </c:pt>
                <c:pt idx="931">
                  <c:v>19.375001999999999</c:v>
                </c:pt>
                <c:pt idx="932">
                  <c:v>19.395834000000001</c:v>
                </c:pt>
                <c:pt idx="933">
                  <c:v>19.416668000000001</c:v>
                </c:pt>
                <c:pt idx="934">
                  <c:v>19.437501999999999</c:v>
                </c:pt>
                <c:pt idx="935">
                  <c:v>19.458334000000001</c:v>
                </c:pt>
                <c:pt idx="936">
                  <c:v>19.479168000000001</c:v>
                </c:pt>
                <c:pt idx="937">
                  <c:v>19.500001999999999</c:v>
                </c:pt>
                <c:pt idx="938">
                  <c:v>19.520834000000001</c:v>
                </c:pt>
                <c:pt idx="939">
                  <c:v>19.541668000000001</c:v>
                </c:pt>
                <c:pt idx="940">
                  <c:v>19.562501999999999</c:v>
                </c:pt>
                <c:pt idx="941">
                  <c:v>19.583334000000001</c:v>
                </c:pt>
                <c:pt idx="942">
                  <c:v>19.604168000000001</c:v>
                </c:pt>
                <c:pt idx="943">
                  <c:v>19.625001999999999</c:v>
                </c:pt>
                <c:pt idx="944">
                  <c:v>19.645834000000001</c:v>
                </c:pt>
                <c:pt idx="945">
                  <c:v>19.666668000000001</c:v>
                </c:pt>
                <c:pt idx="946">
                  <c:v>19.687501999999999</c:v>
                </c:pt>
                <c:pt idx="947">
                  <c:v>19.708334000000001</c:v>
                </c:pt>
                <c:pt idx="948">
                  <c:v>19.729168000000001</c:v>
                </c:pt>
                <c:pt idx="949">
                  <c:v>19.750001999999999</c:v>
                </c:pt>
                <c:pt idx="950">
                  <c:v>19.770834000000001</c:v>
                </c:pt>
                <c:pt idx="951">
                  <c:v>19.791668000000001</c:v>
                </c:pt>
                <c:pt idx="952">
                  <c:v>19.812501999999999</c:v>
                </c:pt>
                <c:pt idx="953">
                  <c:v>19.833334000000001</c:v>
                </c:pt>
                <c:pt idx="954">
                  <c:v>19.854168000000001</c:v>
                </c:pt>
                <c:pt idx="955">
                  <c:v>19.875001999999999</c:v>
                </c:pt>
                <c:pt idx="956">
                  <c:v>19.895834000000001</c:v>
                </c:pt>
                <c:pt idx="957">
                  <c:v>19.916668000000001</c:v>
                </c:pt>
                <c:pt idx="958">
                  <c:v>19.937501999999999</c:v>
                </c:pt>
                <c:pt idx="959">
                  <c:v>19.958334000000001</c:v>
                </c:pt>
                <c:pt idx="960">
                  <c:v>19.979168000000001</c:v>
                </c:pt>
                <c:pt idx="961">
                  <c:v>20.000001999999999</c:v>
                </c:pt>
              </c:numCache>
            </c:numRef>
          </c:xVal>
          <c:yVal>
            <c:numRef>
              <c:f>Sheet1!$D$2:$D$2342</c:f>
              <c:numCache>
                <c:formatCode>General</c:formatCode>
                <c:ptCount val="2341"/>
                <c:pt idx="0">
                  <c:v>60</c:v>
                </c:pt>
                <c:pt idx="1">
                  <c:v>60.000014999999998</c:v>
                </c:pt>
                <c:pt idx="2">
                  <c:v>60.000033999999999</c:v>
                </c:pt>
                <c:pt idx="3">
                  <c:v>60.000050000000002</c:v>
                </c:pt>
                <c:pt idx="4">
                  <c:v>60.000064999999999</c:v>
                </c:pt>
                <c:pt idx="5">
                  <c:v>60.000079999999997</c:v>
                </c:pt>
                <c:pt idx="6">
                  <c:v>60.000084000000001</c:v>
                </c:pt>
                <c:pt idx="7">
                  <c:v>60.000092000000002</c:v>
                </c:pt>
                <c:pt idx="8">
                  <c:v>60.000092000000002</c:v>
                </c:pt>
                <c:pt idx="9">
                  <c:v>60.000098999999999</c:v>
                </c:pt>
                <c:pt idx="10">
                  <c:v>60.000098999999999</c:v>
                </c:pt>
                <c:pt idx="11">
                  <c:v>60.000092000000002</c:v>
                </c:pt>
                <c:pt idx="12">
                  <c:v>60.000092000000002</c:v>
                </c:pt>
                <c:pt idx="13">
                  <c:v>60.000084000000001</c:v>
                </c:pt>
                <c:pt idx="14">
                  <c:v>60.000079999999997</c:v>
                </c:pt>
                <c:pt idx="15">
                  <c:v>60.000072000000003</c:v>
                </c:pt>
                <c:pt idx="16">
                  <c:v>60.000064999999999</c:v>
                </c:pt>
                <c:pt idx="17">
                  <c:v>60.000056999999998</c:v>
                </c:pt>
                <c:pt idx="18">
                  <c:v>60.000042000000001</c:v>
                </c:pt>
                <c:pt idx="19">
                  <c:v>60.000033999999999</c:v>
                </c:pt>
                <c:pt idx="20">
                  <c:v>60.000022999999999</c:v>
                </c:pt>
                <c:pt idx="21">
                  <c:v>60.000008000000001</c:v>
                </c:pt>
                <c:pt idx="22">
                  <c:v>59.999991999999999</c:v>
                </c:pt>
                <c:pt idx="23">
                  <c:v>59.999977000000001</c:v>
                </c:pt>
                <c:pt idx="24">
                  <c:v>59.999966000000001</c:v>
                </c:pt>
                <c:pt idx="25">
                  <c:v>59.999966000000001</c:v>
                </c:pt>
                <c:pt idx="26">
                  <c:v>59.994250999999998</c:v>
                </c:pt>
                <c:pt idx="27">
                  <c:v>59.989184999999999</c:v>
                </c:pt>
                <c:pt idx="28">
                  <c:v>59.984408999999999</c:v>
                </c:pt>
                <c:pt idx="29">
                  <c:v>59.980083</c:v>
                </c:pt>
                <c:pt idx="30">
                  <c:v>59.976368000000001</c:v>
                </c:pt>
                <c:pt idx="31">
                  <c:v>59.973305000000003</c:v>
                </c:pt>
                <c:pt idx="32">
                  <c:v>59.970646000000002</c:v>
                </c:pt>
                <c:pt idx="33">
                  <c:v>59.968147000000002</c:v>
                </c:pt>
                <c:pt idx="34">
                  <c:v>59.965637000000001</c:v>
                </c:pt>
                <c:pt idx="35">
                  <c:v>59.963070000000002</c:v>
                </c:pt>
                <c:pt idx="36">
                  <c:v>59.960467999999999</c:v>
                </c:pt>
                <c:pt idx="37">
                  <c:v>59.957904999999997</c:v>
                </c:pt>
                <c:pt idx="38">
                  <c:v>59.955432999999999</c:v>
                </c:pt>
                <c:pt idx="39">
                  <c:v>59.953091000000001</c:v>
                </c:pt>
                <c:pt idx="40">
                  <c:v>59.950882</c:v>
                </c:pt>
                <c:pt idx="41">
                  <c:v>59.948802999999998</c:v>
                </c:pt>
                <c:pt idx="42">
                  <c:v>59.946823000000002</c:v>
                </c:pt>
                <c:pt idx="43">
                  <c:v>59.944938999999998</c:v>
                </c:pt>
                <c:pt idx="44">
                  <c:v>59.943145999999999</c:v>
                </c:pt>
                <c:pt idx="45">
                  <c:v>59.941443999999997</c:v>
                </c:pt>
                <c:pt idx="46">
                  <c:v>59.939841999999999</c:v>
                </c:pt>
                <c:pt idx="47">
                  <c:v>59.938347</c:v>
                </c:pt>
                <c:pt idx="48">
                  <c:v>59.936947000000004</c:v>
                </c:pt>
                <c:pt idx="49">
                  <c:v>59.935637999999997</c:v>
                </c:pt>
                <c:pt idx="50">
                  <c:v>59.93441</c:v>
                </c:pt>
                <c:pt idx="51">
                  <c:v>59.933247000000001</c:v>
                </c:pt>
                <c:pt idx="52">
                  <c:v>59.932121000000002</c:v>
                </c:pt>
                <c:pt idx="53">
                  <c:v>59.93103</c:v>
                </c:pt>
                <c:pt idx="54">
                  <c:v>59.929951000000003</c:v>
                </c:pt>
                <c:pt idx="55">
                  <c:v>59.92886</c:v>
                </c:pt>
                <c:pt idx="56">
                  <c:v>59.927753000000003</c:v>
                </c:pt>
                <c:pt idx="57">
                  <c:v>59.926613000000003</c:v>
                </c:pt>
                <c:pt idx="58">
                  <c:v>59.925434000000003</c:v>
                </c:pt>
                <c:pt idx="59">
                  <c:v>59.924210000000002</c:v>
                </c:pt>
                <c:pt idx="60">
                  <c:v>59.922942999999997</c:v>
                </c:pt>
                <c:pt idx="61">
                  <c:v>59.921622999999997</c:v>
                </c:pt>
                <c:pt idx="62">
                  <c:v>59.920268999999998</c:v>
                </c:pt>
                <c:pt idx="63">
                  <c:v>59.918880000000001</c:v>
                </c:pt>
                <c:pt idx="64">
                  <c:v>59.917453999999999</c:v>
                </c:pt>
                <c:pt idx="65">
                  <c:v>59.915999999999997</c:v>
                </c:pt>
                <c:pt idx="66">
                  <c:v>59.914520000000003</c:v>
                </c:pt>
                <c:pt idx="67">
                  <c:v>59.913021000000001</c:v>
                </c:pt>
                <c:pt idx="68">
                  <c:v>59.911507</c:v>
                </c:pt>
                <c:pt idx="69">
                  <c:v>59.909965999999997</c:v>
                </c:pt>
                <c:pt idx="70">
                  <c:v>59.908408999999999</c:v>
                </c:pt>
                <c:pt idx="71">
                  <c:v>59.906841</c:v>
                </c:pt>
                <c:pt idx="72">
                  <c:v>59.905262</c:v>
                </c:pt>
                <c:pt idx="73">
                  <c:v>59.903663999999999</c:v>
                </c:pt>
                <c:pt idx="74">
                  <c:v>59.902057999999997</c:v>
                </c:pt>
                <c:pt idx="75">
                  <c:v>59.900447999999997</c:v>
                </c:pt>
                <c:pt idx="76">
                  <c:v>59.898837999999998</c:v>
                </c:pt>
                <c:pt idx="77">
                  <c:v>59.897243000000003</c:v>
                </c:pt>
                <c:pt idx="78">
                  <c:v>59.895663999999996</c:v>
                </c:pt>
                <c:pt idx="79">
                  <c:v>59.894103999999999</c:v>
                </c:pt>
                <c:pt idx="80">
                  <c:v>59.892589999999998</c:v>
                </c:pt>
                <c:pt idx="81">
                  <c:v>59.891109</c:v>
                </c:pt>
                <c:pt idx="82">
                  <c:v>59.889668</c:v>
                </c:pt>
                <c:pt idx="83">
                  <c:v>59.888271000000003</c:v>
                </c:pt>
                <c:pt idx="84">
                  <c:v>59.886913</c:v>
                </c:pt>
                <c:pt idx="85">
                  <c:v>59.885593</c:v>
                </c:pt>
                <c:pt idx="86">
                  <c:v>59.884312000000001</c:v>
                </c:pt>
                <c:pt idx="87">
                  <c:v>59.883052999999997</c:v>
                </c:pt>
                <c:pt idx="88">
                  <c:v>59.881808999999997</c:v>
                </c:pt>
                <c:pt idx="89">
                  <c:v>59.880572999999998</c:v>
                </c:pt>
                <c:pt idx="90">
                  <c:v>59.879340999999997</c:v>
                </c:pt>
                <c:pt idx="91">
                  <c:v>59.87809</c:v>
                </c:pt>
                <c:pt idx="92">
                  <c:v>59.876815999999998</c:v>
                </c:pt>
                <c:pt idx="93">
                  <c:v>59.875515</c:v>
                </c:pt>
                <c:pt idx="94">
                  <c:v>59.874180000000003</c:v>
                </c:pt>
                <c:pt idx="95">
                  <c:v>59.872802999999998</c:v>
                </c:pt>
                <c:pt idx="96">
                  <c:v>59.871386999999999</c:v>
                </c:pt>
                <c:pt idx="97">
                  <c:v>59.869934000000001</c:v>
                </c:pt>
                <c:pt idx="98">
                  <c:v>59.868431000000001</c:v>
                </c:pt>
                <c:pt idx="99">
                  <c:v>59.866897999999999</c:v>
                </c:pt>
                <c:pt idx="100">
                  <c:v>59.865333999999997</c:v>
                </c:pt>
                <c:pt idx="101">
                  <c:v>59.863739000000002</c:v>
                </c:pt>
                <c:pt idx="102">
                  <c:v>59.862129000000003</c:v>
                </c:pt>
                <c:pt idx="103">
                  <c:v>59.860500000000002</c:v>
                </c:pt>
                <c:pt idx="104">
                  <c:v>59.858868000000001</c:v>
                </c:pt>
                <c:pt idx="105">
                  <c:v>59.857242999999997</c:v>
                </c:pt>
                <c:pt idx="106">
                  <c:v>59.855632999999997</c:v>
                </c:pt>
                <c:pt idx="107">
                  <c:v>59.854030999999999</c:v>
                </c:pt>
                <c:pt idx="108">
                  <c:v>59.852459000000003</c:v>
                </c:pt>
                <c:pt idx="109">
                  <c:v>59.850924999999997</c:v>
                </c:pt>
                <c:pt idx="110">
                  <c:v>59.849437999999999</c:v>
                </c:pt>
                <c:pt idx="111">
                  <c:v>59.847999999999999</c:v>
                </c:pt>
                <c:pt idx="112">
                  <c:v>59.846618999999997</c:v>
                </c:pt>
                <c:pt idx="113">
                  <c:v>59.845306000000001</c:v>
                </c:pt>
                <c:pt idx="114">
                  <c:v>59.844054999999997</c:v>
                </c:pt>
                <c:pt idx="115">
                  <c:v>59.842888000000002</c:v>
                </c:pt>
                <c:pt idx="116">
                  <c:v>59.841788999999999</c:v>
                </c:pt>
                <c:pt idx="117">
                  <c:v>59.840775000000001</c:v>
                </c:pt>
                <c:pt idx="118">
                  <c:v>59.839835999999998</c:v>
                </c:pt>
                <c:pt idx="119">
                  <c:v>59.838985000000001</c:v>
                </c:pt>
                <c:pt idx="120">
                  <c:v>59.838211000000001</c:v>
                </c:pt>
                <c:pt idx="121">
                  <c:v>59.837516999999998</c:v>
                </c:pt>
                <c:pt idx="122">
                  <c:v>59.836891000000001</c:v>
                </c:pt>
                <c:pt idx="123">
                  <c:v>59.836334000000001</c:v>
                </c:pt>
                <c:pt idx="124">
                  <c:v>59.835842</c:v>
                </c:pt>
                <c:pt idx="125">
                  <c:v>59.835402999999999</c:v>
                </c:pt>
                <c:pt idx="126">
                  <c:v>59.835014000000001</c:v>
                </c:pt>
                <c:pt idx="127">
                  <c:v>59.834662999999999</c:v>
                </c:pt>
                <c:pt idx="128">
                  <c:v>59.834342999999997</c:v>
                </c:pt>
                <c:pt idx="129">
                  <c:v>59.834041999999997</c:v>
                </c:pt>
                <c:pt idx="130">
                  <c:v>59.833759000000001</c:v>
                </c:pt>
                <c:pt idx="131">
                  <c:v>59.833477000000002</c:v>
                </c:pt>
                <c:pt idx="132">
                  <c:v>59.833190999999999</c:v>
                </c:pt>
                <c:pt idx="133">
                  <c:v>59.832892999999999</c:v>
                </c:pt>
                <c:pt idx="134">
                  <c:v>59.832580999999998</c:v>
                </c:pt>
                <c:pt idx="135">
                  <c:v>59.832241000000003</c:v>
                </c:pt>
                <c:pt idx="136">
                  <c:v>59.831867000000003</c:v>
                </c:pt>
                <c:pt idx="137">
                  <c:v>59.831459000000002</c:v>
                </c:pt>
                <c:pt idx="138">
                  <c:v>59.831017000000003</c:v>
                </c:pt>
                <c:pt idx="139">
                  <c:v>59.830528000000001</c:v>
                </c:pt>
                <c:pt idx="140">
                  <c:v>59.829998000000003</c:v>
                </c:pt>
                <c:pt idx="141">
                  <c:v>59.829422000000001</c:v>
                </c:pt>
                <c:pt idx="142">
                  <c:v>59.828800000000001</c:v>
                </c:pt>
                <c:pt idx="143">
                  <c:v>59.828136000000001</c:v>
                </c:pt>
                <c:pt idx="144">
                  <c:v>59.827430999999997</c:v>
                </c:pt>
                <c:pt idx="145">
                  <c:v>59.826683000000003</c:v>
                </c:pt>
                <c:pt idx="146">
                  <c:v>59.825901000000002</c:v>
                </c:pt>
                <c:pt idx="147">
                  <c:v>59.825088999999998</c:v>
                </c:pt>
                <c:pt idx="148">
                  <c:v>59.824244999999998</c:v>
                </c:pt>
                <c:pt idx="149">
                  <c:v>59.823376000000003</c:v>
                </c:pt>
                <c:pt idx="150">
                  <c:v>59.822487000000002</c:v>
                </c:pt>
                <c:pt idx="151">
                  <c:v>59.821582999999997</c:v>
                </c:pt>
                <c:pt idx="152">
                  <c:v>59.820667</c:v>
                </c:pt>
                <c:pt idx="153">
                  <c:v>59.819744</c:v>
                </c:pt>
                <c:pt idx="154">
                  <c:v>59.818812999999999</c:v>
                </c:pt>
                <c:pt idx="155">
                  <c:v>59.817883000000002</c:v>
                </c:pt>
                <c:pt idx="156">
                  <c:v>59.816952000000001</c:v>
                </c:pt>
                <c:pt idx="157">
                  <c:v>59.816020999999999</c:v>
                </c:pt>
                <c:pt idx="158">
                  <c:v>59.815094000000002</c:v>
                </c:pt>
                <c:pt idx="159">
                  <c:v>59.814171000000002</c:v>
                </c:pt>
                <c:pt idx="160">
                  <c:v>59.813254999999998</c:v>
                </c:pt>
                <c:pt idx="161">
                  <c:v>59.812344000000003</c:v>
                </c:pt>
                <c:pt idx="162">
                  <c:v>59.811432000000003</c:v>
                </c:pt>
                <c:pt idx="163">
                  <c:v>59.810535000000002</c:v>
                </c:pt>
                <c:pt idx="164">
                  <c:v>59.809646999999998</c:v>
                </c:pt>
                <c:pt idx="165">
                  <c:v>59.808757999999997</c:v>
                </c:pt>
                <c:pt idx="166">
                  <c:v>59.807884000000001</c:v>
                </c:pt>
                <c:pt idx="167">
                  <c:v>59.807017999999999</c:v>
                </c:pt>
                <c:pt idx="168">
                  <c:v>59.806159999999998</c:v>
                </c:pt>
                <c:pt idx="169">
                  <c:v>59.805317000000002</c:v>
                </c:pt>
                <c:pt idx="170">
                  <c:v>59.804482</c:v>
                </c:pt>
                <c:pt idx="171">
                  <c:v>59.803660999999998</c:v>
                </c:pt>
                <c:pt idx="172">
                  <c:v>59.802860000000003</c:v>
                </c:pt>
                <c:pt idx="173">
                  <c:v>59.802081999999999</c:v>
                </c:pt>
                <c:pt idx="174">
                  <c:v>59.801318999999999</c:v>
                </c:pt>
                <c:pt idx="175">
                  <c:v>59.800578999999999</c:v>
                </c:pt>
                <c:pt idx="176">
                  <c:v>59.799869999999999</c:v>
                </c:pt>
                <c:pt idx="177">
                  <c:v>59.799179000000002</c:v>
                </c:pt>
                <c:pt idx="178">
                  <c:v>59.798523000000003</c:v>
                </c:pt>
                <c:pt idx="179">
                  <c:v>59.797885999999998</c:v>
                </c:pt>
                <c:pt idx="180">
                  <c:v>59.797286999999997</c:v>
                </c:pt>
                <c:pt idx="181">
                  <c:v>59.796714999999999</c:v>
                </c:pt>
                <c:pt idx="182">
                  <c:v>59.796168999999999</c:v>
                </c:pt>
                <c:pt idx="183">
                  <c:v>59.795658000000003</c:v>
                </c:pt>
                <c:pt idx="184">
                  <c:v>59.795177000000002</c:v>
                </c:pt>
                <c:pt idx="185">
                  <c:v>59.794724000000002</c:v>
                </c:pt>
                <c:pt idx="186">
                  <c:v>59.794291999999999</c:v>
                </c:pt>
                <c:pt idx="187">
                  <c:v>59.793892</c:v>
                </c:pt>
                <c:pt idx="188">
                  <c:v>59.793514000000002</c:v>
                </c:pt>
                <c:pt idx="189">
                  <c:v>59.793156000000003</c:v>
                </c:pt>
                <c:pt idx="190">
                  <c:v>59.792824000000003</c:v>
                </c:pt>
                <c:pt idx="191">
                  <c:v>59.792503000000004</c:v>
                </c:pt>
                <c:pt idx="192">
                  <c:v>59.792206</c:v>
                </c:pt>
                <c:pt idx="193">
                  <c:v>59.791916000000001</c:v>
                </c:pt>
                <c:pt idx="194">
                  <c:v>59.791640999999998</c:v>
                </c:pt>
                <c:pt idx="195">
                  <c:v>59.791373999999998</c:v>
                </c:pt>
                <c:pt idx="196">
                  <c:v>59.791114999999998</c:v>
                </c:pt>
                <c:pt idx="197">
                  <c:v>59.790858999999998</c:v>
                </c:pt>
                <c:pt idx="198">
                  <c:v>59.790607000000001</c:v>
                </c:pt>
                <c:pt idx="199">
                  <c:v>59.790359000000002</c:v>
                </c:pt>
                <c:pt idx="200">
                  <c:v>59.790103999999999</c:v>
                </c:pt>
                <c:pt idx="201">
                  <c:v>59.789847999999999</c:v>
                </c:pt>
                <c:pt idx="202">
                  <c:v>59.789585000000002</c:v>
                </c:pt>
                <c:pt idx="203">
                  <c:v>59.789318000000002</c:v>
                </c:pt>
                <c:pt idx="204">
                  <c:v>59.78904</c:v>
                </c:pt>
                <c:pt idx="205">
                  <c:v>59.788753999999997</c:v>
                </c:pt>
                <c:pt idx="206">
                  <c:v>59.788451999999999</c:v>
                </c:pt>
                <c:pt idx="207">
                  <c:v>59.788139000000001</c:v>
                </c:pt>
                <c:pt idx="208">
                  <c:v>59.787818999999999</c:v>
                </c:pt>
                <c:pt idx="209">
                  <c:v>59.787483000000002</c:v>
                </c:pt>
                <c:pt idx="210">
                  <c:v>59.787132</c:v>
                </c:pt>
                <c:pt idx="211">
                  <c:v>59.786769999999997</c:v>
                </c:pt>
                <c:pt idx="212">
                  <c:v>59.786391999999999</c:v>
                </c:pt>
                <c:pt idx="213">
                  <c:v>59.786003000000001</c:v>
                </c:pt>
                <c:pt idx="214">
                  <c:v>59.785603000000002</c:v>
                </c:pt>
                <c:pt idx="215">
                  <c:v>59.785190999999998</c:v>
                </c:pt>
                <c:pt idx="216">
                  <c:v>59.784767000000002</c:v>
                </c:pt>
                <c:pt idx="217">
                  <c:v>59.784331999999999</c:v>
                </c:pt>
                <c:pt idx="218">
                  <c:v>59.783893999999997</c:v>
                </c:pt>
                <c:pt idx="219">
                  <c:v>59.783447000000002</c:v>
                </c:pt>
                <c:pt idx="220">
                  <c:v>59.782989999999998</c:v>
                </c:pt>
                <c:pt idx="221">
                  <c:v>59.782532000000003</c:v>
                </c:pt>
                <c:pt idx="222">
                  <c:v>59.782069999999997</c:v>
                </c:pt>
                <c:pt idx="223">
                  <c:v>59.781601000000002</c:v>
                </c:pt>
                <c:pt idx="224">
                  <c:v>59.781131999999999</c:v>
                </c:pt>
                <c:pt idx="225">
                  <c:v>59.780662999999997</c:v>
                </c:pt>
                <c:pt idx="226">
                  <c:v>59.780189999999997</c:v>
                </c:pt>
                <c:pt idx="227">
                  <c:v>59.779719999999998</c:v>
                </c:pt>
                <c:pt idx="228">
                  <c:v>59.779246999999998</c:v>
                </c:pt>
                <c:pt idx="229">
                  <c:v>59.778773999999999</c:v>
                </c:pt>
                <c:pt idx="230">
                  <c:v>59.778300999999999</c:v>
                </c:pt>
                <c:pt idx="231">
                  <c:v>59.777836000000001</c:v>
                </c:pt>
                <c:pt idx="232">
                  <c:v>59.777366999999998</c:v>
                </c:pt>
                <c:pt idx="233">
                  <c:v>59.776896999999998</c:v>
                </c:pt>
                <c:pt idx="234">
                  <c:v>59.776435999999997</c:v>
                </c:pt>
                <c:pt idx="235">
                  <c:v>59.775973999999998</c:v>
                </c:pt>
                <c:pt idx="236">
                  <c:v>59.775517000000001</c:v>
                </c:pt>
                <c:pt idx="237">
                  <c:v>59.775066000000002</c:v>
                </c:pt>
                <c:pt idx="238">
                  <c:v>59.774619999999999</c:v>
                </c:pt>
                <c:pt idx="239">
                  <c:v>59.774177999999999</c:v>
                </c:pt>
                <c:pt idx="240">
                  <c:v>59.773746000000003</c:v>
                </c:pt>
                <c:pt idx="241">
                  <c:v>59.773327000000002</c:v>
                </c:pt>
                <c:pt idx="242">
                  <c:v>59.772914999999998</c:v>
                </c:pt>
                <c:pt idx="243">
                  <c:v>59.772511000000002</c:v>
                </c:pt>
                <c:pt idx="244">
                  <c:v>59.772120999999999</c:v>
                </c:pt>
                <c:pt idx="245">
                  <c:v>59.771748000000002</c:v>
                </c:pt>
                <c:pt idx="246">
                  <c:v>59.771388999999999</c:v>
                </c:pt>
                <c:pt idx="247">
                  <c:v>59.771045999999998</c:v>
                </c:pt>
                <c:pt idx="248">
                  <c:v>59.770718000000002</c:v>
                </c:pt>
                <c:pt idx="249">
                  <c:v>59.770409000000001</c:v>
                </c:pt>
                <c:pt idx="250">
                  <c:v>59.770122999999998</c:v>
                </c:pt>
                <c:pt idx="251">
                  <c:v>59.769848000000003</c:v>
                </c:pt>
                <c:pt idx="252">
                  <c:v>59.769599999999997</c:v>
                </c:pt>
                <c:pt idx="253">
                  <c:v>59.769362999999998</c:v>
                </c:pt>
                <c:pt idx="254">
                  <c:v>59.769145999999999</c:v>
                </c:pt>
                <c:pt idx="255">
                  <c:v>59.768951000000001</c:v>
                </c:pt>
                <c:pt idx="256">
                  <c:v>59.768768000000001</c:v>
                </c:pt>
                <c:pt idx="257">
                  <c:v>59.768604000000003</c:v>
                </c:pt>
                <c:pt idx="258">
                  <c:v>59.768456</c:v>
                </c:pt>
                <c:pt idx="259">
                  <c:v>59.768318000000001</c:v>
                </c:pt>
                <c:pt idx="260">
                  <c:v>59.768191999999999</c:v>
                </c:pt>
                <c:pt idx="261">
                  <c:v>59.768078000000003</c:v>
                </c:pt>
                <c:pt idx="262">
                  <c:v>59.767975</c:v>
                </c:pt>
                <c:pt idx="263">
                  <c:v>59.767879000000001</c:v>
                </c:pt>
                <c:pt idx="264">
                  <c:v>59.767783999999999</c:v>
                </c:pt>
                <c:pt idx="265">
                  <c:v>59.767704000000002</c:v>
                </c:pt>
                <c:pt idx="266">
                  <c:v>59.767620000000001</c:v>
                </c:pt>
                <c:pt idx="267">
                  <c:v>59.767539999999997</c:v>
                </c:pt>
                <c:pt idx="268">
                  <c:v>59.767463999999997</c:v>
                </c:pt>
                <c:pt idx="269">
                  <c:v>59.767384</c:v>
                </c:pt>
                <c:pt idx="270">
                  <c:v>59.767302999999998</c:v>
                </c:pt>
                <c:pt idx="271">
                  <c:v>59.767215999999998</c:v>
                </c:pt>
                <c:pt idx="272">
                  <c:v>59.767128</c:v>
                </c:pt>
                <c:pt idx="273">
                  <c:v>59.767032999999998</c:v>
                </c:pt>
                <c:pt idx="274">
                  <c:v>59.766933000000002</c:v>
                </c:pt>
                <c:pt idx="275">
                  <c:v>59.766826999999999</c:v>
                </c:pt>
                <c:pt idx="276">
                  <c:v>59.766716000000002</c:v>
                </c:pt>
                <c:pt idx="277">
                  <c:v>59.766593999999998</c:v>
                </c:pt>
                <c:pt idx="278">
                  <c:v>59.766463999999999</c:v>
                </c:pt>
                <c:pt idx="279">
                  <c:v>59.766326999999997</c:v>
                </c:pt>
                <c:pt idx="280">
                  <c:v>59.766182000000001</c:v>
                </c:pt>
                <c:pt idx="281">
                  <c:v>59.766029000000003</c:v>
                </c:pt>
                <c:pt idx="282">
                  <c:v>59.765869000000002</c:v>
                </c:pt>
                <c:pt idx="283">
                  <c:v>59.765701</c:v>
                </c:pt>
                <c:pt idx="284">
                  <c:v>59.765526000000001</c:v>
                </c:pt>
                <c:pt idx="285">
                  <c:v>59.765346999999998</c:v>
                </c:pt>
                <c:pt idx="286">
                  <c:v>59.765160000000002</c:v>
                </c:pt>
                <c:pt idx="287">
                  <c:v>59.764969000000001</c:v>
                </c:pt>
                <c:pt idx="288">
                  <c:v>59.764774000000003</c:v>
                </c:pt>
                <c:pt idx="289">
                  <c:v>59.764572000000001</c:v>
                </c:pt>
                <c:pt idx="290">
                  <c:v>59.764373999999997</c:v>
                </c:pt>
                <c:pt idx="291">
                  <c:v>59.764172000000002</c:v>
                </c:pt>
                <c:pt idx="292">
                  <c:v>59.763969000000003</c:v>
                </c:pt>
                <c:pt idx="293">
                  <c:v>59.763767000000001</c:v>
                </c:pt>
                <c:pt idx="294">
                  <c:v>59.763565</c:v>
                </c:pt>
                <c:pt idx="295">
                  <c:v>59.763367000000002</c:v>
                </c:pt>
                <c:pt idx="296">
                  <c:v>59.763168</c:v>
                </c:pt>
                <c:pt idx="297">
                  <c:v>59.762970000000003</c:v>
                </c:pt>
                <c:pt idx="298">
                  <c:v>59.762779000000002</c:v>
                </c:pt>
                <c:pt idx="299">
                  <c:v>59.762588999999998</c:v>
                </c:pt>
                <c:pt idx="300">
                  <c:v>59.762402000000002</c:v>
                </c:pt>
                <c:pt idx="301">
                  <c:v>59.762222000000001</c:v>
                </c:pt>
                <c:pt idx="302">
                  <c:v>59.762047000000003</c:v>
                </c:pt>
                <c:pt idx="303">
                  <c:v>59.761870999999999</c:v>
                </c:pt>
                <c:pt idx="304">
                  <c:v>59.761702999999997</c:v>
                </c:pt>
                <c:pt idx="305">
                  <c:v>59.761538999999999</c:v>
                </c:pt>
                <c:pt idx="306">
                  <c:v>59.761378999999998</c:v>
                </c:pt>
                <c:pt idx="307">
                  <c:v>59.761229999999998</c:v>
                </c:pt>
                <c:pt idx="308">
                  <c:v>59.761077999999998</c:v>
                </c:pt>
                <c:pt idx="309">
                  <c:v>59.760941000000003</c:v>
                </c:pt>
                <c:pt idx="310">
                  <c:v>59.760807</c:v>
                </c:pt>
                <c:pt idx="311">
                  <c:v>59.760677000000001</c:v>
                </c:pt>
                <c:pt idx="312">
                  <c:v>59.760559000000001</c:v>
                </c:pt>
                <c:pt idx="313">
                  <c:v>59.760444999999997</c:v>
                </c:pt>
                <c:pt idx="314">
                  <c:v>59.760345000000001</c:v>
                </c:pt>
                <c:pt idx="315">
                  <c:v>59.760249999999999</c:v>
                </c:pt>
                <c:pt idx="316">
                  <c:v>59.760162000000001</c:v>
                </c:pt>
                <c:pt idx="317">
                  <c:v>59.760086000000001</c:v>
                </c:pt>
                <c:pt idx="318">
                  <c:v>59.760021000000002</c:v>
                </c:pt>
                <c:pt idx="319">
                  <c:v>59.75996</c:v>
                </c:pt>
                <c:pt idx="320">
                  <c:v>59.759914000000002</c:v>
                </c:pt>
                <c:pt idx="321">
                  <c:v>59.759872000000001</c:v>
                </c:pt>
                <c:pt idx="322">
                  <c:v>59.75985</c:v>
                </c:pt>
                <c:pt idx="323">
                  <c:v>59.759827000000001</c:v>
                </c:pt>
                <c:pt idx="324">
                  <c:v>59.759819</c:v>
                </c:pt>
                <c:pt idx="325">
                  <c:v>59.759819</c:v>
                </c:pt>
                <c:pt idx="326">
                  <c:v>59.759827000000001</c:v>
                </c:pt>
                <c:pt idx="327">
                  <c:v>59.759841999999999</c:v>
                </c:pt>
                <c:pt idx="328">
                  <c:v>59.759864999999998</c:v>
                </c:pt>
                <c:pt idx="329">
                  <c:v>59.759895</c:v>
                </c:pt>
                <c:pt idx="330">
                  <c:v>59.759929999999997</c:v>
                </c:pt>
                <c:pt idx="331">
                  <c:v>59.759971999999998</c:v>
                </c:pt>
                <c:pt idx="332">
                  <c:v>59.760016999999998</c:v>
                </c:pt>
                <c:pt idx="333">
                  <c:v>59.760066999999999</c:v>
                </c:pt>
                <c:pt idx="334">
                  <c:v>59.760117000000001</c:v>
                </c:pt>
                <c:pt idx="335">
                  <c:v>59.760173999999999</c:v>
                </c:pt>
                <c:pt idx="336">
                  <c:v>59.760227</c:v>
                </c:pt>
                <c:pt idx="337">
                  <c:v>59.760283999999999</c:v>
                </c:pt>
                <c:pt idx="338">
                  <c:v>59.760342000000001</c:v>
                </c:pt>
                <c:pt idx="339">
                  <c:v>59.760399</c:v>
                </c:pt>
                <c:pt idx="340">
                  <c:v>59.760455999999998</c:v>
                </c:pt>
                <c:pt idx="341">
                  <c:v>59.760508999999999</c:v>
                </c:pt>
                <c:pt idx="342">
                  <c:v>59.760559000000001</c:v>
                </c:pt>
                <c:pt idx="343">
                  <c:v>59.760612000000002</c:v>
                </c:pt>
                <c:pt idx="344">
                  <c:v>59.760657999999999</c:v>
                </c:pt>
                <c:pt idx="345">
                  <c:v>59.7607</c:v>
                </c:pt>
                <c:pt idx="346">
                  <c:v>59.760738000000003</c:v>
                </c:pt>
                <c:pt idx="347">
                  <c:v>59.760776999999997</c:v>
                </c:pt>
                <c:pt idx="348">
                  <c:v>59.760807</c:v>
                </c:pt>
                <c:pt idx="349">
                  <c:v>59.760838</c:v>
                </c:pt>
                <c:pt idx="350">
                  <c:v>59.760860000000001</c:v>
                </c:pt>
                <c:pt idx="351">
                  <c:v>59.760883</c:v>
                </c:pt>
                <c:pt idx="352">
                  <c:v>59.760899000000002</c:v>
                </c:pt>
                <c:pt idx="353">
                  <c:v>59.760910000000003</c:v>
                </c:pt>
                <c:pt idx="354">
                  <c:v>59.760921000000003</c:v>
                </c:pt>
                <c:pt idx="355">
                  <c:v>59.760928999999997</c:v>
                </c:pt>
                <c:pt idx="356">
                  <c:v>59.760933000000001</c:v>
                </c:pt>
                <c:pt idx="357">
                  <c:v>59.760936999999998</c:v>
                </c:pt>
                <c:pt idx="358">
                  <c:v>59.760936999999998</c:v>
                </c:pt>
                <c:pt idx="359">
                  <c:v>59.760936999999998</c:v>
                </c:pt>
                <c:pt idx="360">
                  <c:v>59.760933000000001</c:v>
                </c:pt>
                <c:pt idx="361">
                  <c:v>59.760933000000001</c:v>
                </c:pt>
                <c:pt idx="362">
                  <c:v>59.760928999999997</c:v>
                </c:pt>
                <c:pt idx="363">
                  <c:v>59.760928999999997</c:v>
                </c:pt>
                <c:pt idx="364">
                  <c:v>59.760928999999997</c:v>
                </c:pt>
                <c:pt idx="365">
                  <c:v>59.760933000000001</c:v>
                </c:pt>
                <c:pt idx="366">
                  <c:v>59.760933000000001</c:v>
                </c:pt>
                <c:pt idx="367">
                  <c:v>59.760941000000003</c:v>
                </c:pt>
                <c:pt idx="368">
                  <c:v>59.760947999999999</c:v>
                </c:pt>
                <c:pt idx="369">
                  <c:v>59.760959999999997</c:v>
                </c:pt>
                <c:pt idx="370">
                  <c:v>59.760970999999998</c:v>
                </c:pt>
                <c:pt idx="371">
                  <c:v>59.760986000000003</c:v>
                </c:pt>
                <c:pt idx="372">
                  <c:v>59.761009000000001</c:v>
                </c:pt>
                <c:pt idx="373">
                  <c:v>59.761028000000003</c:v>
                </c:pt>
                <c:pt idx="374">
                  <c:v>59.761059000000003</c:v>
                </c:pt>
                <c:pt idx="375">
                  <c:v>59.761085999999999</c:v>
                </c:pt>
                <c:pt idx="376">
                  <c:v>59.761124000000002</c:v>
                </c:pt>
                <c:pt idx="377">
                  <c:v>59.761161999999999</c:v>
                </c:pt>
                <c:pt idx="378">
                  <c:v>59.761208000000003</c:v>
                </c:pt>
                <c:pt idx="379">
                  <c:v>59.761253000000004</c:v>
                </c:pt>
                <c:pt idx="380">
                  <c:v>59.761307000000002</c:v>
                </c:pt>
                <c:pt idx="381">
                  <c:v>59.761364</c:v>
                </c:pt>
                <c:pt idx="382">
                  <c:v>59.761429</c:v>
                </c:pt>
                <c:pt idx="383">
                  <c:v>59.761496999999999</c:v>
                </c:pt>
                <c:pt idx="384">
                  <c:v>59.761569999999999</c:v>
                </c:pt>
                <c:pt idx="385">
                  <c:v>59.761650000000003</c:v>
                </c:pt>
                <c:pt idx="386">
                  <c:v>59.76173</c:v>
                </c:pt>
                <c:pt idx="387">
                  <c:v>59.761817999999998</c:v>
                </c:pt>
                <c:pt idx="388">
                  <c:v>59.761913</c:v>
                </c:pt>
                <c:pt idx="389">
                  <c:v>59.762011999999999</c:v>
                </c:pt>
                <c:pt idx="390">
                  <c:v>59.762115000000001</c:v>
                </c:pt>
                <c:pt idx="391">
                  <c:v>59.762225999999998</c:v>
                </c:pt>
                <c:pt idx="392">
                  <c:v>59.762340999999999</c:v>
                </c:pt>
                <c:pt idx="393">
                  <c:v>59.762459</c:v>
                </c:pt>
                <c:pt idx="394">
                  <c:v>59.762585000000001</c:v>
                </c:pt>
                <c:pt idx="395">
                  <c:v>59.762714000000003</c:v>
                </c:pt>
                <c:pt idx="396">
                  <c:v>59.762847999999998</c:v>
                </c:pt>
                <c:pt idx="397">
                  <c:v>59.762977999999997</c:v>
                </c:pt>
                <c:pt idx="398">
                  <c:v>59.763119000000003</c:v>
                </c:pt>
                <c:pt idx="399">
                  <c:v>59.763260000000002</c:v>
                </c:pt>
                <c:pt idx="400">
                  <c:v>59.763409000000003</c:v>
                </c:pt>
                <c:pt idx="401">
                  <c:v>59.763553999999999</c:v>
                </c:pt>
                <c:pt idx="402">
                  <c:v>59.763702000000002</c:v>
                </c:pt>
                <c:pt idx="403">
                  <c:v>59.763851000000003</c:v>
                </c:pt>
                <c:pt idx="404">
                  <c:v>59.764000000000003</c:v>
                </c:pt>
                <c:pt idx="405">
                  <c:v>59.764153</c:v>
                </c:pt>
                <c:pt idx="406">
                  <c:v>59.764305</c:v>
                </c:pt>
                <c:pt idx="407">
                  <c:v>59.764454000000001</c:v>
                </c:pt>
                <c:pt idx="408">
                  <c:v>59.764606000000001</c:v>
                </c:pt>
                <c:pt idx="409">
                  <c:v>59.764755000000001</c:v>
                </c:pt>
                <c:pt idx="410">
                  <c:v>59.764907999999998</c:v>
                </c:pt>
                <c:pt idx="411">
                  <c:v>59.765056999999999</c:v>
                </c:pt>
                <c:pt idx="412">
                  <c:v>59.765202000000002</c:v>
                </c:pt>
                <c:pt idx="413">
                  <c:v>59.765346999999998</c:v>
                </c:pt>
                <c:pt idx="414">
                  <c:v>59.765487999999998</c:v>
                </c:pt>
                <c:pt idx="415">
                  <c:v>59.765633000000001</c:v>
                </c:pt>
                <c:pt idx="416">
                  <c:v>59.765770000000003</c:v>
                </c:pt>
                <c:pt idx="417">
                  <c:v>59.765911000000003</c:v>
                </c:pt>
                <c:pt idx="418">
                  <c:v>59.766044999999998</c:v>
                </c:pt>
                <c:pt idx="419">
                  <c:v>59.766177999999996</c:v>
                </c:pt>
                <c:pt idx="420">
                  <c:v>59.766311999999999</c:v>
                </c:pt>
                <c:pt idx="421">
                  <c:v>59.766441</c:v>
                </c:pt>
                <c:pt idx="422">
                  <c:v>59.766570999999999</c:v>
                </c:pt>
                <c:pt idx="423">
                  <c:v>59.766692999999997</c:v>
                </c:pt>
                <c:pt idx="424">
                  <c:v>59.766818999999998</c:v>
                </c:pt>
                <c:pt idx="425">
                  <c:v>59.766941000000003</c:v>
                </c:pt>
                <c:pt idx="426">
                  <c:v>59.767066999999997</c:v>
                </c:pt>
                <c:pt idx="427">
                  <c:v>59.767189000000002</c:v>
                </c:pt>
                <c:pt idx="428">
                  <c:v>59.767310999999999</c:v>
                </c:pt>
                <c:pt idx="429">
                  <c:v>59.767426</c:v>
                </c:pt>
                <c:pt idx="430">
                  <c:v>59.767547999999998</c:v>
                </c:pt>
                <c:pt idx="431">
                  <c:v>59.767670000000003</c:v>
                </c:pt>
                <c:pt idx="432">
                  <c:v>59.767788000000003</c:v>
                </c:pt>
                <c:pt idx="433">
                  <c:v>59.767910000000001</c:v>
                </c:pt>
                <c:pt idx="434">
                  <c:v>59.768036000000002</c:v>
                </c:pt>
                <c:pt idx="435">
                  <c:v>59.768158</c:v>
                </c:pt>
                <c:pt idx="436">
                  <c:v>59.768284000000001</c:v>
                </c:pt>
                <c:pt idx="437">
                  <c:v>59.768405999999999</c:v>
                </c:pt>
                <c:pt idx="438">
                  <c:v>59.768535999999997</c:v>
                </c:pt>
                <c:pt idx="439">
                  <c:v>59.768664999999999</c:v>
                </c:pt>
                <c:pt idx="440">
                  <c:v>59.768799000000001</c:v>
                </c:pt>
                <c:pt idx="441">
                  <c:v>59.768929</c:v>
                </c:pt>
                <c:pt idx="442">
                  <c:v>59.769066000000002</c:v>
                </c:pt>
                <c:pt idx="443">
                  <c:v>59.769202999999997</c:v>
                </c:pt>
                <c:pt idx="444">
                  <c:v>59.769340999999997</c:v>
                </c:pt>
                <c:pt idx="445">
                  <c:v>59.769485000000003</c:v>
                </c:pt>
                <c:pt idx="446">
                  <c:v>59.769627</c:v>
                </c:pt>
                <c:pt idx="447">
                  <c:v>59.769775000000003</c:v>
                </c:pt>
                <c:pt idx="448">
                  <c:v>59.769924000000003</c:v>
                </c:pt>
                <c:pt idx="449">
                  <c:v>59.770077000000001</c:v>
                </c:pt>
                <c:pt idx="450">
                  <c:v>59.770232999999998</c:v>
                </c:pt>
                <c:pt idx="451">
                  <c:v>59.770389999999999</c:v>
                </c:pt>
                <c:pt idx="452">
                  <c:v>59.77055</c:v>
                </c:pt>
                <c:pt idx="453">
                  <c:v>59.770710000000001</c:v>
                </c:pt>
                <c:pt idx="454">
                  <c:v>59.770878000000003</c:v>
                </c:pt>
                <c:pt idx="455">
                  <c:v>59.771045999999998</c:v>
                </c:pt>
                <c:pt idx="456">
                  <c:v>59.771214000000001</c:v>
                </c:pt>
                <c:pt idx="457">
                  <c:v>59.771388999999999</c:v>
                </c:pt>
                <c:pt idx="458">
                  <c:v>59.771563999999998</c:v>
                </c:pt>
                <c:pt idx="459">
                  <c:v>59.771743999999998</c:v>
                </c:pt>
                <c:pt idx="460">
                  <c:v>59.771926999999998</c:v>
                </c:pt>
                <c:pt idx="461">
                  <c:v>59.772109999999998</c:v>
                </c:pt>
                <c:pt idx="462">
                  <c:v>59.772292999999998</c:v>
                </c:pt>
                <c:pt idx="463">
                  <c:v>59.772480000000002</c:v>
                </c:pt>
                <c:pt idx="464">
                  <c:v>59.772671000000003</c:v>
                </c:pt>
                <c:pt idx="465">
                  <c:v>59.772865000000003</c:v>
                </c:pt>
                <c:pt idx="466">
                  <c:v>59.773055999999997</c:v>
                </c:pt>
                <c:pt idx="467">
                  <c:v>59.773251000000002</c:v>
                </c:pt>
                <c:pt idx="468">
                  <c:v>59.773445000000002</c:v>
                </c:pt>
                <c:pt idx="469">
                  <c:v>59.773643</c:v>
                </c:pt>
                <c:pt idx="470">
                  <c:v>59.773842000000002</c:v>
                </c:pt>
                <c:pt idx="471">
                  <c:v>59.774039999999999</c:v>
                </c:pt>
                <c:pt idx="472">
                  <c:v>59.774239000000001</c:v>
                </c:pt>
                <c:pt idx="473">
                  <c:v>59.774441000000003</c:v>
                </c:pt>
                <c:pt idx="474">
                  <c:v>59.774639000000001</c:v>
                </c:pt>
                <c:pt idx="475">
                  <c:v>59.774836999999998</c:v>
                </c:pt>
                <c:pt idx="476">
                  <c:v>59.775039999999997</c:v>
                </c:pt>
                <c:pt idx="477">
                  <c:v>59.775238000000002</c:v>
                </c:pt>
                <c:pt idx="478">
                  <c:v>59.775435999999999</c:v>
                </c:pt>
                <c:pt idx="479">
                  <c:v>59.775630999999997</c:v>
                </c:pt>
                <c:pt idx="480">
                  <c:v>59.775829000000002</c:v>
                </c:pt>
                <c:pt idx="481">
                  <c:v>59.776024</c:v>
                </c:pt>
                <c:pt idx="482">
                  <c:v>59.776218</c:v>
                </c:pt>
                <c:pt idx="483">
                  <c:v>59.776412999999998</c:v>
                </c:pt>
                <c:pt idx="484">
                  <c:v>59.776603999999999</c:v>
                </c:pt>
                <c:pt idx="485">
                  <c:v>59.776794000000002</c:v>
                </c:pt>
                <c:pt idx="486">
                  <c:v>59.776985000000003</c:v>
                </c:pt>
                <c:pt idx="487">
                  <c:v>59.777168000000003</c:v>
                </c:pt>
                <c:pt idx="488">
                  <c:v>59.777358999999997</c:v>
                </c:pt>
                <c:pt idx="489">
                  <c:v>59.777541999999997</c:v>
                </c:pt>
                <c:pt idx="490">
                  <c:v>59.777724999999997</c:v>
                </c:pt>
                <c:pt idx="491">
                  <c:v>59.777907999999996</c:v>
                </c:pt>
                <c:pt idx="492">
                  <c:v>59.778091000000003</c:v>
                </c:pt>
                <c:pt idx="493">
                  <c:v>59.778275000000001</c:v>
                </c:pt>
                <c:pt idx="494">
                  <c:v>59.778454000000004</c:v>
                </c:pt>
                <c:pt idx="495">
                  <c:v>59.778632999999999</c:v>
                </c:pt>
                <c:pt idx="496">
                  <c:v>59.778812000000002</c:v>
                </c:pt>
                <c:pt idx="497">
                  <c:v>59.778987999999998</c:v>
                </c:pt>
                <c:pt idx="498">
                  <c:v>59.779167000000001</c:v>
                </c:pt>
                <c:pt idx="499">
                  <c:v>59.779342999999997</c:v>
                </c:pt>
                <c:pt idx="500">
                  <c:v>59.779522</c:v>
                </c:pt>
                <c:pt idx="501">
                  <c:v>59.779701000000003</c:v>
                </c:pt>
                <c:pt idx="502">
                  <c:v>59.779876999999999</c:v>
                </c:pt>
                <c:pt idx="503">
                  <c:v>59.780056000000002</c:v>
                </c:pt>
                <c:pt idx="504">
                  <c:v>59.780234999999998</c:v>
                </c:pt>
                <c:pt idx="505">
                  <c:v>59.780414999999998</c:v>
                </c:pt>
                <c:pt idx="506">
                  <c:v>59.780594000000001</c:v>
                </c:pt>
                <c:pt idx="507">
                  <c:v>59.780773000000003</c:v>
                </c:pt>
                <c:pt idx="508">
                  <c:v>59.780956000000003</c:v>
                </c:pt>
                <c:pt idx="509">
                  <c:v>59.781139000000003</c:v>
                </c:pt>
                <c:pt idx="510">
                  <c:v>59.781326</c:v>
                </c:pt>
                <c:pt idx="511">
                  <c:v>59.781509</c:v>
                </c:pt>
                <c:pt idx="512">
                  <c:v>59.781695999999997</c:v>
                </c:pt>
                <c:pt idx="513">
                  <c:v>59.781883000000001</c:v>
                </c:pt>
                <c:pt idx="514">
                  <c:v>59.782074000000001</c:v>
                </c:pt>
                <c:pt idx="515">
                  <c:v>59.782260999999998</c:v>
                </c:pt>
                <c:pt idx="516">
                  <c:v>59.782454999999999</c:v>
                </c:pt>
                <c:pt idx="517">
                  <c:v>59.782646</c:v>
                </c:pt>
                <c:pt idx="518">
                  <c:v>59.782840999999998</c:v>
                </c:pt>
                <c:pt idx="519">
                  <c:v>59.783034999999998</c:v>
                </c:pt>
                <c:pt idx="520">
                  <c:v>59.783230000000003</c:v>
                </c:pt>
                <c:pt idx="521">
                  <c:v>59.783431999999998</c:v>
                </c:pt>
                <c:pt idx="522">
                  <c:v>59.783627000000003</c:v>
                </c:pt>
                <c:pt idx="523">
                  <c:v>59.783828999999997</c:v>
                </c:pt>
                <c:pt idx="524">
                  <c:v>59.784030999999999</c:v>
                </c:pt>
                <c:pt idx="525">
                  <c:v>59.784233</c:v>
                </c:pt>
                <c:pt idx="526">
                  <c:v>59.784435000000002</c:v>
                </c:pt>
                <c:pt idx="527">
                  <c:v>59.784641000000001</c:v>
                </c:pt>
                <c:pt idx="528">
                  <c:v>59.784846999999999</c:v>
                </c:pt>
                <c:pt idx="529">
                  <c:v>59.785052999999998</c:v>
                </c:pt>
                <c:pt idx="530">
                  <c:v>59.785263</c:v>
                </c:pt>
                <c:pt idx="531">
                  <c:v>59.785468999999999</c:v>
                </c:pt>
                <c:pt idx="532">
                  <c:v>59.785682999999999</c:v>
                </c:pt>
                <c:pt idx="533">
                  <c:v>59.785891999999997</c:v>
                </c:pt>
                <c:pt idx="534">
                  <c:v>59.786098000000003</c:v>
                </c:pt>
                <c:pt idx="535">
                  <c:v>59.786312000000002</c:v>
                </c:pt>
                <c:pt idx="536">
                  <c:v>59.786526000000002</c:v>
                </c:pt>
                <c:pt idx="537">
                  <c:v>59.786735999999998</c:v>
                </c:pt>
                <c:pt idx="538">
                  <c:v>59.786945000000003</c:v>
                </c:pt>
                <c:pt idx="539">
                  <c:v>59.787159000000003</c:v>
                </c:pt>
                <c:pt idx="540">
                  <c:v>59.787373000000002</c:v>
                </c:pt>
                <c:pt idx="541">
                  <c:v>59.787582</c:v>
                </c:pt>
                <c:pt idx="542">
                  <c:v>59.787796</c:v>
                </c:pt>
                <c:pt idx="543">
                  <c:v>59.788006000000003</c:v>
                </c:pt>
                <c:pt idx="544">
                  <c:v>59.788215999999998</c:v>
                </c:pt>
                <c:pt idx="545">
                  <c:v>59.788429000000001</c:v>
                </c:pt>
                <c:pt idx="546">
                  <c:v>59.788634999999999</c:v>
                </c:pt>
                <c:pt idx="547">
                  <c:v>59.788845000000002</c:v>
                </c:pt>
                <c:pt idx="548">
                  <c:v>59.789054999999998</c:v>
                </c:pt>
                <c:pt idx="549">
                  <c:v>59.789261000000003</c:v>
                </c:pt>
                <c:pt idx="550">
                  <c:v>59.789462999999998</c:v>
                </c:pt>
                <c:pt idx="551">
                  <c:v>59.789673000000001</c:v>
                </c:pt>
                <c:pt idx="552">
                  <c:v>59.789875000000002</c:v>
                </c:pt>
                <c:pt idx="553">
                  <c:v>59.790081000000001</c:v>
                </c:pt>
                <c:pt idx="554">
                  <c:v>59.790278999999998</c:v>
                </c:pt>
                <c:pt idx="555">
                  <c:v>59.790484999999997</c:v>
                </c:pt>
                <c:pt idx="556">
                  <c:v>59.790683999999999</c:v>
                </c:pt>
                <c:pt idx="557">
                  <c:v>59.790882000000003</c:v>
                </c:pt>
                <c:pt idx="558">
                  <c:v>59.791080000000001</c:v>
                </c:pt>
                <c:pt idx="559">
                  <c:v>59.791279000000003</c:v>
                </c:pt>
                <c:pt idx="560">
                  <c:v>59.791473000000003</c:v>
                </c:pt>
                <c:pt idx="561">
                  <c:v>59.791668000000001</c:v>
                </c:pt>
                <c:pt idx="562">
                  <c:v>59.791862000000002</c:v>
                </c:pt>
                <c:pt idx="563">
                  <c:v>59.792057</c:v>
                </c:pt>
                <c:pt idx="564">
                  <c:v>59.792251999999998</c:v>
                </c:pt>
                <c:pt idx="565">
                  <c:v>59.792442000000001</c:v>
                </c:pt>
                <c:pt idx="566">
                  <c:v>59.792633000000002</c:v>
                </c:pt>
                <c:pt idx="567">
                  <c:v>59.792828</c:v>
                </c:pt>
                <c:pt idx="568">
                  <c:v>59.793014999999997</c:v>
                </c:pt>
                <c:pt idx="569">
                  <c:v>59.793208999999997</c:v>
                </c:pt>
                <c:pt idx="570">
                  <c:v>59.793399999999998</c:v>
                </c:pt>
                <c:pt idx="571">
                  <c:v>59.793587000000002</c:v>
                </c:pt>
                <c:pt idx="572">
                  <c:v>59.793781000000003</c:v>
                </c:pt>
                <c:pt idx="573">
                  <c:v>59.793971999999997</c:v>
                </c:pt>
                <c:pt idx="574">
                  <c:v>59.794159000000001</c:v>
                </c:pt>
                <c:pt idx="575">
                  <c:v>59.794353000000001</c:v>
                </c:pt>
                <c:pt idx="576">
                  <c:v>59.794544000000002</c:v>
                </c:pt>
                <c:pt idx="577">
                  <c:v>59.794735000000003</c:v>
                </c:pt>
                <c:pt idx="578">
                  <c:v>59.794925999999997</c:v>
                </c:pt>
                <c:pt idx="579">
                  <c:v>59.795119999999997</c:v>
                </c:pt>
                <c:pt idx="580">
                  <c:v>59.795310999999998</c:v>
                </c:pt>
                <c:pt idx="581">
                  <c:v>59.795506000000003</c:v>
                </c:pt>
                <c:pt idx="582">
                  <c:v>59.795696</c:v>
                </c:pt>
                <c:pt idx="583">
                  <c:v>59.795895000000002</c:v>
                </c:pt>
                <c:pt idx="584">
                  <c:v>59.796089000000002</c:v>
                </c:pt>
                <c:pt idx="585">
                  <c:v>59.796284</c:v>
                </c:pt>
                <c:pt idx="586">
                  <c:v>59.796478</c:v>
                </c:pt>
                <c:pt idx="587">
                  <c:v>59.796672999999998</c:v>
                </c:pt>
                <c:pt idx="588">
                  <c:v>59.796871000000003</c:v>
                </c:pt>
                <c:pt idx="589">
                  <c:v>59.797066000000001</c:v>
                </c:pt>
                <c:pt idx="590">
                  <c:v>59.797263999999998</c:v>
                </c:pt>
                <c:pt idx="591">
                  <c:v>59.797466</c:v>
                </c:pt>
                <c:pt idx="592">
                  <c:v>59.797660999999998</c:v>
                </c:pt>
                <c:pt idx="593">
                  <c:v>59.797863</c:v>
                </c:pt>
                <c:pt idx="594">
                  <c:v>59.798060999999997</c:v>
                </c:pt>
                <c:pt idx="595">
                  <c:v>59.798259999999999</c:v>
                </c:pt>
                <c:pt idx="596">
                  <c:v>59.798457999999997</c:v>
                </c:pt>
                <c:pt idx="597">
                  <c:v>59.798659999999998</c:v>
                </c:pt>
                <c:pt idx="598">
                  <c:v>59.798855000000003</c:v>
                </c:pt>
                <c:pt idx="599">
                  <c:v>59.799056999999998</c:v>
                </c:pt>
                <c:pt idx="600">
                  <c:v>59.799255000000002</c:v>
                </c:pt>
                <c:pt idx="601">
                  <c:v>59.799458000000001</c:v>
                </c:pt>
                <c:pt idx="602">
                  <c:v>59.799655999999999</c:v>
                </c:pt>
                <c:pt idx="603">
                  <c:v>59.799854000000003</c:v>
                </c:pt>
                <c:pt idx="604">
                  <c:v>59.800052999999998</c:v>
                </c:pt>
                <c:pt idx="605">
                  <c:v>59.800255</c:v>
                </c:pt>
                <c:pt idx="606">
                  <c:v>59.800449</c:v>
                </c:pt>
                <c:pt idx="607">
                  <c:v>59.800651999999999</c:v>
                </c:pt>
                <c:pt idx="608">
                  <c:v>59.800846</c:v>
                </c:pt>
                <c:pt idx="609">
                  <c:v>59.801048000000002</c:v>
                </c:pt>
                <c:pt idx="610">
                  <c:v>59.801246999999996</c:v>
                </c:pt>
                <c:pt idx="611">
                  <c:v>59.801440999999997</c:v>
                </c:pt>
                <c:pt idx="612">
                  <c:v>59.801639999999999</c:v>
                </c:pt>
                <c:pt idx="613">
                  <c:v>59.801830000000002</c:v>
                </c:pt>
                <c:pt idx="614">
                  <c:v>59.802028999999997</c:v>
                </c:pt>
                <c:pt idx="615">
                  <c:v>59.802219000000001</c:v>
                </c:pt>
                <c:pt idx="616">
                  <c:v>59.802413999999999</c:v>
                </c:pt>
                <c:pt idx="617">
                  <c:v>59.802607999999999</c:v>
                </c:pt>
                <c:pt idx="618">
                  <c:v>59.802799</c:v>
                </c:pt>
                <c:pt idx="619">
                  <c:v>59.802990000000001</c:v>
                </c:pt>
                <c:pt idx="620">
                  <c:v>59.803184999999999</c:v>
                </c:pt>
                <c:pt idx="621">
                  <c:v>59.803370999999999</c:v>
                </c:pt>
                <c:pt idx="622">
                  <c:v>59.803561999999999</c:v>
                </c:pt>
                <c:pt idx="623">
                  <c:v>59.803749000000003</c:v>
                </c:pt>
                <c:pt idx="624">
                  <c:v>59.803936</c:v>
                </c:pt>
                <c:pt idx="625">
                  <c:v>59.804122999999997</c:v>
                </c:pt>
                <c:pt idx="626">
                  <c:v>59.804310000000001</c:v>
                </c:pt>
                <c:pt idx="627">
                  <c:v>59.804496999999998</c:v>
                </c:pt>
                <c:pt idx="628">
                  <c:v>59.804679999999998</c:v>
                </c:pt>
                <c:pt idx="629">
                  <c:v>59.804862999999997</c:v>
                </c:pt>
                <c:pt idx="630">
                  <c:v>59.805045999999997</c:v>
                </c:pt>
                <c:pt idx="631">
                  <c:v>59.805228999999997</c:v>
                </c:pt>
                <c:pt idx="632">
                  <c:v>59.805411999999997</c:v>
                </c:pt>
                <c:pt idx="633">
                  <c:v>59.805594999999997</c:v>
                </c:pt>
                <c:pt idx="634">
                  <c:v>59.805771</c:v>
                </c:pt>
                <c:pt idx="635">
                  <c:v>59.805954</c:v>
                </c:pt>
                <c:pt idx="636">
                  <c:v>59.806133000000003</c:v>
                </c:pt>
                <c:pt idx="637">
                  <c:v>59.806313000000003</c:v>
                </c:pt>
                <c:pt idx="638">
                  <c:v>59.806491999999999</c:v>
                </c:pt>
                <c:pt idx="639">
                  <c:v>59.806671000000001</c:v>
                </c:pt>
                <c:pt idx="640">
                  <c:v>59.806849999999997</c:v>
                </c:pt>
                <c:pt idx="641">
                  <c:v>59.807022000000003</c:v>
                </c:pt>
                <c:pt idx="642">
                  <c:v>59.807200999999999</c:v>
                </c:pt>
                <c:pt idx="643">
                  <c:v>59.807380999999999</c:v>
                </c:pt>
                <c:pt idx="644">
                  <c:v>59.807560000000002</c:v>
                </c:pt>
                <c:pt idx="645">
                  <c:v>59.807735000000001</c:v>
                </c:pt>
                <c:pt idx="646">
                  <c:v>59.807915000000001</c:v>
                </c:pt>
                <c:pt idx="647">
                  <c:v>59.80809</c:v>
                </c:pt>
                <c:pt idx="648">
                  <c:v>59.80827</c:v>
                </c:pt>
                <c:pt idx="649">
                  <c:v>59.808444999999999</c:v>
                </c:pt>
                <c:pt idx="650">
                  <c:v>59.808624000000002</c:v>
                </c:pt>
                <c:pt idx="651">
                  <c:v>59.808799999999998</c:v>
                </c:pt>
                <c:pt idx="652">
                  <c:v>59.808974999999997</c:v>
                </c:pt>
                <c:pt idx="653">
                  <c:v>59.809151</c:v>
                </c:pt>
                <c:pt idx="654">
                  <c:v>59.809330000000003</c:v>
                </c:pt>
                <c:pt idx="655">
                  <c:v>59.809505000000001</c:v>
                </c:pt>
                <c:pt idx="656">
                  <c:v>59.809685000000002</c:v>
                </c:pt>
                <c:pt idx="657">
                  <c:v>59.80986</c:v>
                </c:pt>
                <c:pt idx="658">
                  <c:v>59.810040000000001</c:v>
                </c:pt>
                <c:pt idx="659">
                  <c:v>59.810218999999996</c:v>
                </c:pt>
                <c:pt idx="660">
                  <c:v>59.810394000000002</c:v>
                </c:pt>
                <c:pt idx="661">
                  <c:v>59.810569999999998</c:v>
                </c:pt>
                <c:pt idx="662">
                  <c:v>59.810744999999997</c:v>
                </c:pt>
                <c:pt idx="663">
                  <c:v>59.810921</c:v>
                </c:pt>
                <c:pt idx="664">
                  <c:v>59.811100000000003</c:v>
                </c:pt>
                <c:pt idx="665">
                  <c:v>59.811275000000002</c:v>
                </c:pt>
                <c:pt idx="666">
                  <c:v>59.811450999999998</c:v>
                </c:pt>
                <c:pt idx="667">
                  <c:v>59.811630000000001</c:v>
                </c:pt>
                <c:pt idx="668">
                  <c:v>59.811805999999997</c:v>
                </c:pt>
                <c:pt idx="669">
                  <c:v>59.811981000000003</c:v>
                </c:pt>
                <c:pt idx="670">
                  <c:v>59.812156999999999</c:v>
                </c:pt>
                <c:pt idx="671">
                  <c:v>59.812331999999998</c:v>
                </c:pt>
                <c:pt idx="672">
                  <c:v>59.812508000000001</c:v>
                </c:pt>
                <c:pt idx="673">
                  <c:v>59.812679000000003</c:v>
                </c:pt>
                <c:pt idx="674">
                  <c:v>59.812854999999999</c:v>
                </c:pt>
                <c:pt idx="675">
                  <c:v>59.813026000000001</c:v>
                </c:pt>
                <c:pt idx="676">
                  <c:v>59.813201999999997</c:v>
                </c:pt>
                <c:pt idx="677">
                  <c:v>59.813374000000003</c:v>
                </c:pt>
                <c:pt idx="678">
                  <c:v>59.813544999999998</c:v>
                </c:pt>
                <c:pt idx="679">
                  <c:v>59.813716999999997</c:v>
                </c:pt>
                <c:pt idx="680">
                  <c:v>59.813889000000003</c:v>
                </c:pt>
                <c:pt idx="681">
                  <c:v>59.814056000000001</c:v>
                </c:pt>
                <c:pt idx="682">
                  <c:v>59.814228</c:v>
                </c:pt>
                <c:pt idx="683">
                  <c:v>59.814396000000002</c:v>
                </c:pt>
                <c:pt idx="684">
                  <c:v>59.814563999999997</c:v>
                </c:pt>
                <c:pt idx="685">
                  <c:v>59.814731999999999</c:v>
                </c:pt>
                <c:pt idx="686">
                  <c:v>59.814898999999997</c:v>
                </c:pt>
                <c:pt idx="687">
                  <c:v>59.815063000000002</c:v>
                </c:pt>
                <c:pt idx="688">
                  <c:v>59.815227999999998</c:v>
                </c:pt>
                <c:pt idx="689">
                  <c:v>59.815395000000002</c:v>
                </c:pt>
                <c:pt idx="690">
                  <c:v>59.815559</c:v>
                </c:pt>
                <c:pt idx="691">
                  <c:v>59.815719999999999</c:v>
                </c:pt>
                <c:pt idx="692">
                  <c:v>59.815886999999996</c:v>
                </c:pt>
                <c:pt idx="693">
                  <c:v>59.816048000000002</c:v>
                </c:pt>
                <c:pt idx="694">
                  <c:v>59.816208000000003</c:v>
                </c:pt>
                <c:pt idx="695">
                  <c:v>59.816372000000001</c:v>
                </c:pt>
                <c:pt idx="696">
                  <c:v>59.816527999999998</c:v>
                </c:pt>
                <c:pt idx="697">
                  <c:v>59.816692000000003</c:v>
                </c:pt>
                <c:pt idx="698">
                  <c:v>59.816853000000002</c:v>
                </c:pt>
                <c:pt idx="699">
                  <c:v>59.817008999999999</c:v>
                </c:pt>
                <c:pt idx="700">
                  <c:v>59.817165000000003</c:v>
                </c:pt>
                <c:pt idx="701">
                  <c:v>59.817321999999997</c:v>
                </c:pt>
                <c:pt idx="702">
                  <c:v>59.817481999999998</c:v>
                </c:pt>
                <c:pt idx="703">
                  <c:v>59.817638000000002</c:v>
                </c:pt>
                <c:pt idx="704">
                  <c:v>59.817791</c:v>
                </c:pt>
                <c:pt idx="705">
                  <c:v>59.817951000000001</c:v>
                </c:pt>
                <c:pt idx="706">
                  <c:v>59.818103999999998</c:v>
                </c:pt>
                <c:pt idx="707">
                  <c:v>59.818260000000002</c:v>
                </c:pt>
                <c:pt idx="708">
                  <c:v>59.818413</c:v>
                </c:pt>
                <c:pt idx="709">
                  <c:v>59.818568999999997</c:v>
                </c:pt>
                <c:pt idx="710">
                  <c:v>59.818722000000001</c:v>
                </c:pt>
                <c:pt idx="711">
                  <c:v>59.818874000000001</c:v>
                </c:pt>
                <c:pt idx="712">
                  <c:v>59.819026999999998</c:v>
                </c:pt>
                <c:pt idx="713">
                  <c:v>59.819180000000003</c:v>
                </c:pt>
                <c:pt idx="714">
                  <c:v>59.819332000000003</c:v>
                </c:pt>
                <c:pt idx="715">
                  <c:v>59.819488999999997</c:v>
                </c:pt>
                <c:pt idx="716">
                  <c:v>59.819637</c:v>
                </c:pt>
                <c:pt idx="717">
                  <c:v>59.819789999999998</c:v>
                </c:pt>
                <c:pt idx="718">
                  <c:v>59.819946000000002</c:v>
                </c:pt>
                <c:pt idx="719">
                  <c:v>59.820095000000002</c:v>
                </c:pt>
                <c:pt idx="720">
                  <c:v>59.820247999999999</c:v>
                </c:pt>
                <c:pt idx="721">
                  <c:v>59.820399999999999</c:v>
                </c:pt>
                <c:pt idx="722">
                  <c:v>59.820552999999997</c:v>
                </c:pt>
                <c:pt idx="723">
                  <c:v>59.820704999999997</c:v>
                </c:pt>
                <c:pt idx="724">
                  <c:v>59.820858000000001</c:v>
                </c:pt>
                <c:pt idx="725">
                  <c:v>59.821010999999999</c:v>
                </c:pt>
                <c:pt idx="726">
                  <c:v>59.821159000000002</c:v>
                </c:pt>
                <c:pt idx="727">
                  <c:v>59.821316000000003</c:v>
                </c:pt>
                <c:pt idx="728">
                  <c:v>59.821465000000003</c:v>
                </c:pt>
                <c:pt idx="729">
                  <c:v>59.821617000000003</c:v>
                </c:pt>
                <c:pt idx="730">
                  <c:v>59.821770000000001</c:v>
                </c:pt>
                <c:pt idx="731">
                  <c:v>59.821917999999997</c:v>
                </c:pt>
                <c:pt idx="732">
                  <c:v>59.822074999999998</c:v>
                </c:pt>
                <c:pt idx="733">
                  <c:v>59.822223999999999</c:v>
                </c:pt>
                <c:pt idx="734">
                  <c:v>59.822372000000001</c:v>
                </c:pt>
                <c:pt idx="735">
                  <c:v>59.822529000000003</c:v>
                </c:pt>
                <c:pt idx="736">
                  <c:v>59.822678000000003</c:v>
                </c:pt>
                <c:pt idx="737">
                  <c:v>59.822825999999999</c:v>
                </c:pt>
                <c:pt idx="738">
                  <c:v>59.822978999999997</c:v>
                </c:pt>
                <c:pt idx="739">
                  <c:v>59.823127999999997</c:v>
                </c:pt>
                <c:pt idx="740">
                  <c:v>59.823276999999997</c:v>
                </c:pt>
                <c:pt idx="741">
                  <c:v>59.823428999999997</c:v>
                </c:pt>
                <c:pt idx="742">
                  <c:v>59.823577999999998</c:v>
                </c:pt>
                <c:pt idx="743">
                  <c:v>59.823726999999998</c:v>
                </c:pt>
                <c:pt idx="744">
                  <c:v>59.823875000000001</c:v>
                </c:pt>
                <c:pt idx="745">
                  <c:v>59.824024000000001</c:v>
                </c:pt>
                <c:pt idx="746">
                  <c:v>59.824173000000002</c:v>
                </c:pt>
                <c:pt idx="747">
                  <c:v>59.824322000000002</c:v>
                </c:pt>
                <c:pt idx="748">
                  <c:v>59.824471000000003</c:v>
                </c:pt>
                <c:pt idx="749">
                  <c:v>59.824615000000001</c:v>
                </c:pt>
                <c:pt idx="750">
                  <c:v>59.824759999999998</c:v>
                </c:pt>
                <c:pt idx="751">
                  <c:v>59.824908999999998</c:v>
                </c:pt>
                <c:pt idx="752">
                  <c:v>59.825054000000002</c:v>
                </c:pt>
                <c:pt idx="753">
                  <c:v>59.825203000000002</c:v>
                </c:pt>
                <c:pt idx="754">
                  <c:v>59.825347999999998</c:v>
                </c:pt>
                <c:pt idx="755">
                  <c:v>59.825493000000002</c:v>
                </c:pt>
                <c:pt idx="756">
                  <c:v>59.825637999999998</c:v>
                </c:pt>
                <c:pt idx="757">
                  <c:v>59.825783000000001</c:v>
                </c:pt>
                <c:pt idx="758">
                  <c:v>59.825927999999998</c:v>
                </c:pt>
                <c:pt idx="759">
                  <c:v>59.826073000000001</c:v>
                </c:pt>
                <c:pt idx="760">
                  <c:v>59.826214</c:v>
                </c:pt>
                <c:pt idx="761">
                  <c:v>59.826358999999997</c:v>
                </c:pt>
                <c:pt idx="762">
                  <c:v>59.826500000000003</c:v>
                </c:pt>
                <c:pt idx="763">
                  <c:v>59.826644999999999</c:v>
                </c:pt>
                <c:pt idx="764">
                  <c:v>59.826785999999998</c:v>
                </c:pt>
                <c:pt idx="765">
                  <c:v>59.826926999999998</c:v>
                </c:pt>
                <c:pt idx="766">
                  <c:v>59.827067999999997</c:v>
                </c:pt>
                <c:pt idx="767">
                  <c:v>59.827209000000003</c:v>
                </c:pt>
                <c:pt idx="768">
                  <c:v>59.827351</c:v>
                </c:pt>
                <c:pt idx="769">
                  <c:v>59.827491999999999</c:v>
                </c:pt>
                <c:pt idx="770">
                  <c:v>59.827629000000002</c:v>
                </c:pt>
                <c:pt idx="771">
                  <c:v>59.827770000000001</c:v>
                </c:pt>
                <c:pt idx="772">
                  <c:v>59.827911</c:v>
                </c:pt>
                <c:pt idx="773">
                  <c:v>59.828049</c:v>
                </c:pt>
                <c:pt idx="774">
                  <c:v>59.828189999999999</c:v>
                </c:pt>
                <c:pt idx="775">
                  <c:v>59.828327000000002</c:v>
                </c:pt>
                <c:pt idx="776">
                  <c:v>59.828468000000001</c:v>
                </c:pt>
                <c:pt idx="777">
                  <c:v>59.828601999999997</c:v>
                </c:pt>
                <c:pt idx="778">
                  <c:v>59.828743000000003</c:v>
                </c:pt>
                <c:pt idx="779">
                  <c:v>59.828879999999998</c:v>
                </c:pt>
                <c:pt idx="780">
                  <c:v>59.829017999999998</c:v>
                </c:pt>
                <c:pt idx="781">
                  <c:v>59.829155</c:v>
                </c:pt>
                <c:pt idx="782">
                  <c:v>59.829292000000002</c:v>
                </c:pt>
                <c:pt idx="783">
                  <c:v>59.829430000000002</c:v>
                </c:pt>
                <c:pt idx="784">
                  <c:v>59.829566999999997</c:v>
                </c:pt>
                <c:pt idx="785">
                  <c:v>59.829704</c:v>
                </c:pt>
                <c:pt idx="786">
                  <c:v>59.829841999999999</c:v>
                </c:pt>
                <c:pt idx="787">
                  <c:v>59.829979000000002</c:v>
                </c:pt>
                <c:pt idx="788">
                  <c:v>59.830115999999997</c:v>
                </c:pt>
                <c:pt idx="789">
                  <c:v>59.830253999999996</c:v>
                </c:pt>
                <c:pt idx="790">
                  <c:v>59.830390999999999</c:v>
                </c:pt>
                <c:pt idx="791">
                  <c:v>59.830528000000001</c:v>
                </c:pt>
                <c:pt idx="792">
                  <c:v>59.830661999999997</c:v>
                </c:pt>
                <c:pt idx="793">
                  <c:v>59.830798999999999</c:v>
                </c:pt>
                <c:pt idx="794">
                  <c:v>59.830936000000001</c:v>
                </c:pt>
                <c:pt idx="795">
                  <c:v>59.831069999999997</c:v>
                </c:pt>
                <c:pt idx="796">
                  <c:v>59.831206999999999</c:v>
                </c:pt>
                <c:pt idx="797">
                  <c:v>59.831344999999999</c:v>
                </c:pt>
                <c:pt idx="798">
                  <c:v>59.831477999999997</c:v>
                </c:pt>
                <c:pt idx="799">
                  <c:v>59.831614999999999</c:v>
                </c:pt>
                <c:pt idx="800">
                  <c:v>59.831749000000002</c:v>
                </c:pt>
                <c:pt idx="801">
                  <c:v>59.831882</c:v>
                </c:pt>
                <c:pt idx="802">
                  <c:v>59.83202</c:v>
                </c:pt>
                <c:pt idx="803">
                  <c:v>59.832152999999998</c:v>
                </c:pt>
                <c:pt idx="804">
                  <c:v>59.832287000000001</c:v>
                </c:pt>
                <c:pt idx="805">
                  <c:v>59.832424000000003</c:v>
                </c:pt>
                <c:pt idx="806">
                  <c:v>59.832554000000002</c:v>
                </c:pt>
                <c:pt idx="807">
                  <c:v>59.832690999999997</c:v>
                </c:pt>
                <c:pt idx="808">
                  <c:v>59.832825</c:v>
                </c:pt>
                <c:pt idx="809">
                  <c:v>59.832954000000001</c:v>
                </c:pt>
                <c:pt idx="810">
                  <c:v>59.833092000000001</c:v>
                </c:pt>
                <c:pt idx="811">
                  <c:v>59.833224999999999</c:v>
                </c:pt>
                <c:pt idx="812">
                  <c:v>59.833354999999997</c:v>
                </c:pt>
                <c:pt idx="813">
                  <c:v>59.833488000000003</c:v>
                </c:pt>
                <c:pt idx="814">
                  <c:v>59.833621999999998</c:v>
                </c:pt>
                <c:pt idx="815">
                  <c:v>59.833751999999997</c:v>
                </c:pt>
                <c:pt idx="816">
                  <c:v>59.833885000000002</c:v>
                </c:pt>
                <c:pt idx="817">
                  <c:v>59.834015000000001</c:v>
                </c:pt>
                <c:pt idx="818">
                  <c:v>59.834144999999999</c:v>
                </c:pt>
                <c:pt idx="819">
                  <c:v>59.834274000000001</c:v>
                </c:pt>
                <c:pt idx="820">
                  <c:v>59.834408000000003</c:v>
                </c:pt>
                <c:pt idx="821">
                  <c:v>59.834538000000002</c:v>
                </c:pt>
                <c:pt idx="822">
                  <c:v>59.834662999999999</c:v>
                </c:pt>
                <c:pt idx="823">
                  <c:v>59.834792999999998</c:v>
                </c:pt>
                <c:pt idx="824">
                  <c:v>59.834923000000003</c:v>
                </c:pt>
                <c:pt idx="825">
                  <c:v>59.835051999999997</c:v>
                </c:pt>
                <c:pt idx="826">
                  <c:v>59.835177999999999</c:v>
                </c:pt>
                <c:pt idx="827">
                  <c:v>59.835307999999998</c:v>
                </c:pt>
                <c:pt idx="828">
                  <c:v>59.835433999999999</c:v>
                </c:pt>
                <c:pt idx="829">
                  <c:v>59.835563999999998</c:v>
                </c:pt>
                <c:pt idx="830">
                  <c:v>59.83569</c:v>
                </c:pt>
                <c:pt idx="831">
                  <c:v>59.835811999999997</c:v>
                </c:pt>
                <c:pt idx="832">
                  <c:v>59.835940999999998</c:v>
                </c:pt>
                <c:pt idx="833">
                  <c:v>59.836067</c:v>
                </c:pt>
                <c:pt idx="834">
                  <c:v>59.836193000000002</c:v>
                </c:pt>
                <c:pt idx="835">
                  <c:v>59.836319000000003</c:v>
                </c:pt>
                <c:pt idx="836">
                  <c:v>59.836441000000001</c:v>
                </c:pt>
                <c:pt idx="837">
                  <c:v>59.836567000000002</c:v>
                </c:pt>
                <c:pt idx="838">
                  <c:v>59.836689</c:v>
                </c:pt>
                <c:pt idx="839">
                  <c:v>59.836815000000001</c:v>
                </c:pt>
                <c:pt idx="840">
                  <c:v>59.836936999999999</c:v>
                </c:pt>
                <c:pt idx="841">
                  <c:v>59.837063000000001</c:v>
                </c:pt>
                <c:pt idx="842">
                  <c:v>59.837181000000001</c:v>
                </c:pt>
                <c:pt idx="843">
                  <c:v>59.837302999999999</c:v>
                </c:pt>
                <c:pt idx="844">
                  <c:v>59.837429</c:v>
                </c:pt>
                <c:pt idx="845">
                  <c:v>59.837550999999998</c:v>
                </c:pt>
                <c:pt idx="846">
                  <c:v>59.837673000000002</c:v>
                </c:pt>
                <c:pt idx="847">
                  <c:v>59.837795</c:v>
                </c:pt>
                <c:pt idx="848">
                  <c:v>59.837916999999997</c:v>
                </c:pt>
                <c:pt idx="849">
                  <c:v>59.838036000000002</c:v>
                </c:pt>
                <c:pt idx="850">
                  <c:v>59.838154000000003</c:v>
                </c:pt>
                <c:pt idx="851">
                  <c:v>59.838276</c:v>
                </c:pt>
                <c:pt idx="852">
                  <c:v>59.838394000000001</c:v>
                </c:pt>
                <c:pt idx="853">
                  <c:v>59.838515999999998</c:v>
                </c:pt>
                <c:pt idx="854">
                  <c:v>59.838633999999999</c:v>
                </c:pt>
                <c:pt idx="855">
                  <c:v>59.838757000000001</c:v>
                </c:pt>
                <c:pt idx="856">
                  <c:v>59.838875000000002</c:v>
                </c:pt>
                <c:pt idx="857">
                  <c:v>59.838996999999999</c:v>
                </c:pt>
                <c:pt idx="858">
                  <c:v>59.839115</c:v>
                </c:pt>
                <c:pt idx="859">
                  <c:v>59.839236999999997</c:v>
                </c:pt>
                <c:pt idx="860">
                  <c:v>59.839354999999998</c:v>
                </c:pt>
                <c:pt idx="861">
                  <c:v>59.839469999999999</c:v>
                </c:pt>
                <c:pt idx="862">
                  <c:v>59.839587999999999</c:v>
                </c:pt>
                <c:pt idx="863">
                  <c:v>59.839706</c:v>
                </c:pt>
                <c:pt idx="864">
                  <c:v>59.839824999999998</c:v>
                </c:pt>
                <c:pt idx="865">
                  <c:v>59.839942999999998</c:v>
                </c:pt>
                <c:pt idx="866">
                  <c:v>59.840060999999999</c:v>
                </c:pt>
                <c:pt idx="867">
                  <c:v>59.840176</c:v>
                </c:pt>
                <c:pt idx="868">
                  <c:v>59.840294</c:v>
                </c:pt>
                <c:pt idx="869">
                  <c:v>59.840407999999996</c:v>
                </c:pt>
                <c:pt idx="870">
                  <c:v>59.840527000000002</c:v>
                </c:pt>
                <c:pt idx="871">
                  <c:v>59.840645000000002</c:v>
                </c:pt>
                <c:pt idx="872">
                  <c:v>59.840758999999998</c:v>
                </c:pt>
                <c:pt idx="873">
                  <c:v>59.840873999999999</c:v>
                </c:pt>
                <c:pt idx="874">
                  <c:v>59.840988000000003</c:v>
                </c:pt>
                <c:pt idx="875">
                  <c:v>59.841106000000003</c:v>
                </c:pt>
                <c:pt idx="876">
                  <c:v>59.841220999999997</c:v>
                </c:pt>
                <c:pt idx="877">
                  <c:v>59.841335000000001</c:v>
                </c:pt>
                <c:pt idx="878">
                  <c:v>59.841450000000002</c:v>
                </c:pt>
                <c:pt idx="879">
                  <c:v>59.841563999999998</c:v>
                </c:pt>
                <c:pt idx="880">
                  <c:v>59.841675000000002</c:v>
                </c:pt>
                <c:pt idx="881">
                  <c:v>59.841788999999999</c:v>
                </c:pt>
                <c:pt idx="882">
                  <c:v>59.841900000000003</c:v>
                </c:pt>
                <c:pt idx="883">
                  <c:v>59.842013999999999</c:v>
                </c:pt>
                <c:pt idx="884">
                  <c:v>59.842125000000003</c:v>
                </c:pt>
                <c:pt idx="885">
                  <c:v>59.842238999999999</c:v>
                </c:pt>
                <c:pt idx="886">
                  <c:v>59.842350000000003</c:v>
                </c:pt>
                <c:pt idx="887">
                  <c:v>59.842461</c:v>
                </c:pt>
                <c:pt idx="888">
                  <c:v>59.842571</c:v>
                </c:pt>
                <c:pt idx="889">
                  <c:v>59.842682000000003</c:v>
                </c:pt>
                <c:pt idx="890">
                  <c:v>59.842793</c:v>
                </c:pt>
                <c:pt idx="891">
                  <c:v>59.842903</c:v>
                </c:pt>
                <c:pt idx="892">
                  <c:v>59.843013999999997</c:v>
                </c:pt>
                <c:pt idx="893">
                  <c:v>59.843124000000003</c:v>
                </c:pt>
                <c:pt idx="894">
                  <c:v>59.843231000000003</c:v>
                </c:pt>
                <c:pt idx="895">
                  <c:v>59.843342</c:v>
                </c:pt>
                <c:pt idx="896">
                  <c:v>59.843449</c:v>
                </c:pt>
                <c:pt idx="897">
                  <c:v>59.843555000000002</c:v>
                </c:pt>
                <c:pt idx="898">
                  <c:v>59.843662000000002</c:v>
                </c:pt>
                <c:pt idx="899">
                  <c:v>59.843769000000002</c:v>
                </c:pt>
                <c:pt idx="900">
                  <c:v>59.843876000000002</c:v>
                </c:pt>
                <c:pt idx="901">
                  <c:v>59.843986999999998</c:v>
                </c:pt>
                <c:pt idx="902">
                  <c:v>59.844093000000001</c:v>
                </c:pt>
                <c:pt idx="903">
                  <c:v>59.844195999999997</c:v>
                </c:pt>
                <c:pt idx="904">
                  <c:v>59.844302999999996</c:v>
                </c:pt>
                <c:pt idx="905">
                  <c:v>59.844405999999999</c:v>
                </c:pt>
                <c:pt idx="906">
                  <c:v>59.844512999999999</c:v>
                </c:pt>
                <c:pt idx="907">
                  <c:v>59.844619999999999</c:v>
                </c:pt>
                <c:pt idx="908">
                  <c:v>59.844723000000002</c:v>
                </c:pt>
                <c:pt idx="909">
                  <c:v>59.844825999999998</c:v>
                </c:pt>
                <c:pt idx="910">
                  <c:v>59.844929</c:v>
                </c:pt>
                <c:pt idx="911">
                  <c:v>59.845032000000003</c:v>
                </c:pt>
                <c:pt idx="912">
                  <c:v>59.845134999999999</c:v>
                </c:pt>
                <c:pt idx="913">
                  <c:v>59.845241999999999</c:v>
                </c:pt>
                <c:pt idx="914">
                  <c:v>59.845340999999998</c:v>
                </c:pt>
                <c:pt idx="915">
                  <c:v>59.845444000000001</c:v>
                </c:pt>
                <c:pt idx="916">
                  <c:v>59.845542999999999</c:v>
                </c:pt>
                <c:pt idx="917">
                  <c:v>59.845649999999999</c:v>
                </c:pt>
                <c:pt idx="918">
                  <c:v>59.845748999999998</c:v>
                </c:pt>
                <c:pt idx="919">
                  <c:v>59.845852000000001</c:v>
                </c:pt>
                <c:pt idx="920">
                  <c:v>59.845950999999999</c:v>
                </c:pt>
                <c:pt idx="921">
                  <c:v>59.846049999999998</c:v>
                </c:pt>
                <c:pt idx="922">
                  <c:v>59.846153000000001</c:v>
                </c:pt>
                <c:pt idx="923">
                  <c:v>59.846252</c:v>
                </c:pt>
                <c:pt idx="924">
                  <c:v>59.846352000000003</c:v>
                </c:pt>
                <c:pt idx="925">
                  <c:v>59.846451000000002</c:v>
                </c:pt>
                <c:pt idx="926">
                  <c:v>59.846553999999998</c:v>
                </c:pt>
                <c:pt idx="927">
                  <c:v>59.846653000000003</c:v>
                </c:pt>
                <c:pt idx="928">
                  <c:v>59.846752000000002</c:v>
                </c:pt>
                <c:pt idx="929">
                  <c:v>59.846848000000001</c:v>
                </c:pt>
                <c:pt idx="930">
                  <c:v>59.846950999999997</c:v>
                </c:pt>
                <c:pt idx="931">
                  <c:v>59.847045999999999</c:v>
                </c:pt>
                <c:pt idx="932">
                  <c:v>59.847144999999998</c:v>
                </c:pt>
                <c:pt idx="933">
                  <c:v>59.847244000000003</c:v>
                </c:pt>
                <c:pt idx="934">
                  <c:v>59.847340000000003</c:v>
                </c:pt>
                <c:pt idx="935">
                  <c:v>59.847439000000001</c:v>
                </c:pt>
                <c:pt idx="936">
                  <c:v>59.847534000000003</c:v>
                </c:pt>
                <c:pt idx="937">
                  <c:v>59.847633000000002</c:v>
                </c:pt>
                <c:pt idx="938">
                  <c:v>59.847729000000001</c:v>
                </c:pt>
                <c:pt idx="939">
                  <c:v>59.847824000000003</c:v>
                </c:pt>
                <c:pt idx="940">
                  <c:v>59.847923000000002</c:v>
                </c:pt>
                <c:pt idx="941">
                  <c:v>59.848019000000001</c:v>
                </c:pt>
                <c:pt idx="942">
                  <c:v>59.848109999999998</c:v>
                </c:pt>
                <c:pt idx="943">
                  <c:v>59.848208999999997</c:v>
                </c:pt>
                <c:pt idx="944">
                  <c:v>59.848300999999999</c:v>
                </c:pt>
                <c:pt idx="945">
                  <c:v>59.848396000000001</c:v>
                </c:pt>
                <c:pt idx="946">
                  <c:v>59.848492</c:v>
                </c:pt>
                <c:pt idx="947">
                  <c:v>59.848587000000002</c:v>
                </c:pt>
                <c:pt idx="948">
                  <c:v>59.848678999999997</c:v>
                </c:pt>
                <c:pt idx="949">
                  <c:v>59.848773999999999</c:v>
                </c:pt>
                <c:pt idx="950">
                  <c:v>59.848866000000001</c:v>
                </c:pt>
                <c:pt idx="951">
                  <c:v>59.848961000000003</c:v>
                </c:pt>
                <c:pt idx="952">
                  <c:v>59.849052</c:v>
                </c:pt>
                <c:pt idx="953">
                  <c:v>59.849144000000003</c:v>
                </c:pt>
                <c:pt idx="954">
                  <c:v>59.849238999999997</c:v>
                </c:pt>
                <c:pt idx="955">
                  <c:v>59.849327000000002</c:v>
                </c:pt>
                <c:pt idx="956">
                  <c:v>59.849421999999997</c:v>
                </c:pt>
                <c:pt idx="957">
                  <c:v>59.849513999999999</c:v>
                </c:pt>
                <c:pt idx="958">
                  <c:v>59.849601999999997</c:v>
                </c:pt>
                <c:pt idx="959">
                  <c:v>59.849693000000002</c:v>
                </c:pt>
                <c:pt idx="960">
                  <c:v>59.849784999999997</c:v>
                </c:pt>
                <c:pt idx="961">
                  <c:v>59.849876000000002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64201120"/>
        <c:axId val="164201504"/>
      </c:scatterChart>
      <c:valAx>
        <c:axId val="164201120"/>
        <c:scaling>
          <c:orientation val="minMax"/>
          <c:max val="2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Time(s)</a:t>
                </a:r>
              </a:p>
            </c:rich>
          </c:tx>
          <c:layout/>
          <c:overlay val="0"/>
          <c:spPr>
            <a:noFill/>
            <a:ln w="25400">
              <a:noFill/>
            </a:ln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164201504"/>
        <c:crosses val="autoZero"/>
        <c:crossBetween val="midCat"/>
        <c:majorUnit val="2"/>
      </c:valAx>
      <c:valAx>
        <c:axId val="164201504"/>
        <c:scaling>
          <c:orientation val="minMax"/>
          <c:min val="59.3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Frequency (Hz)</a:t>
                </a:r>
              </a:p>
            </c:rich>
          </c:tx>
          <c:layout/>
          <c:overlay val="0"/>
          <c:spPr>
            <a:noFill/>
            <a:ln w="25400">
              <a:noFill/>
            </a:ln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4201120"/>
        <c:crosses val="autoZero"/>
        <c:crossBetween val="midCat"/>
      </c:valAx>
      <c:spPr>
        <a:noFill/>
        <a:ln w="25400">
          <a:noFill/>
        </a:ln>
      </c:spPr>
    </c:plotArea>
    <c:legend>
      <c:legendPos val="t"/>
      <c:layout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0">
                <a:solidFill>
                  <a:schemeClr val="accent2"/>
                </a:solidFill>
              </a:defRPr>
            </a:pPr>
            <a:r>
              <a:rPr lang="en-US" sz="1400" b="0" dirty="0" smtClean="0">
                <a:solidFill>
                  <a:schemeClr val="accent2"/>
                </a:solidFill>
              </a:rPr>
              <a:t>Frequency</a:t>
            </a:r>
            <a:endParaRPr lang="en-US" sz="1400" b="0" dirty="0">
              <a:solidFill>
                <a:schemeClr val="accent2"/>
              </a:solidFill>
            </a:endParaRPr>
          </a:p>
        </c:rich>
      </c:tx>
      <c:layout/>
      <c:overlay val="0"/>
    </c:title>
    <c:autoTitleDeleted val="0"/>
    <c:plotArea>
      <c:layout/>
      <c:scatterChart>
        <c:scatterStyle val="smoothMarker"/>
        <c:varyColors val="0"/>
        <c:ser>
          <c:idx val="1"/>
          <c:order val="0"/>
          <c:tx>
            <c:v>Actual</c:v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xVal>
            <c:numRef>
              <c:f>Simulation_vs_Actual!$E$2:$E$2411</c:f>
              <c:numCache>
                <c:formatCode>General</c:formatCode>
                <c:ptCount val="2410"/>
                <c:pt idx="0">
                  <c:v>0.5</c:v>
                </c:pt>
                <c:pt idx="1">
                  <c:v>0.50833300000000037</c:v>
                </c:pt>
                <c:pt idx="2">
                  <c:v>0.51666600000000074</c:v>
                </c:pt>
                <c:pt idx="3">
                  <c:v>0.52499999999999858</c:v>
                </c:pt>
                <c:pt idx="4">
                  <c:v>0.53333299999999895</c:v>
                </c:pt>
                <c:pt idx="5">
                  <c:v>0.54166599999999931</c:v>
                </c:pt>
                <c:pt idx="6">
                  <c:v>0.55000000000000071</c:v>
                </c:pt>
                <c:pt idx="7">
                  <c:v>0.55833299999999753</c:v>
                </c:pt>
                <c:pt idx="8">
                  <c:v>0.56666599999999789</c:v>
                </c:pt>
                <c:pt idx="9">
                  <c:v>0.57499999999999929</c:v>
                </c:pt>
                <c:pt idx="10">
                  <c:v>0.58333299999999966</c:v>
                </c:pt>
                <c:pt idx="11">
                  <c:v>0.59166600000000003</c:v>
                </c:pt>
                <c:pt idx="12">
                  <c:v>0.59999999999999787</c:v>
                </c:pt>
                <c:pt idx="13">
                  <c:v>0.60833299999999824</c:v>
                </c:pt>
                <c:pt idx="14">
                  <c:v>0.6166659999999986</c:v>
                </c:pt>
                <c:pt idx="15">
                  <c:v>0.625</c:v>
                </c:pt>
                <c:pt idx="16">
                  <c:v>0.63333300000000037</c:v>
                </c:pt>
                <c:pt idx="17">
                  <c:v>0.64166600000000074</c:v>
                </c:pt>
                <c:pt idx="18">
                  <c:v>0.64999999999999858</c:v>
                </c:pt>
                <c:pt idx="19">
                  <c:v>0.65833299999999895</c:v>
                </c:pt>
                <c:pt idx="20">
                  <c:v>0.66666599999999931</c:v>
                </c:pt>
                <c:pt idx="21">
                  <c:v>0.67500000000000071</c:v>
                </c:pt>
                <c:pt idx="22">
                  <c:v>0.68333299999999753</c:v>
                </c:pt>
                <c:pt idx="23">
                  <c:v>0.69166599999999789</c:v>
                </c:pt>
                <c:pt idx="24">
                  <c:v>0.69999999999999929</c:v>
                </c:pt>
                <c:pt idx="25">
                  <c:v>0.70833299999999966</c:v>
                </c:pt>
                <c:pt idx="26">
                  <c:v>0.71666600000000003</c:v>
                </c:pt>
                <c:pt idx="27">
                  <c:v>0.72499999999999787</c:v>
                </c:pt>
                <c:pt idx="28">
                  <c:v>0.73333299999999824</c:v>
                </c:pt>
                <c:pt idx="29">
                  <c:v>0.7416659999999986</c:v>
                </c:pt>
                <c:pt idx="30">
                  <c:v>0.75</c:v>
                </c:pt>
                <c:pt idx="31">
                  <c:v>0.75833300000000037</c:v>
                </c:pt>
                <c:pt idx="32">
                  <c:v>0.76666600000000074</c:v>
                </c:pt>
                <c:pt idx="33">
                  <c:v>0.77499999999999858</c:v>
                </c:pt>
                <c:pt idx="34">
                  <c:v>0.78333299999999895</c:v>
                </c:pt>
                <c:pt idx="35">
                  <c:v>0.79166599999999931</c:v>
                </c:pt>
                <c:pt idx="36">
                  <c:v>0.80000000000000071</c:v>
                </c:pt>
                <c:pt idx="37">
                  <c:v>0.80833299999999753</c:v>
                </c:pt>
                <c:pt idx="38">
                  <c:v>0.81666599999999789</c:v>
                </c:pt>
                <c:pt idx="39">
                  <c:v>0.82499999999999929</c:v>
                </c:pt>
                <c:pt idx="40">
                  <c:v>0.83333299999999966</c:v>
                </c:pt>
                <c:pt idx="41">
                  <c:v>0.84166600000000003</c:v>
                </c:pt>
                <c:pt idx="42">
                  <c:v>0.84999999999999787</c:v>
                </c:pt>
                <c:pt idx="43">
                  <c:v>0.85833299999999824</c:v>
                </c:pt>
                <c:pt idx="44">
                  <c:v>0.8666659999999986</c:v>
                </c:pt>
                <c:pt idx="45">
                  <c:v>0.875</c:v>
                </c:pt>
                <c:pt idx="46">
                  <c:v>0.88333300000000037</c:v>
                </c:pt>
                <c:pt idx="47">
                  <c:v>0.89166600000000074</c:v>
                </c:pt>
                <c:pt idx="48">
                  <c:v>0.89999999999999858</c:v>
                </c:pt>
                <c:pt idx="49">
                  <c:v>0.90833299999999895</c:v>
                </c:pt>
                <c:pt idx="50">
                  <c:v>0.91666599999999931</c:v>
                </c:pt>
                <c:pt idx="51">
                  <c:v>0.92500000000000071</c:v>
                </c:pt>
                <c:pt idx="52">
                  <c:v>0.93333299999999753</c:v>
                </c:pt>
                <c:pt idx="53">
                  <c:v>0.94166599999999789</c:v>
                </c:pt>
                <c:pt idx="54">
                  <c:v>0.94999999999999929</c:v>
                </c:pt>
                <c:pt idx="55">
                  <c:v>0.95833299999999966</c:v>
                </c:pt>
                <c:pt idx="56">
                  <c:v>0.96666600000000003</c:v>
                </c:pt>
                <c:pt idx="57">
                  <c:v>0.97499999999999787</c:v>
                </c:pt>
                <c:pt idx="58">
                  <c:v>0.98333299999999824</c:v>
                </c:pt>
                <c:pt idx="59">
                  <c:v>0.9916659999999986</c:v>
                </c:pt>
                <c:pt idx="60">
                  <c:v>1</c:v>
                </c:pt>
                <c:pt idx="61">
                  <c:v>1.0083330000000004</c:v>
                </c:pt>
                <c:pt idx="62">
                  <c:v>1.0166660000000007</c:v>
                </c:pt>
                <c:pt idx="63">
                  <c:v>1.0249999999999986</c:v>
                </c:pt>
                <c:pt idx="64">
                  <c:v>1.0333329999999989</c:v>
                </c:pt>
                <c:pt idx="65">
                  <c:v>1.0416659999999993</c:v>
                </c:pt>
                <c:pt idx="66">
                  <c:v>1.0500000000000007</c:v>
                </c:pt>
                <c:pt idx="67">
                  <c:v>1.0583329999999975</c:v>
                </c:pt>
                <c:pt idx="68">
                  <c:v>1.0666659999999979</c:v>
                </c:pt>
                <c:pt idx="69">
                  <c:v>1.0749999999999993</c:v>
                </c:pt>
                <c:pt idx="70">
                  <c:v>1.0833329999999997</c:v>
                </c:pt>
                <c:pt idx="71">
                  <c:v>1.091666</c:v>
                </c:pt>
                <c:pt idx="72">
                  <c:v>1.0999999999999979</c:v>
                </c:pt>
                <c:pt idx="73">
                  <c:v>1.1083329999999982</c:v>
                </c:pt>
                <c:pt idx="74">
                  <c:v>1.1166659999999986</c:v>
                </c:pt>
                <c:pt idx="75">
                  <c:v>1.125</c:v>
                </c:pt>
                <c:pt idx="76">
                  <c:v>1.1333330000000004</c:v>
                </c:pt>
                <c:pt idx="77">
                  <c:v>1.1416660000000007</c:v>
                </c:pt>
                <c:pt idx="78">
                  <c:v>1.1499999999999986</c:v>
                </c:pt>
                <c:pt idx="79">
                  <c:v>1.1583329999999989</c:v>
                </c:pt>
                <c:pt idx="80">
                  <c:v>1.1666659999999993</c:v>
                </c:pt>
                <c:pt idx="81">
                  <c:v>1.1750000000000007</c:v>
                </c:pt>
                <c:pt idx="82">
                  <c:v>1.1833329999999975</c:v>
                </c:pt>
                <c:pt idx="83">
                  <c:v>1.1916659999999979</c:v>
                </c:pt>
                <c:pt idx="84">
                  <c:v>1.1999999999999993</c:v>
                </c:pt>
                <c:pt idx="85">
                  <c:v>1.2083329999999997</c:v>
                </c:pt>
                <c:pt idx="86">
                  <c:v>1.216666</c:v>
                </c:pt>
                <c:pt idx="87">
                  <c:v>1.2249999999999979</c:v>
                </c:pt>
                <c:pt idx="88">
                  <c:v>1.2333329999999982</c:v>
                </c:pt>
                <c:pt idx="89">
                  <c:v>1.2416659999999986</c:v>
                </c:pt>
                <c:pt idx="90">
                  <c:v>1.25</c:v>
                </c:pt>
                <c:pt idx="91">
                  <c:v>1.2583330000000004</c:v>
                </c:pt>
                <c:pt idx="92">
                  <c:v>1.2666660000000007</c:v>
                </c:pt>
                <c:pt idx="93">
                  <c:v>1.2749999999999986</c:v>
                </c:pt>
                <c:pt idx="94">
                  <c:v>1.2833329999999989</c:v>
                </c:pt>
                <c:pt idx="95">
                  <c:v>1.2916659999999993</c:v>
                </c:pt>
                <c:pt idx="96">
                  <c:v>1.3000000000000007</c:v>
                </c:pt>
                <c:pt idx="97">
                  <c:v>1.3083329999999975</c:v>
                </c:pt>
                <c:pt idx="98">
                  <c:v>1.3166659999999979</c:v>
                </c:pt>
                <c:pt idx="99">
                  <c:v>1.3249999999999993</c:v>
                </c:pt>
                <c:pt idx="100">
                  <c:v>1.3333329999999997</c:v>
                </c:pt>
                <c:pt idx="101">
                  <c:v>1.341666</c:v>
                </c:pt>
                <c:pt idx="102">
                  <c:v>1.3499999999999979</c:v>
                </c:pt>
                <c:pt idx="103">
                  <c:v>1.3583329999999982</c:v>
                </c:pt>
                <c:pt idx="104">
                  <c:v>1.3666659999999986</c:v>
                </c:pt>
                <c:pt idx="105">
                  <c:v>1.375</c:v>
                </c:pt>
                <c:pt idx="106">
                  <c:v>1.3833330000000004</c:v>
                </c:pt>
                <c:pt idx="107">
                  <c:v>1.3916660000000007</c:v>
                </c:pt>
                <c:pt idx="108">
                  <c:v>1.3999999999999986</c:v>
                </c:pt>
                <c:pt idx="109">
                  <c:v>1.4083329999999989</c:v>
                </c:pt>
                <c:pt idx="110">
                  <c:v>1.4166659999999993</c:v>
                </c:pt>
                <c:pt idx="111">
                  <c:v>1.4250000000000007</c:v>
                </c:pt>
                <c:pt idx="112">
                  <c:v>1.4333329999999975</c:v>
                </c:pt>
                <c:pt idx="113">
                  <c:v>1.4416659999999979</c:v>
                </c:pt>
                <c:pt idx="114">
                  <c:v>1.4499999999999993</c:v>
                </c:pt>
                <c:pt idx="115">
                  <c:v>1.4583329999999997</c:v>
                </c:pt>
                <c:pt idx="116">
                  <c:v>1.466666</c:v>
                </c:pt>
                <c:pt idx="117">
                  <c:v>1.4749999999999979</c:v>
                </c:pt>
                <c:pt idx="118">
                  <c:v>1.4833329999999982</c:v>
                </c:pt>
                <c:pt idx="119">
                  <c:v>1.4916659999999986</c:v>
                </c:pt>
                <c:pt idx="120">
                  <c:v>1.5</c:v>
                </c:pt>
                <c:pt idx="121">
                  <c:v>1.5083330000000004</c:v>
                </c:pt>
                <c:pt idx="122">
                  <c:v>1.5166660000000007</c:v>
                </c:pt>
                <c:pt idx="123">
                  <c:v>1.5249999999999986</c:v>
                </c:pt>
                <c:pt idx="124">
                  <c:v>1.5333329999999989</c:v>
                </c:pt>
                <c:pt idx="125">
                  <c:v>1.5416659999999993</c:v>
                </c:pt>
                <c:pt idx="126">
                  <c:v>1.5500000000000007</c:v>
                </c:pt>
                <c:pt idx="127">
                  <c:v>1.5583329999999975</c:v>
                </c:pt>
                <c:pt idx="128">
                  <c:v>1.5666659999999979</c:v>
                </c:pt>
                <c:pt idx="129">
                  <c:v>1.5749999999999993</c:v>
                </c:pt>
                <c:pt idx="130">
                  <c:v>1.5833329999999997</c:v>
                </c:pt>
                <c:pt idx="131">
                  <c:v>1.591666</c:v>
                </c:pt>
                <c:pt idx="132">
                  <c:v>1.5999999999999979</c:v>
                </c:pt>
                <c:pt idx="133">
                  <c:v>1.6083329999999982</c:v>
                </c:pt>
                <c:pt idx="134">
                  <c:v>1.6166659999999986</c:v>
                </c:pt>
                <c:pt idx="135">
                  <c:v>1.625</c:v>
                </c:pt>
                <c:pt idx="136">
                  <c:v>1.6333330000000004</c:v>
                </c:pt>
                <c:pt idx="137">
                  <c:v>1.6416660000000007</c:v>
                </c:pt>
                <c:pt idx="138">
                  <c:v>1.6499999999999986</c:v>
                </c:pt>
                <c:pt idx="139">
                  <c:v>1.6583329999999989</c:v>
                </c:pt>
                <c:pt idx="140">
                  <c:v>1.6666659999999993</c:v>
                </c:pt>
                <c:pt idx="141">
                  <c:v>1.6750000000000007</c:v>
                </c:pt>
                <c:pt idx="142">
                  <c:v>1.6833329999999975</c:v>
                </c:pt>
                <c:pt idx="143">
                  <c:v>1.6916659999999979</c:v>
                </c:pt>
                <c:pt idx="144">
                  <c:v>1.6999999999999993</c:v>
                </c:pt>
                <c:pt idx="145">
                  <c:v>1.7083329999999997</c:v>
                </c:pt>
                <c:pt idx="146">
                  <c:v>1.716666</c:v>
                </c:pt>
                <c:pt idx="147">
                  <c:v>1.7249999999999979</c:v>
                </c:pt>
                <c:pt idx="148">
                  <c:v>1.7333329999999982</c:v>
                </c:pt>
                <c:pt idx="149">
                  <c:v>1.7416659999999986</c:v>
                </c:pt>
                <c:pt idx="150">
                  <c:v>1.75</c:v>
                </c:pt>
                <c:pt idx="151">
                  <c:v>1.7583330000000004</c:v>
                </c:pt>
                <c:pt idx="152">
                  <c:v>1.7666660000000007</c:v>
                </c:pt>
                <c:pt idx="153">
                  <c:v>1.7749999999999986</c:v>
                </c:pt>
                <c:pt idx="154">
                  <c:v>1.7833329999999989</c:v>
                </c:pt>
                <c:pt idx="155">
                  <c:v>1.7916659999999993</c:v>
                </c:pt>
                <c:pt idx="156">
                  <c:v>1.8000000000000007</c:v>
                </c:pt>
                <c:pt idx="157">
                  <c:v>1.8083329999999975</c:v>
                </c:pt>
                <c:pt idx="158">
                  <c:v>1.8166659999999979</c:v>
                </c:pt>
                <c:pt idx="159">
                  <c:v>1.8249999999999993</c:v>
                </c:pt>
                <c:pt idx="160">
                  <c:v>1.8333329999999997</c:v>
                </c:pt>
                <c:pt idx="161">
                  <c:v>1.841666</c:v>
                </c:pt>
                <c:pt idx="162">
                  <c:v>1.8499999999999979</c:v>
                </c:pt>
                <c:pt idx="163">
                  <c:v>1.8583329999999982</c:v>
                </c:pt>
                <c:pt idx="164">
                  <c:v>1.8666659999999986</c:v>
                </c:pt>
                <c:pt idx="165">
                  <c:v>1.875</c:v>
                </c:pt>
                <c:pt idx="166">
                  <c:v>1.8833330000000004</c:v>
                </c:pt>
                <c:pt idx="167">
                  <c:v>1.8916660000000007</c:v>
                </c:pt>
                <c:pt idx="168">
                  <c:v>1.8999999999999986</c:v>
                </c:pt>
                <c:pt idx="169">
                  <c:v>1.9083329999999989</c:v>
                </c:pt>
                <c:pt idx="170">
                  <c:v>1.9166659999999993</c:v>
                </c:pt>
                <c:pt idx="171">
                  <c:v>1.9250000000000007</c:v>
                </c:pt>
                <c:pt idx="172">
                  <c:v>1.9333329999999975</c:v>
                </c:pt>
                <c:pt idx="173">
                  <c:v>1.9416659999999979</c:v>
                </c:pt>
                <c:pt idx="174">
                  <c:v>1.9499999999999993</c:v>
                </c:pt>
                <c:pt idx="175">
                  <c:v>1.9583329999999997</c:v>
                </c:pt>
                <c:pt idx="176">
                  <c:v>1.966666</c:v>
                </c:pt>
                <c:pt idx="177">
                  <c:v>1.9749999999999979</c:v>
                </c:pt>
                <c:pt idx="178">
                  <c:v>1.9833329999999982</c:v>
                </c:pt>
                <c:pt idx="179">
                  <c:v>1.9916659999999986</c:v>
                </c:pt>
                <c:pt idx="180">
                  <c:v>2</c:v>
                </c:pt>
                <c:pt idx="181">
                  <c:v>2.0083330000000004</c:v>
                </c:pt>
                <c:pt idx="182">
                  <c:v>2.0166660000000007</c:v>
                </c:pt>
                <c:pt idx="183">
                  <c:v>2.0249999999999986</c:v>
                </c:pt>
                <c:pt idx="184">
                  <c:v>2.0333329999999989</c:v>
                </c:pt>
                <c:pt idx="185">
                  <c:v>2.0416659999999993</c:v>
                </c:pt>
                <c:pt idx="186">
                  <c:v>2.0500000000000007</c:v>
                </c:pt>
                <c:pt idx="187">
                  <c:v>2.0583329999999975</c:v>
                </c:pt>
                <c:pt idx="188">
                  <c:v>2.0666659999999979</c:v>
                </c:pt>
                <c:pt idx="189">
                  <c:v>2.0749999999999993</c:v>
                </c:pt>
                <c:pt idx="190">
                  <c:v>2.0833329999999997</c:v>
                </c:pt>
                <c:pt idx="191">
                  <c:v>2.091666</c:v>
                </c:pt>
                <c:pt idx="192">
                  <c:v>2.0999999999999979</c:v>
                </c:pt>
                <c:pt idx="193">
                  <c:v>2.1083329999999982</c:v>
                </c:pt>
                <c:pt idx="194">
                  <c:v>2.1166659999999986</c:v>
                </c:pt>
                <c:pt idx="195">
                  <c:v>2.125</c:v>
                </c:pt>
                <c:pt idx="196">
                  <c:v>2.1333330000000004</c:v>
                </c:pt>
                <c:pt idx="197">
                  <c:v>2.1416660000000007</c:v>
                </c:pt>
                <c:pt idx="198">
                  <c:v>2.1499999999999986</c:v>
                </c:pt>
                <c:pt idx="199">
                  <c:v>2.1583329999999989</c:v>
                </c:pt>
                <c:pt idx="200">
                  <c:v>2.1666659999999993</c:v>
                </c:pt>
                <c:pt idx="201">
                  <c:v>2.1750000000000007</c:v>
                </c:pt>
                <c:pt idx="202">
                  <c:v>2.1833329999999975</c:v>
                </c:pt>
                <c:pt idx="203">
                  <c:v>2.1916659999999979</c:v>
                </c:pt>
                <c:pt idx="204">
                  <c:v>2.1999999999999993</c:v>
                </c:pt>
                <c:pt idx="205">
                  <c:v>2.2083329999999997</c:v>
                </c:pt>
                <c:pt idx="206">
                  <c:v>2.216666</c:v>
                </c:pt>
                <c:pt idx="207">
                  <c:v>2.2249999999999979</c:v>
                </c:pt>
                <c:pt idx="208">
                  <c:v>2.2333329999999982</c:v>
                </c:pt>
                <c:pt idx="209">
                  <c:v>2.2416659999999986</c:v>
                </c:pt>
                <c:pt idx="210">
                  <c:v>2.25</c:v>
                </c:pt>
                <c:pt idx="211">
                  <c:v>2.2583330000000004</c:v>
                </c:pt>
                <c:pt idx="212">
                  <c:v>2.2666660000000007</c:v>
                </c:pt>
                <c:pt idx="213">
                  <c:v>2.2749999999999986</c:v>
                </c:pt>
                <c:pt idx="214">
                  <c:v>2.2833329999999989</c:v>
                </c:pt>
                <c:pt idx="215">
                  <c:v>2.2916659999999993</c:v>
                </c:pt>
                <c:pt idx="216">
                  <c:v>2.3000000000000007</c:v>
                </c:pt>
                <c:pt idx="217">
                  <c:v>2.3083329999999975</c:v>
                </c:pt>
                <c:pt idx="218">
                  <c:v>2.3166659999999979</c:v>
                </c:pt>
                <c:pt idx="219">
                  <c:v>2.3249999999999993</c:v>
                </c:pt>
                <c:pt idx="220">
                  <c:v>2.3333329999999997</c:v>
                </c:pt>
                <c:pt idx="221">
                  <c:v>2.341666</c:v>
                </c:pt>
                <c:pt idx="222">
                  <c:v>2.3499999999999979</c:v>
                </c:pt>
                <c:pt idx="223">
                  <c:v>2.3583329999999982</c:v>
                </c:pt>
                <c:pt idx="224">
                  <c:v>2.3666659999999986</c:v>
                </c:pt>
                <c:pt idx="225">
                  <c:v>2.375</c:v>
                </c:pt>
                <c:pt idx="226">
                  <c:v>2.3833330000000004</c:v>
                </c:pt>
                <c:pt idx="227">
                  <c:v>2.3916660000000007</c:v>
                </c:pt>
                <c:pt idx="228">
                  <c:v>2.3999999999999986</c:v>
                </c:pt>
                <c:pt idx="229">
                  <c:v>2.4083329999999989</c:v>
                </c:pt>
                <c:pt idx="230">
                  <c:v>2.4166659999999993</c:v>
                </c:pt>
                <c:pt idx="231">
                  <c:v>2.4250000000000007</c:v>
                </c:pt>
                <c:pt idx="232">
                  <c:v>2.4333329999999975</c:v>
                </c:pt>
                <c:pt idx="233">
                  <c:v>2.4416659999999979</c:v>
                </c:pt>
                <c:pt idx="234">
                  <c:v>2.4499999999999993</c:v>
                </c:pt>
                <c:pt idx="235">
                  <c:v>2.4583329999999997</c:v>
                </c:pt>
                <c:pt idx="236">
                  <c:v>2.466666</c:v>
                </c:pt>
                <c:pt idx="237">
                  <c:v>2.4749999999999979</c:v>
                </c:pt>
                <c:pt idx="238">
                  <c:v>2.4833329999999982</c:v>
                </c:pt>
                <c:pt idx="239">
                  <c:v>2.4916659999999986</c:v>
                </c:pt>
                <c:pt idx="240">
                  <c:v>2.5</c:v>
                </c:pt>
                <c:pt idx="241">
                  <c:v>2.5083330000000004</c:v>
                </c:pt>
                <c:pt idx="242">
                  <c:v>2.5166660000000007</c:v>
                </c:pt>
                <c:pt idx="243">
                  <c:v>2.5249999999999986</c:v>
                </c:pt>
                <c:pt idx="244">
                  <c:v>2.5333329999999989</c:v>
                </c:pt>
                <c:pt idx="245">
                  <c:v>2.5416659999999993</c:v>
                </c:pt>
                <c:pt idx="246">
                  <c:v>2.5500000000000007</c:v>
                </c:pt>
                <c:pt idx="247">
                  <c:v>2.5583329999999975</c:v>
                </c:pt>
                <c:pt idx="248">
                  <c:v>2.5666659999999979</c:v>
                </c:pt>
                <c:pt idx="249">
                  <c:v>2.5749999999999993</c:v>
                </c:pt>
                <c:pt idx="250">
                  <c:v>2.5833329999999997</c:v>
                </c:pt>
                <c:pt idx="251">
                  <c:v>2.591666</c:v>
                </c:pt>
                <c:pt idx="252">
                  <c:v>2.5999999999999979</c:v>
                </c:pt>
                <c:pt idx="253">
                  <c:v>2.6083329999999982</c:v>
                </c:pt>
                <c:pt idx="254">
                  <c:v>2.6166659999999986</c:v>
                </c:pt>
                <c:pt idx="255">
                  <c:v>2.625</c:v>
                </c:pt>
                <c:pt idx="256">
                  <c:v>2.6333330000000004</c:v>
                </c:pt>
                <c:pt idx="257">
                  <c:v>2.6416660000000007</c:v>
                </c:pt>
                <c:pt idx="258">
                  <c:v>2.6499999999999986</c:v>
                </c:pt>
                <c:pt idx="259">
                  <c:v>2.6583329999999989</c:v>
                </c:pt>
                <c:pt idx="260">
                  <c:v>2.6666659999999993</c:v>
                </c:pt>
                <c:pt idx="261">
                  <c:v>2.6750000000000007</c:v>
                </c:pt>
                <c:pt idx="262">
                  <c:v>2.6833329999999975</c:v>
                </c:pt>
                <c:pt idx="263">
                  <c:v>2.6916659999999979</c:v>
                </c:pt>
                <c:pt idx="264">
                  <c:v>2.6999999999999993</c:v>
                </c:pt>
                <c:pt idx="265">
                  <c:v>2.7083329999999997</c:v>
                </c:pt>
                <c:pt idx="266">
                  <c:v>2.716666</c:v>
                </c:pt>
                <c:pt idx="267">
                  <c:v>2.7249999999999979</c:v>
                </c:pt>
                <c:pt idx="268">
                  <c:v>2.7333329999999982</c:v>
                </c:pt>
                <c:pt idx="269">
                  <c:v>2.7416659999999986</c:v>
                </c:pt>
                <c:pt idx="270">
                  <c:v>2.75</c:v>
                </c:pt>
                <c:pt idx="271">
                  <c:v>2.7583330000000004</c:v>
                </c:pt>
                <c:pt idx="272">
                  <c:v>2.7666660000000007</c:v>
                </c:pt>
                <c:pt idx="273">
                  <c:v>2.7749999999999986</c:v>
                </c:pt>
                <c:pt idx="274">
                  <c:v>2.7833329999999989</c:v>
                </c:pt>
                <c:pt idx="275">
                  <c:v>2.7916659999999993</c:v>
                </c:pt>
                <c:pt idx="276">
                  <c:v>2.8000000000000007</c:v>
                </c:pt>
                <c:pt idx="277">
                  <c:v>2.8083329999999975</c:v>
                </c:pt>
                <c:pt idx="278">
                  <c:v>2.8166659999999979</c:v>
                </c:pt>
                <c:pt idx="279">
                  <c:v>2.8249999999999993</c:v>
                </c:pt>
                <c:pt idx="280">
                  <c:v>2.8333329999999997</c:v>
                </c:pt>
                <c:pt idx="281">
                  <c:v>2.841666</c:v>
                </c:pt>
                <c:pt idx="282">
                  <c:v>2.8499999999999979</c:v>
                </c:pt>
                <c:pt idx="283">
                  <c:v>2.8583329999999982</c:v>
                </c:pt>
                <c:pt idx="284">
                  <c:v>2.8666659999999986</c:v>
                </c:pt>
                <c:pt idx="285">
                  <c:v>2.875</c:v>
                </c:pt>
                <c:pt idx="286">
                  <c:v>2.8833330000000004</c:v>
                </c:pt>
                <c:pt idx="287">
                  <c:v>2.8916660000000007</c:v>
                </c:pt>
                <c:pt idx="288">
                  <c:v>2.8999999999999986</c:v>
                </c:pt>
                <c:pt idx="289">
                  <c:v>2.9083329999999989</c:v>
                </c:pt>
                <c:pt idx="290">
                  <c:v>2.9166659999999993</c:v>
                </c:pt>
                <c:pt idx="291">
                  <c:v>2.9250000000000007</c:v>
                </c:pt>
                <c:pt idx="292">
                  <c:v>2.9333329999999975</c:v>
                </c:pt>
                <c:pt idx="293">
                  <c:v>2.9416659999999979</c:v>
                </c:pt>
                <c:pt idx="294">
                  <c:v>2.9499999999999993</c:v>
                </c:pt>
                <c:pt idx="295">
                  <c:v>2.9583329999999997</c:v>
                </c:pt>
                <c:pt idx="296">
                  <c:v>2.966666</c:v>
                </c:pt>
                <c:pt idx="297">
                  <c:v>2.9749999999999979</c:v>
                </c:pt>
                <c:pt idx="298">
                  <c:v>2.9833329999999982</c:v>
                </c:pt>
                <c:pt idx="299">
                  <c:v>2.9916659999999986</c:v>
                </c:pt>
                <c:pt idx="300">
                  <c:v>3</c:v>
                </c:pt>
                <c:pt idx="301">
                  <c:v>3.0083330000000004</c:v>
                </c:pt>
                <c:pt idx="302">
                  <c:v>3.0166660000000007</c:v>
                </c:pt>
                <c:pt idx="303">
                  <c:v>3.0249999999999986</c:v>
                </c:pt>
                <c:pt idx="304">
                  <c:v>3.0333329999999989</c:v>
                </c:pt>
                <c:pt idx="305">
                  <c:v>3.0416659999999993</c:v>
                </c:pt>
                <c:pt idx="306">
                  <c:v>3.0500000000000007</c:v>
                </c:pt>
                <c:pt idx="307">
                  <c:v>3.0583329999999975</c:v>
                </c:pt>
                <c:pt idx="308">
                  <c:v>3.0666659999999979</c:v>
                </c:pt>
                <c:pt idx="309">
                  <c:v>3.0749999999999993</c:v>
                </c:pt>
                <c:pt idx="310">
                  <c:v>3.0833329999999997</c:v>
                </c:pt>
                <c:pt idx="311">
                  <c:v>3.091666</c:v>
                </c:pt>
                <c:pt idx="312">
                  <c:v>3.0999999999999979</c:v>
                </c:pt>
                <c:pt idx="313">
                  <c:v>3.1083329999999982</c:v>
                </c:pt>
                <c:pt idx="314">
                  <c:v>3.1166659999999986</c:v>
                </c:pt>
                <c:pt idx="315">
                  <c:v>3.125</c:v>
                </c:pt>
                <c:pt idx="316">
                  <c:v>3.1333330000000004</c:v>
                </c:pt>
                <c:pt idx="317">
                  <c:v>3.1416660000000007</c:v>
                </c:pt>
                <c:pt idx="318">
                  <c:v>3.1499999999999986</c:v>
                </c:pt>
                <c:pt idx="319">
                  <c:v>3.1583329999999989</c:v>
                </c:pt>
                <c:pt idx="320">
                  <c:v>3.1666659999999993</c:v>
                </c:pt>
                <c:pt idx="321">
                  <c:v>3.1750000000000007</c:v>
                </c:pt>
                <c:pt idx="322">
                  <c:v>3.1833329999999975</c:v>
                </c:pt>
                <c:pt idx="323">
                  <c:v>3.1916659999999979</c:v>
                </c:pt>
                <c:pt idx="324">
                  <c:v>3.1999999999999993</c:v>
                </c:pt>
                <c:pt idx="325">
                  <c:v>3.2083329999999997</c:v>
                </c:pt>
                <c:pt idx="326">
                  <c:v>3.216666</c:v>
                </c:pt>
                <c:pt idx="327">
                  <c:v>3.2249999999999979</c:v>
                </c:pt>
                <c:pt idx="328">
                  <c:v>3.2333329999999982</c:v>
                </c:pt>
                <c:pt idx="329">
                  <c:v>3.2416659999999986</c:v>
                </c:pt>
                <c:pt idx="330">
                  <c:v>3.25</c:v>
                </c:pt>
                <c:pt idx="331">
                  <c:v>3.2583330000000004</c:v>
                </c:pt>
                <c:pt idx="332">
                  <c:v>3.2666660000000007</c:v>
                </c:pt>
                <c:pt idx="333">
                  <c:v>3.2749999999999986</c:v>
                </c:pt>
                <c:pt idx="334">
                  <c:v>3.2833329999999989</c:v>
                </c:pt>
                <c:pt idx="335">
                  <c:v>3.2916659999999993</c:v>
                </c:pt>
                <c:pt idx="336">
                  <c:v>3.3000000000000007</c:v>
                </c:pt>
                <c:pt idx="337">
                  <c:v>3.3083329999999975</c:v>
                </c:pt>
                <c:pt idx="338">
                  <c:v>3.3166659999999979</c:v>
                </c:pt>
                <c:pt idx="339">
                  <c:v>3.3249999999999993</c:v>
                </c:pt>
                <c:pt idx="340">
                  <c:v>3.3333329999999997</c:v>
                </c:pt>
                <c:pt idx="341">
                  <c:v>3.341666</c:v>
                </c:pt>
                <c:pt idx="342">
                  <c:v>3.3499999999999979</c:v>
                </c:pt>
                <c:pt idx="343">
                  <c:v>3.3583329999999982</c:v>
                </c:pt>
                <c:pt idx="344">
                  <c:v>3.3666659999999986</c:v>
                </c:pt>
                <c:pt idx="345">
                  <c:v>3.375</c:v>
                </c:pt>
                <c:pt idx="346">
                  <c:v>3.3833330000000004</c:v>
                </c:pt>
                <c:pt idx="347">
                  <c:v>3.3916660000000007</c:v>
                </c:pt>
                <c:pt idx="348">
                  <c:v>3.3999999999999986</c:v>
                </c:pt>
                <c:pt idx="349">
                  <c:v>3.4083329999999989</c:v>
                </c:pt>
                <c:pt idx="350">
                  <c:v>3.4166659999999993</c:v>
                </c:pt>
                <c:pt idx="351">
                  <c:v>3.4250000000000007</c:v>
                </c:pt>
                <c:pt idx="352">
                  <c:v>3.4333329999999975</c:v>
                </c:pt>
                <c:pt idx="353">
                  <c:v>3.4416659999999979</c:v>
                </c:pt>
                <c:pt idx="354">
                  <c:v>3.4499999999999993</c:v>
                </c:pt>
                <c:pt idx="355">
                  <c:v>3.4583329999999997</c:v>
                </c:pt>
                <c:pt idx="356">
                  <c:v>3.466666</c:v>
                </c:pt>
                <c:pt idx="357">
                  <c:v>3.4749999999999979</c:v>
                </c:pt>
                <c:pt idx="358">
                  <c:v>3.4833329999999982</c:v>
                </c:pt>
                <c:pt idx="359">
                  <c:v>3.4916659999999986</c:v>
                </c:pt>
                <c:pt idx="360">
                  <c:v>3.5</c:v>
                </c:pt>
                <c:pt idx="361">
                  <c:v>3.5083330000000004</c:v>
                </c:pt>
                <c:pt idx="362">
                  <c:v>3.5166660000000007</c:v>
                </c:pt>
                <c:pt idx="363">
                  <c:v>3.5249999999999986</c:v>
                </c:pt>
                <c:pt idx="364">
                  <c:v>3.5333329999999989</c:v>
                </c:pt>
                <c:pt idx="365">
                  <c:v>3.5416659999999993</c:v>
                </c:pt>
                <c:pt idx="366">
                  <c:v>3.5500000000000007</c:v>
                </c:pt>
                <c:pt idx="367">
                  <c:v>3.5583329999999975</c:v>
                </c:pt>
                <c:pt idx="368">
                  <c:v>3.5666659999999979</c:v>
                </c:pt>
                <c:pt idx="369">
                  <c:v>3.5749999999999993</c:v>
                </c:pt>
                <c:pt idx="370">
                  <c:v>3.5833329999999997</c:v>
                </c:pt>
                <c:pt idx="371">
                  <c:v>3.591666</c:v>
                </c:pt>
                <c:pt idx="372">
                  <c:v>3.5999999999999979</c:v>
                </c:pt>
                <c:pt idx="373">
                  <c:v>3.6083329999999982</c:v>
                </c:pt>
                <c:pt idx="374">
                  <c:v>3.6166659999999986</c:v>
                </c:pt>
                <c:pt idx="375">
                  <c:v>3.625</c:v>
                </c:pt>
                <c:pt idx="376">
                  <c:v>3.6333330000000004</c:v>
                </c:pt>
                <c:pt idx="377">
                  <c:v>3.6416660000000007</c:v>
                </c:pt>
                <c:pt idx="378">
                  <c:v>3.6499999999999986</c:v>
                </c:pt>
                <c:pt idx="379">
                  <c:v>3.6583329999999989</c:v>
                </c:pt>
                <c:pt idx="380">
                  <c:v>3.6666659999999993</c:v>
                </c:pt>
                <c:pt idx="381">
                  <c:v>3.6750000000000007</c:v>
                </c:pt>
                <c:pt idx="382">
                  <c:v>3.6833329999999975</c:v>
                </c:pt>
                <c:pt idx="383">
                  <c:v>3.6916659999999979</c:v>
                </c:pt>
                <c:pt idx="384">
                  <c:v>3.6999999999999993</c:v>
                </c:pt>
                <c:pt idx="385">
                  <c:v>3.7083329999999997</c:v>
                </c:pt>
                <c:pt idx="386">
                  <c:v>3.716666</c:v>
                </c:pt>
                <c:pt idx="387">
                  <c:v>3.7249999999999979</c:v>
                </c:pt>
                <c:pt idx="388">
                  <c:v>3.7333329999999982</c:v>
                </c:pt>
                <c:pt idx="389">
                  <c:v>3.7416659999999986</c:v>
                </c:pt>
                <c:pt idx="390">
                  <c:v>3.75</c:v>
                </c:pt>
                <c:pt idx="391">
                  <c:v>3.7583330000000004</c:v>
                </c:pt>
                <c:pt idx="392">
                  <c:v>3.7666660000000007</c:v>
                </c:pt>
                <c:pt idx="393">
                  <c:v>3.7749999999999986</c:v>
                </c:pt>
                <c:pt idx="394">
                  <c:v>3.7833329999999989</c:v>
                </c:pt>
                <c:pt idx="395">
                  <c:v>3.7916659999999993</c:v>
                </c:pt>
                <c:pt idx="396">
                  <c:v>3.8000000000000007</c:v>
                </c:pt>
                <c:pt idx="397">
                  <c:v>3.8083329999999975</c:v>
                </c:pt>
                <c:pt idx="398">
                  <c:v>3.8166659999999979</c:v>
                </c:pt>
                <c:pt idx="399">
                  <c:v>3.8249999999999993</c:v>
                </c:pt>
                <c:pt idx="400">
                  <c:v>3.8333329999999997</c:v>
                </c:pt>
                <c:pt idx="401">
                  <c:v>3.841666</c:v>
                </c:pt>
                <c:pt idx="402">
                  <c:v>3.8499999999999979</c:v>
                </c:pt>
                <c:pt idx="403">
                  <c:v>3.8583329999999982</c:v>
                </c:pt>
                <c:pt idx="404">
                  <c:v>3.8666659999999986</c:v>
                </c:pt>
                <c:pt idx="405">
                  <c:v>3.875</c:v>
                </c:pt>
                <c:pt idx="406">
                  <c:v>3.8833330000000004</c:v>
                </c:pt>
                <c:pt idx="407">
                  <c:v>3.8916660000000007</c:v>
                </c:pt>
                <c:pt idx="408">
                  <c:v>3.8999999999999986</c:v>
                </c:pt>
                <c:pt idx="409">
                  <c:v>3.9083329999999989</c:v>
                </c:pt>
                <c:pt idx="410">
                  <c:v>3.9166659999999993</c:v>
                </c:pt>
                <c:pt idx="411">
                  <c:v>3.9250000000000007</c:v>
                </c:pt>
                <c:pt idx="412">
                  <c:v>3.9333329999999975</c:v>
                </c:pt>
                <c:pt idx="413">
                  <c:v>3.9416659999999979</c:v>
                </c:pt>
                <c:pt idx="414">
                  <c:v>3.9499999999999993</c:v>
                </c:pt>
                <c:pt idx="415">
                  <c:v>3.9583329999999997</c:v>
                </c:pt>
                <c:pt idx="416">
                  <c:v>3.966666</c:v>
                </c:pt>
                <c:pt idx="417">
                  <c:v>3.9749999999999979</c:v>
                </c:pt>
                <c:pt idx="418">
                  <c:v>3.9833329999999982</c:v>
                </c:pt>
                <c:pt idx="419">
                  <c:v>3.9916659999999986</c:v>
                </c:pt>
                <c:pt idx="420">
                  <c:v>4</c:v>
                </c:pt>
                <c:pt idx="421">
                  <c:v>4.0083330000000004</c:v>
                </c:pt>
                <c:pt idx="422">
                  <c:v>4.0166660000000007</c:v>
                </c:pt>
                <c:pt idx="423">
                  <c:v>4.0249999999999986</c:v>
                </c:pt>
                <c:pt idx="424">
                  <c:v>4.0333329999999989</c:v>
                </c:pt>
                <c:pt idx="425">
                  <c:v>4.0416659999999993</c:v>
                </c:pt>
                <c:pt idx="426">
                  <c:v>4.0500000000000007</c:v>
                </c:pt>
                <c:pt idx="427">
                  <c:v>4.0583329999999975</c:v>
                </c:pt>
                <c:pt idx="428">
                  <c:v>4.0666659999999979</c:v>
                </c:pt>
                <c:pt idx="429">
                  <c:v>4.0749999999999993</c:v>
                </c:pt>
                <c:pt idx="430">
                  <c:v>4.0833329999999997</c:v>
                </c:pt>
                <c:pt idx="431">
                  <c:v>4.091666</c:v>
                </c:pt>
                <c:pt idx="432">
                  <c:v>4.0999999999999979</c:v>
                </c:pt>
                <c:pt idx="433">
                  <c:v>4.1083329999999982</c:v>
                </c:pt>
                <c:pt idx="434">
                  <c:v>4.1166659999999986</c:v>
                </c:pt>
                <c:pt idx="435">
                  <c:v>4.125</c:v>
                </c:pt>
                <c:pt idx="436">
                  <c:v>4.1333330000000004</c:v>
                </c:pt>
                <c:pt idx="437">
                  <c:v>4.1416660000000007</c:v>
                </c:pt>
                <c:pt idx="438">
                  <c:v>4.1499999999999986</c:v>
                </c:pt>
                <c:pt idx="439">
                  <c:v>4.1583329999999989</c:v>
                </c:pt>
                <c:pt idx="440">
                  <c:v>4.1666659999999993</c:v>
                </c:pt>
                <c:pt idx="441">
                  <c:v>4.1750000000000007</c:v>
                </c:pt>
                <c:pt idx="442">
                  <c:v>4.1833329999999975</c:v>
                </c:pt>
                <c:pt idx="443">
                  <c:v>4.1916659999999979</c:v>
                </c:pt>
                <c:pt idx="444">
                  <c:v>4.1999999999999993</c:v>
                </c:pt>
                <c:pt idx="445">
                  <c:v>4.2083329999999997</c:v>
                </c:pt>
                <c:pt idx="446">
                  <c:v>4.216666</c:v>
                </c:pt>
                <c:pt idx="447">
                  <c:v>4.2249999999999979</c:v>
                </c:pt>
                <c:pt idx="448">
                  <c:v>4.2333329999999982</c:v>
                </c:pt>
                <c:pt idx="449">
                  <c:v>4.2416659999999986</c:v>
                </c:pt>
                <c:pt idx="450">
                  <c:v>4.25</c:v>
                </c:pt>
                <c:pt idx="451">
                  <c:v>4.2583330000000004</c:v>
                </c:pt>
                <c:pt idx="452">
                  <c:v>4.2666660000000007</c:v>
                </c:pt>
                <c:pt idx="453">
                  <c:v>4.2749999999999986</c:v>
                </c:pt>
                <c:pt idx="454">
                  <c:v>4.2833329999999989</c:v>
                </c:pt>
                <c:pt idx="455">
                  <c:v>4.2916659999999993</c:v>
                </c:pt>
                <c:pt idx="456">
                  <c:v>4.3000000000000007</c:v>
                </c:pt>
                <c:pt idx="457">
                  <c:v>4.3083329999999975</c:v>
                </c:pt>
                <c:pt idx="458">
                  <c:v>4.3166659999999979</c:v>
                </c:pt>
                <c:pt idx="459">
                  <c:v>4.3249999999999993</c:v>
                </c:pt>
                <c:pt idx="460">
                  <c:v>4.3333329999999997</c:v>
                </c:pt>
                <c:pt idx="461">
                  <c:v>4.341666</c:v>
                </c:pt>
                <c:pt idx="462">
                  <c:v>4.3499999999999979</c:v>
                </c:pt>
                <c:pt idx="463">
                  <c:v>4.3583329999999982</c:v>
                </c:pt>
                <c:pt idx="464">
                  <c:v>4.3666659999999986</c:v>
                </c:pt>
                <c:pt idx="465">
                  <c:v>4.375</c:v>
                </c:pt>
                <c:pt idx="466">
                  <c:v>4.3833330000000004</c:v>
                </c:pt>
                <c:pt idx="467">
                  <c:v>4.3916660000000007</c:v>
                </c:pt>
                <c:pt idx="468">
                  <c:v>4.3999999999999986</c:v>
                </c:pt>
                <c:pt idx="469">
                  <c:v>4.4083329999999989</c:v>
                </c:pt>
                <c:pt idx="470">
                  <c:v>4.4166659999999993</c:v>
                </c:pt>
                <c:pt idx="471">
                  <c:v>4.4250000000000007</c:v>
                </c:pt>
                <c:pt idx="472">
                  <c:v>4.4333329999999975</c:v>
                </c:pt>
                <c:pt idx="473">
                  <c:v>4.4416659999999979</c:v>
                </c:pt>
                <c:pt idx="474">
                  <c:v>4.4499999999999993</c:v>
                </c:pt>
                <c:pt idx="475">
                  <c:v>4.4583329999999997</c:v>
                </c:pt>
                <c:pt idx="476">
                  <c:v>4.466666</c:v>
                </c:pt>
                <c:pt idx="477">
                  <c:v>4.4749999999999979</c:v>
                </c:pt>
                <c:pt idx="478">
                  <c:v>4.4833329999999982</c:v>
                </c:pt>
                <c:pt idx="479">
                  <c:v>4.4916659999999986</c:v>
                </c:pt>
                <c:pt idx="480">
                  <c:v>4.5</c:v>
                </c:pt>
                <c:pt idx="481">
                  <c:v>4.5083330000000004</c:v>
                </c:pt>
                <c:pt idx="482">
                  <c:v>4.5166660000000007</c:v>
                </c:pt>
                <c:pt idx="483">
                  <c:v>4.5249999999999986</c:v>
                </c:pt>
                <c:pt idx="484">
                  <c:v>4.5333329999999989</c:v>
                </c:pt>
                <c:pt idx="485">
                  <c:v>4.5416659999999993</c:v>
                </c:pt>
                <c:pt idx="486">
                  <c:v>4.5500000000000007</c:v>
                </c:pt>
                <c:pt idx="487">
                  <c:v>4.5583329999999975</c:v>
                </c:pt>
                <c:pt idx="488">
                  <c:v>4.5666659999999979</c:v>
                </c:pt>
                <c:pt idx="489">
                  <c:v>4.5749999999999993</c:v>
                </c:pt>
                <c:pt idx="490">
                  <c:v>4.5833329999999997</c:v>
                </c:pt>
                <c:pt idx="491">
                  <c:v>4.591666</c:v>
                </c:pt>
                <c:pt idx="492">
                  <c:v>4.5999999999999979</c:v>
                </c:pt>
                <c:pt idx="493">
                  <c:v>4.6083329999999982</c:v>
                </c:pt>
                <c:pt idx="494">
                  <c:v>4.6166659999999986</c:v>
                </c:pt>
                <c:pt idx="495">
                  <c:v>4.625</c:v>
                </c:pt>
                <c:pt idx="496">
                  <c:v>4.6333330000000004</c:v>
                </c:pt>
                <c:pt idx="497">
                  <c:v>4.6416660000000007</c:v>
                </c:pt>
                <c:pt idx="498">
                  <c:v>4.6499999999999986</c:v>
                </c:pt>
                <c:pt idx="499">
                  <c:v>4.6583329999999989</c:v>
                </c:pt>
                <c:pt idx="500">
                  <c:v>4.6666659999999993</c:v>
                </c:pt>
                <c:pt idx="501">
                  <c:v>4.6750000000000007</c:v>
                </c:pt>
                <c:pt idx="502">
                  <c:v>4.6833329999999975</c:v>
                </c:pt>
                <c:pt idx="503">
                  <c:v>4.6916659999999979</c:v>
                </c:pt>
                <c:pt idx="504">
                  <c:v>4.6999999999999993</c:v>
                </c:pt>
                <c:pt idx="505">
                  <c:v>4.7083329999999997</c:v>
                </c:pt>
                <c:pt idx="506">
                  <c:v>4.716666</c:v>
                </c:pt>
                <c:pt idx="507">
                  <c:v>4.7249999999999979</c:v>
                </c:pt>
                <c:pt idx="508">
                  <c:v>4.7333329999999982</c:v>
                </c:pt>
                <c:pt idx="509">
                  <c:v>4.7416659999999986</c:v>
                </c:pt>
                <c:pt idx="510">
                  <c:v>4.75</c:v>
                </c:pt>
                <c:pt idx="511">
                  <c:v>4.7583330000000004</c:v>
                </c:pt>
                <c:pt idx="512">
                  <c:v>4.7666660000000007</c:v>
                </c:pt>
                <c:pt idx="513">
                  <c:v>4.7749999999999986</c:v>
                </c:pt>
                <c:pt idx="514">
                  <c:v>4.7833329999999989</c:v>
                </c:pt>
                <c:pt idx="515">
                  <c:v>4.7916659999999993</c:v>
                </c:pt>
                <c:pt idx="516">
                  <c:v>4.8000000000000007</c:v>
                </c:pt>
                <c:pt idx="517">
                  <c:v>4.8083329999999975</c:v>
                </c:pt>
                <c:pt idx="518">
                  <c:v>4.8166659999999979</c:v>
                </c:pt>
                <c:pt idx="519">
                  <c:v>4.8249999999999993</c:v>
                </c:pt>
                <c:pt idx="520">
                  <c:v>4.8333329999999997</c:v>
                </c:pt>
                <c:pt idx="521">
                  <c:v>4.841666</c:v>
                </c:pt>
                <c:pt idx="522">
                  <c:v>4.8499999999999979</c:v>
                </c:pt>
                <c:pt idx="523">
                  <c:v>4.8583329999999982</c:v>
                </c:pt>
                <c:pt idx="524">
                  <c:v>4.8666659999999986</c:v>
                </c:pt>
                <c:pt idx="525">
                  <c:v>4.875</c:v>
                </c:pt>
                <c:pt idx="526">
                  <c:v>4.8833330000000004</c:v>
                </c:pt>
                <c:pt idx="527">
                  <c:v>4.8916660000000007</c:v>
                </c:pt>
                <c:pt idx="528">
                  <c:v>4.8999999999999986</c:v>
                </c:pt>
                <c:pt idx="529">
                  <c:v>4.9083329999999989</c:v>
                </c:pt>
                <c:pt idx="530">
                  <c:v>4.9166659999999993</c:v>
                </c:pt>
                <c:pt idx="531">
                  <c:v>4.9250000000000007</c:v>
                </c:pt>
                <c:pt idx="532">
                  <c:v>4.9333329999999975</c:v>
                </c:pt>
                <c:pt idx="533">
                  <c:v>4.9416659999999979</c:v>
                </c:pt>
                <c:pt idx="534">
                  <c:v>4.9499999999999993</c:v>
                </c:pt>
                <c:pt idx="535">
                  <c:v>4.9583329999999997</c:v>
                </c:pt>
                <c:pt idx="536">
                  <c:v>4.966666</c:v>
                </c:pt>
                <c:pt idx="537">
                  <c:v>4.9749999999999979</c:v>
                </c:pt>
                <c:pt idx="538">
                  <c:v>4.9833329999999982</c:v>
                </c:pt>
                <c:pt idx="539">
                  <c:v>4.9916659999999986</c:v>
                </c:pt>
                <c:pt idx="540">
                  <c:v>5</c:v>
                </c:pt>
                <c:pt idx="541">
                  <c:v>5.0083330000000004</c:v>
                </c:pt>
                <c:pt idx="542">
                  <c:v>5.0166660000000007</c:v>
                </c:pt>
                <c:pt idx="543">
                  <c:v>5.0249999999999986</c:v>
                </c:pt>
                <c:pt idx="544">
                  <c:v>5.0333329999999989</c:v>
                </c:pt>
                <c:pt idx="545">
                  <c:v>5.0416659999999993</c:v>
                </c:pt>
                <c:pt idx="546">
                  <c:v>5.0500000000000007</c:v>
                </c:pt>
                <c:pt idx="547">
                  <c:v>5.0583329999999975</c:v>
                </c:pt>
                <c:pt idx="548">
                  <c:v>5.0666659999999979</c:v>
                </c:pt>
                <c:pt idx="549">
                  <c:v>5.0749999999999993</c:v>
                </c:pt>
                <c:pt idx="550">
                  <c:v>5.0833329999999997</c:v>
                </c:pt>
                <c:pt idx="551">
                  <c:v>5.091666</c:v>
                </c:pt>
                <c:pt idx="552">
                  <c:v>5.0999999999999979</c:v>
                </c:pt>
                <c:pt idx="553">
                  <c:v>5.1083329999999982</c:v>
                </c:pt>
                <c:pt idx="554">
                  <c:v>5.1166659999999986</c:v>
                </c:pt>
                <c:pt idx="555">
                  <c:v>5.125</c:v>
                </c:pt>
                <c:pt idx="556">
                  <c:v>5.1333330000000004</c:v>
                </c:pt>
                <c:pt idx="557">
                  <c:v>5.1416660000000007</c:v>
                </c:pt>
                <c:pt idx="558">
                  <c:v>5.1499999999999986</c:v>
                </c:pt>
                <c:pt idx="559">
                  <c:v>5.1583329999999989</c:v>
                </c:pt>
                <c:pt idx="560">
                  <c:v>5.1666659999999993</c:v>
                </c:pt>
                <c:pt idx="561">
                  <c:v>5.1750000000000007</c:v>
                </c:pt>
                <c:pt idx="562">
                  <c:v>5.1833329999999975</c:v>
                </c:pt>
                <c:pt idx="563">
                  <c:v>5.1916659999999979</c:v>
                </c:pt>
                <c:pt idx="564">
                  <c:v>5.1999999999999993</c:v>
                </c:pt>
                <c:pt idx="565">
                  <c:v>5.2083329999999997</c:v>
                </c:pt>
                <c:pt idx="566">
                  <c:v>5.216666</c:v>
                </c:pt>
                <c:pt idx="567">
                  <c:v>5.2249999999999979</c:v>
                </c:pt>
                <c:pt idx="568">
                  <c:v>5.2333329999999982</c:v>
                </c:pt>
                <c:pt idx="569">
                  <c:v>5.2416659999999986</c:v>
                </c:pt>
                <c:pt idx="570">
                  <c:v>5.25</c:v>
                </c:pt>
                <c:pt idx="571">
                  <c:v>5.2583330000000004</c:v>
                </c:pt>
                <c:pt idx="572">
                  <c:v>5.2666660000000007</c:v>
                </c:pt>
                <c:pt idx="573">
                  <c:v>5.2749999999999986</c:v>
                </c:pt>
                <c:pt idx="574">
                  <c:v>5.2833329999999989</c:v>
                </c:pt>
                <c:pt idx="575">
                  <c:v>5.2916659999999993</c:v>
                </c:pt>
                <c:pt idx="576">
                  <c:v>5.3000000000000007</c:v>
                </c:pt>
                <c:pt idx="577">
                  <c:v>5.3083329999999975</c:v>
                </c:pt>
                <c:pt idx="578">
                  <c:v>5.3166659999999979</c:v>
                </c:pt>
                <c:pt idx="579">
                  <c:v>5.3249999999999993</c:v>
                </c:pt>
                <c:pt idx="580">
                  <c:v>5.3333329999999997</c:v>
                </c:pt>
                <c:pt idx="581">
                  <c:v>5.341666</c:v>
                </c:pt>
                <c:pt idx="582">
                  <c:v>5.3499999999999979</c:v>
                </c:pt>
                <c:pt idx="583">
                  <c:v>5.3583329999999982</c:v>
                </c:pt>
                <c:pt idx="584">
                  <c:v>5.3666659999999986</c:v>
                </c:pt>
                <c:pt idx="585">
                  <c:v>5.375</c:v>
                </c:pt>
                <c:pt idx="586">
                  <c:v>5.3833330000000004</c:v>
                </c:pt>
                <c:pt idx="587">
                  <c:v>5.3916660000000007</c:v>
                </c:pt>
                <c:pt idx="588">
                  <c:v>5.3999999999999986</c:v>
                </c:pt>
                <c:pt idx="589">
                  <c:v>5.4083329999999989</c:v>
                </c:pt>
                <c:pt idx="590">
                  <c:v>5.4166659999999993</c:v>
                </c:pt>
                <c:pt idx="591">
                  <c:v>5.4250000000000007</c:v>
                </c:pt>
                <c:pt idx="592">
                  <c:v>5.4333329999999975</c:v>
                </c:pt>
                <c:pt idx="593">
                  <c:v>5.4416659999999979</c:v>
                </c:pt>
                <c:pt idx="594">
                  <c:v>5.4499999999999993</c:v>
                </c:pt>
                <c:pt idx="595">
                  <c:v>5.4583329999999997</c:v>
                </c:pt>
                <c:pt idx="596">
                  <c:v>5.466666</c:v>
                </c:pt>
                <c:pt idx="597">
                  <c:v>5.4749999999999979</c:v>
                </c:pt>
                <c:pt idx="598">
                  <c:v>5.4833329999999982</c:v>
                </c:pt>
                <c:pt idx="599">
                  <c:v>5.4916659999999986</c:v>
                </c:pt>
                <c:pt idx="600">
                  <c:v>5.5</c:v>
                </c:pt>
                <c:pt idx="601">
                  <c:v>5.5083330000000004</c:v>
                </c:pt>
                <c:pt idx="602">
                  <c:v>5.5166660000000007</c:v>
                </c:pt>
                <c:pt idx="603">
                  <c:v>5.5249999999999986</c:v>
                </c:pt>
                <c:pt idx="604">
                  <c:v>5.5333329999999989</c:v>
                </c:pt>
                <c:pt idx="605">
                  <c:v>5.5416659999999993</c:v>
                </c:pt>
                <c:pt idx="606">
                  <c:v>5.5500000000000007</c:v>
                </c:pt>
                <c:pt idx="607">
                  <c:v>5.5583329999999975</c:v>
                </c:pt>
                <c:pt idx="608">
                  <c:v>5.5666659999999979</c:v>
                </c:pt>
                <c:pt idx="609">
                  <c:v>5.5749999999999993</c:v>
                </c:pt>
                <c:pt idx="610">
                  <c:v>5.5833329999999997</c:v>
                </c:pt>
                <c:pt idx="611">
                  <c:v>5.591666</c:v>
                </c:pt>
                <c:pt idx="612">
                  <c:v>5.5999999999999979</c:v>
                </c:pt>
                <c:pt idx="613">
                  <c:v>5.6083329999999982</c:v>
                </c:pt>
                <c:pt idx="614">
                  <c:v>5.6166659999999986</c:v>
                </c:pt>
                <c:pt idx="615">
                  <c:v>5.625</c:v>
                </c:pt>
                <c:pt idx="616">
                  <c:v>5.6333330000000004</c:v>
                </c:pt>
                <c:pt idx="617">
                  <c:v>5.6416660000000007</c:v>
                </c:pt>
                <c:pt idx="618">
                  <c:v>5.6499999999999986</c:v>
                </c:pt>
                <c:pt idx="619">
                  <c:v>5.6583329999999989</c:v>
                </c:pt>
                <c:pt idx="620">
                  <c:v>5.6666659999999993</c:v>
                </c:pt>
                <c:pt idx="621">
                  <c:v>5.6750000000000007</c:v>
                </c:pt>
                <c:pt idx="622">
                  <c:v>5.6833329999999975</c:v>
                </c:pt>
                <c:pt idx="623">
                  <c:v>5.6916659999999979</c:v>
                </c:pt>
                <c:pt idx="624">
                  <c:v>5.6999999999999993</c:v>
                </c:pt>
                <c:pt idx="625">
                  <c:v>5.7083329999999997</c:v>
                </c:pt>
                <c:pt idx="626">
                  <c:v>5.716666</c:v>
                </c:pt>
                <c:pt idx="627">
                  <c:v>5.7249999999999979</c:v>
                </c:pt>
                <c:pt idx="628">
                  <c:v>5.7333329999999982</c:v>
                </c:pt>
                <c:pt idx="629">
                  <c:v>5.7416659999999986</c:v>
                </c:pt>
                <c:pt idx="630">
                  <c:v>5.75</c:v>
                </c:pt>
                <c:pt idx="631">
                  <c:v>5.7583330000000004</c:v>
                </c:pt>
                <c:pt idx="632">
                  <c:v>5.7666660000000007</c:v>
                </c:pt>
                <c:pt idx="633">
                  <c:v>5.7749999999999986</c:v>
                </c:pt>
                <c:pt idx="634">
                  <c:v>5.7833329999999989</c:v>
                </c:pt>
                <c:pt idx="635">
                  <c:v>5.7916659999999993</c:v>
                </c:pt>
                <c:pt idx="636">
                  <c:v>5.8000000000000007</c:v>
                </c:pt>
                <c:pt idx="637">
                  <c:v>5.8083329999999975</c:v>
                </c:pt>
                <c:pt idx="638">
                  <c:v>5.8166659999999979</c:v>
                </c:pt>
                <c:pt idx="639">
                  <c:v>5.8249999999999993</c:v>
                </c:pt>
                <c:pt idx="640">
                  <c:v>5.8333329999999997</c:v>
                </c:pt>
                <c:pt idx="641">
                  <c:v>5.841666</c:v>
                </c:pt>
                <c:pt idx="642">
                  <c:v>5.8499999999999979</c:v>
                </c:pt>
                <c:pt idx="643">
                  <c:v>5.8583329999999982</c:v>
                </c:pt>
                <c:pt idx="644">
                  <c:v>5.8666659999999986</c:v>
                </c:pt>
                <c:pt idx="645">
                  <c:v>5.875</c:v>
                </c:pt>
                <c:pt idx="646">
                  <c:v>5.8833330000000004</c:v>
                </c:pt>
                <c:pt idx="647">
                  <c:v>5.8916660000000007</c:v>
                </c:pt>
                <c:pt idx="648">
                  <c:v>5.8999999999999986</c:v>
                </c:pt>
                <c:pt idx="649">
                  <c:v>5.9083329999999989</c:v>
                </c:pt>
                <c:pt idx="650">
                  <c:v>5.9166659999999993</c:v>
                </c:pt>
                <c:pt idx="651">
                  <c:v>5.9250000000000007</c:v>
                </c:pt>
                <c:pt idx="652">
                  <c:v>5.9333329999999975</c:v>
                </c:pt>
                <c:pt idx="653">
                  <c:v>5.9416659999999979</c:v>
                </c:pt>
                <c:pt idx="654">
                  <c:v>5.9499999999999993</c:v>
                </c:pt>
                <c:pt idx="655">
                  <c:v>5.9583329999999997</c:v>
                </c:pt>
                <c:pt idx="656">
                  <c:v>5.966666</c:v>
                </c:pt>
                <c:pt idx="657">
                  <c:v>5.9749999999999979</c:v>
                </c:pt>
                <c:pt idx="658">
                  <c:v>5.9833329999999982</c:v>
                </c:pt>
                <c:pt idx="659">
                  <c:v>5.9916659999999986</c:v>
                </c:pt>
                <c:pt idx="660">
                  <c:v>6</c:v>
                </c:pt>
                <c:pt idx="661">
                  <c:v>6.0083330000000004</c:v>
                </c:pt>
                <c:pt idx="662">
                  <c:v>6.0166660000000007</c:v>
                </c:pt>
                <c:pt idx="663">
                  <c:v>6.0249999999999986</c:v>
                </c:pt>
                <c:pt idx="664">
                  <c:v>6.0333329999999989</c:v>
                </c:pt>
                <c:pt idx="665">
                  <c:v>6.0416659999999993</c:v>
                </c:pt>
                <c:pt idx="666">
                  <c:v>6.0500000000000007</c:v>
                </c:pt>
                <c:pt idx="667">
                  <c:v>6.0583329999999975</c:v>
                </c:pt>
                <c:pt idx="668">
                  <c:v>6.0666659999999979</c:v>
                </c:pt>
                <c:pt idx="669">
                  <c:v>6.0749999999999993</c:v>
                </c:pt>
                <c:pt idx="670">
                  <c:v>6.0833329999999997</c:v>
                </c:pt>
                <c:pt idx="671">
                  <c:v>6.091666</c:v>
                </c:pt>
                <c:pt idx="672">
                  <c:v>6.0999999999999979</c:v>
                </c:pt>
                <c:pt idx="673">
                  <c:v>6.1083329999999982</c:v>
                </c:pt>
                <c:pt idx="674">
                  <c:v>6.1166659999999986</c:v>
                </c:pt>
                <c:pt idx="675">
                  <c:v>6.125</c:v>
                </c:pt>
                <c:pt idx="676">
                  <c:v>6.1333330000000004</c:v>
                </c:pt>
                <c:pt idx="677">
                  <c:v>6.1416660000000007</c:v>
                </c:pt>
                <c:pt idx="678">
                  <c:v>6.1499999999999986</c:v>
                </c:pt>
                <c:pt idx="679">
                  <c:v>6.1583329999999989</c:v>
                </c:pt>
                <c:pt idx="680">
                  <c:v>6.1666659999999993</c:v>
                </c:pt>
                <c:pt idx="681">
                  <c:v>6.1750000000000007</c:v>
                </c:pt>
                <c:pt idx="682">
                  <c:v>6.1833329999999975</c:v>
                </c:pt>
                <c:pt idx="683">
                  <c:v>6.1916659999999979</c:v>
                </c:pt>
                <c:pt idx="684">
                  <c:v>6.1999999999999993</c:v>
                </c:pt>
                <c:pt idx="685">
                  <c:v>6.2083329999999997</c:v>
                </c:pt>
                <c:pt idx="686">
                  <c:v>6.216666</c:v>
                </c:pt>
                <c:pt idx="687">
                  <c:v>6.2249999999999979</c:v>
                </c:pt>
                <c:pt idx="688">
                  <c:v>6.2333329999999982</c:v>
                </c:pt>
                <c:pt idx="689">
                  <c:v>6.2416659999999986</c:v>
                </c:pt>
                <c:pt idx="690">
                  <c:v>6.25</c:v>
                </c:pt>
                <c:pt idx="691">
                  <c:v>6.2583330000000004</c:v>
                </c:pt>
                <c:pt idx="692">
                  <c:v>6.2666660000000007</c:v>
                </c:pt>
                <c:pt idx="693">
                  <c:v>6.2749999999999986</c:v>
                </c:pt>
                <c:pt idx="694">
                  <c:v>6.2833329999999989</c:v>
                </c:pt>
                <c:pt idx="695">
                  <c:v>6.2916659999999993</c:v>
                </c:pt>
                <c:pt idx="696">
                  <c:v>6.3000000000000007</c:v>
                </c:pt>
                <c:pt idx="697">
                  <c:v>6.3083329999999975</c:v>
                </c:pt>
                <c:pt idx="698">
                  <c:v>6.3166659999999979</c:v>
                </c:pt>
                <c:pt idx="699">
                  <c:v>6.3249999999999993</c:v>
                </c:pt>
                <c:pt idx="700">
                  <c:v>6.3333329999999997</c:v>
                </c:pt>
                <c:pt idx="701">
                  <c:v>6.341666</c:v>
                </c:pt>
                <c:pt idx="702">
                  <c:v>6.3499999999999979</c:v>
                </c:pt>
                <c:pt idx="703">
                  <c:v>6.3583329999999982</c:v>
                </c:pt>
                <c:pt idx="704">
                  <c:v>6.3666659999999986</c:v>
                </c:pt>
                <c:pt idx="705">
                  <c:v>6.375</c:v>
                </c:pt>
                <c:pt idx="706">
                  <c:v>6.3833330000000004</c:v>
                </c:pt>
                <c:pt idx="707">
                  <c:v>6.3916660000000007</c:v>
                </c:pt>
                <c:pt idx="708">
                  <c:v>6.3999999999999986</c:v>
                </c:pt>
                <c:pt idx="709">
                  <c:v>6.4083329999999989</c:v>
                </c:pt>
                <c:pt idx="710">
                  <c:v>6.4166659999999993</c:v>
                </c:pt>
                <c:pt idx="711">
                  <c:v>6.4250000000000007</c:v>
                </c:pt>
                <c:pt idx="712">
                  <c:v>6.4333329999999975</c:v>
                </c:pt>
                <c:pt idx="713">
                  <c:v>6.4416659999999979</c:v>
                </c:pt>
                <c:pt idx="714">
                  <c:v>6.4499999999999993</c:v>
                </c:pt>
                <c:pt idx="715">
                  <c:v>6.4583329999999997</c:v>
                </c:pt>
                <c:pt idx="716">
                  <c:v>6.466666</c:v>
                </c:pt>
                <c:pt idx="717">
                  <c:v>6.4749999999999979</c:v>
                </c:pt>
                <c:pt idx="718">
                  <c:v>6.4833329999999982</c:v>
                </c:pt>
                <c:pt idx="719">
                  <c:v>6.4916659999999986</c:v>
                </c:pt>
                <c:pt idx="720">
                  <c:v>6.5</c:v>
                </c:pt>
                <c:pt idx="721">
                  <c:v>6.5083330000000004</c:v>
                </c:pt>
                <c:pt idx="722">
                  <c:v>6.5166660000000007</c:v>
                </c:pt>
                <c:pt idx="723">
                  <c:v>6.5249999999999986</c:v>
                </c:pt>
                <c:pt idx="724">
                  <c:v>6.5333329999999989</c:v>
                </c:pt>
                <c:pt idx="725">
                  <c:v>6.5416659999999993</c:v>
                </c:pt>
                <c:pt idx="726">
                  <c:v>6.5500000000000007</c:v>
                </c:pt>
                <c:pt idx="727">
                  <c:v>6.5583329999999975</c:v>
                </c:pt>
                <c:pt idx="728">
                  <c:v>6.5666659999999979</c:v>
                </c:pt>
                <c:pt idx="729">
                  <c:v>6.5749999999999993</c:v>
                </c:pt>
                <c:pt idx="730">
                  <c:v>6.5833329999999997</c:v>
                </c:pt>
                <c:pt idx="731">
                  <c:v>6.591666</c:v>
                </c:pt>
                <c:pt idx="732">
                  <c:v>6.5999999999999979</c:v>
                </c:pt>
                <c:pt idx="733">
                  <c:v>6.6083329999999982</c:v>
                </c:pt>
                <c:pt idx="734">
                  <c:v>6.6166659999999986</c:v>
                </c:pt>
                <c:pt idx="735">
                  <c:v>6.625</c:v>
                </c:pt>
                <c:pt idx="736">
                  <c:v>6.6333330000000004</c:v>
                </c:pt>
                <c:pt idx="737">
                  <c:v>6.6416660000000007</c:v>
                </c:pt>
                <c:pt idx="738">
                  <c:v>6.6499999999999986</c:v>
                </c:pt>
                <c:pt idx="739">
                  <c:v>6.6583329999999989</c:v>
                </c:pt>
                <c:pt idx="740">
                  <c:v>6.6666659999999993</c:v>
                </c:pt>
                <c:pt idx="741">
                  <c:v>6.6750000000000007</c:v>
                </c:pt>
                <c:pt idx="742">
                  <c:v>6.6833329999999975</c:v>
                </c:pt>
                <c:pt idx="743">
                  <c:v>6.6916659999999979</c:v>
                </c:pt>
                <c:pt idx="744">
                  <c:v>6.6999999999999993</c:v>
                </c:pt>
                <c:pt idx="745">
                  <c:v>6.7083329999999997</c:v>
                </c:pt>
                <c:pt idx="746">
                  <c:v>6.716666</c:v>
                </c:pt>
                <c:pt idx="747">
                  <c:v>6.7249999999999979</c:v>
                </c:pt>
                <c:pt idx="748">
                  <c:v>6.7333329999999982</c:v>
                </c:pt>
                <c:pt idx="749">
                  <c:v>6.7416659999999986</c:v>
                </c:pt>
                <c:pt idx="750">
                  <c:v>6.75</c:v>
                </c:pt>
                <c:pt idx="751">
                  <c:v>6.7583330000000004</c:v>
                </c:pt>
                <c:pt idx="752">
                  <c:v>6.7666660000000007</c:v>
                </c:pt>
                <c:pt idx="753">
                  <c:v>6.7749999999999986</c:v>
                </c:pt>
                <c:pt idx="754">
                  <c:v>6.7833329999999989</c:v>
                </c:pt>
                <c:pt idx="755">
                  <c:v>6.7916659999999993</c:v>
                </c:pt>
                <c:pt idx="756">
                  <c:v>6.8000000000000007</c:v>
                </c:pt>
                <c:pt idx="757">
                  <c:v>6.8083329999999975</c:v>
                </c:pt>
                <c:pt idx="758">
                  <c:v>6.8166659999999979</c:v>
                </c:pt>
                <c:pt idx="759">
                  <c:v>6.8249999999999993</c:v>
                </c:pt>
                <c:pt idx="760">
                  <c:v>6.8333329999999997</c:v>
                </c:pt>
                <c:pt idx="761">
                  <c:v>6.841666</c:v>
                </c:pt>
                <c:pt idx="762">
                  <c:v>6.8499999999999979</c:v>
                </c:pt>
                <c:pt idx="763">
                  <c:v>6.8583329999999982</c:v>
                </c:pt>
                <c:pt idx="764">
                  <c:v>6.8666659999999986</c:v>
                </c:pt>
                <c:pt idx="765">
                  <c:v>6.875</c:v>
                </c:pt>
                <c:pt idx="766">
                  <c:v>6.8833330000000004</c:v>
                </c:pt>
                <c:pt idx="767">
                  <c:v>6.8916660000000007</c:v>
                </c:pt>
                <c:pt idx="768">
                  <c:v>6.8999999999999986</c:v>
                </c:pt>
                <c:pt idx="769">
                  <c:v>6.9083329999999989</c:v>
                </c:pt>
                <c:pt idx="770">
                  <c:v>6.9166659999999993</c:v>
                </c:pt>
                <c:pt idx="771">
                  <c:v>6.9250000000000007</c:v>
                </c:pt>
                <c:pt idx="772">
                  <c:v>6.9333329999999975</c:v>
                </c:pt>
                <c:pt idx="773">
                  <c:v>6.9416659999999979</c:v>
                </c:pt>
                <c:pt idx="774">
                  <c:v>6.9499999999999993</c:v>
                </c:pt>
                <c:pt idx="775">
                  <c:v>6.9583329999999997</c:v>
                </c:pt>
                <c:pt idx="776">
                  <c:v>6.966666</c:v>
                </c:pt>
                <c:pt idx="777">
                  <c:v>6.9749999999999979</c:v>
                </c:pt>
                <c:pt idx="778">
                  <c:v>6.9833329999999982</c:v>
                </c:pt>
                <c:pt idx="779">
                  <c:v>6.9916659999999986</c:v>
                </c:pt>
                <c:pt idx="780">
                  <c:v>7</c:v>
                </c:pt>
                <c:pt idx="781">
                  <c:v>7.0083330000000004</c:v>
                </c:pt>
                <c:pt idx="782">
                  <c:v>7.0166660000000007</c:v>
                </c:pt>
                <c:pt idx="783">
                  <c:v>7.0249999999999986</c:v>
                </c:pt>
                <c:pt idx="784">
                  <c:v>7.0333329999999989</c:v>
                </c:pt>
                <c:pt idx="785">
                  <c:v>7.0416659999999993</c:v>
                </c:pt>
                <c:pt idx="786">
                  <c:v>7.0500000000000007</c:v>
                </c:pt>
                <c:pt idx="787">
                  <c:v>7.0583329999999975</c:v>
                </c:pt>
                <c:pt idx="788">
                  <c:v>7.0666659999999979</c:v>
                </c:pt>
                <c:pt idx="789">
                  <c:v>7.0749999999999993</c:v>
                </c:pt>
                <c:pt idx="790">
                  <c:v>7.0833329999999997</c:v>
                </c:pt>
                <c:pt idx="791">
                  <c:v>7.091666</c:v>
                </c:pt>
                <c:pt idx="792">
                  <c:v>7.0999999999999979</c:v>
                </c:pt>
                <c:pt idx="793">
                  <c:v>7.1083329999999982</c:v>
                </c:pt>
                <c:pt idx="794">
                  <c:v>7.1166659999999986</c:v>
                </c:pt>
                <c:pt idx="795">
                  <c:v>7.125</c:v>
                </c:pt>
                <c:pt idx="796">
                  <c:v>7.1333330000000004</c:v>
                </c:pt>
                <c:pt idx="797">
                  <c:v>7.1416660000000007</c:v>
                </c:pt>
                <c:pt idx="798">
                  <c:v>7.1499999999999986</c:v>
                </c:pt>
                <c:pt idx="799">
                  <c:v>7.1583329999999989</c:v>
                </c:pt>
                <c:pt idx="800">
                  <c:v>7.1666659999999993</c:v>
                </c:pt>
                <c:pt idx="801">
                  <c:v>7.1750000000000007</c:v>
                </c:pt>
                <c:pt idx="802">
                  <c:v>7.1833329999999975</c:v>
                </c:pt>
                <c:pt idx="803">
                  <c:v>7.1916659999999979</c:v>
                </c:pt>
                <c:pt idx="804">
                  <c:v>7.1999999999999993</c:v>
                </c:pt>
                <c:pt idx="805">
                  <c:v>7.2083329999999997</c:v>
                </c:pt>
                <c:pt idx="806">
                  <c:v>7.216666</c:v>
                </c:pt>
                <c:pt idx="807">
                  <c:v>7.2249999999999979</c:v>
                </c:pt>
                <c:pt idx="808">
                  <c:v>7.2333329999999982</c:v>
                </c:pt>
                <c:pt idx="809">
                  <c:v>7.2416659999999986</c:v>
                </c:pt>
                <c:pt idx="810">
                  <c:v>7.25</c:v>
                </c:pt>
                <c:pt idx="811">
                  <c:v>7.2583330000000004</c:v>
                </c:pt>
                <c:pt idx="812">
                  <c:v>7.2666660000000007</c:v>
                </c:pt>
                <c:pt idx="813">
                  <c:v>7.2749999999999986</c:v>
                </c:pt>
                <c:pt idx="814">
                  <c:v>7.2833329999999989</c:v>
                </c:pt>
                <c:pt idx="815">
                  <c:v>7.2916659999999993</c:v>
                </c:pt>
                <c:pt idx="816">
                  <c:v>7.3000000000000007</c:v>
                </c:pt>
                <c:pt idx="817">
                  <c:v>7.3083329999999975</c:v>
                </c:pt>
                <c:pt idx="818">
                  <c:v>7.3166659999999979</c:v>
                </c:pt>
                <c:pt idx="819">
                  <c:v>7.3249999999999993</c:v>
                </c:pt>
                <c:pt idx="820">
                  <c:v>7.3333329999999997</c:v>
                </c:pt>
                <c:pt idx="821">
                  <c:v>7.341666</c:v>
                </c:pt>
                <c:pt idx="822">
                  <c:v>7.3499999999999979</c:v>
                </c:pt>
                <c:pt idx="823">
                  <c:v>7.3583329999999982</c:v>
                </c:pt>
                <c:pt idx="824">
                  <c:v>7.3666659999999986</c:v>
                </c:pt>
                <c:pt idx="825">
                  <c:v>7.375</c:v>
                </c:pt>
                <c:pt idx="826">
                  <c:v>7.3833330000000004</c:v>
                </c:pt>
                <c:pt idx="827">
                  <c:v>7.3916660000000007</c:v>
                </c:pt>
                <c:pt idx="828">
                  <c:v>7.3999999999999986</c:v>
                </c:pt>
                <c:pt idx="829">
                  <c:v>7.4083329999999989</c:v>
                </c:pt>
                <c:pt idx="830">
                  <c:v>7.4166659999999993</c:v>
                </c:pt>
                <c:pt idx="831">
                  <c:v>7.4250000000000007</c:v>
                </c:pt>
                <c:pt idx="832">
                  <c:v>7.4333329999999975</c:v>
                </c:pt>
                <c:pt idx="833">
                  <c:v>7.4416659999999979</c:v>
                </c:pt>
                <c:pt idx="834">
                  <c:v>7.4499999999999993</c:v>
                </c:pt>
                <c:pt idx="835">
                  <c:v>7.4583329999999997</c:v>
                </c:pt>
                <c:pt idx="836">
                  <c:v>7.466666</c:v>
                </c:pt>
                <c:pt idx="837">
                  <c:v>7.4749999999999979</c:v>
                </c:pt>
                <c:pt idx="838">
                  <c:v>7.4833329999999982</c:v>
                </c:pt>
                <c:pt idx="839">
                  <c:v>7.4916659999999986</c:v>
                </c:pt>
                <c:pt idx="840">
                  <c:v>7.5</c:v>
                </c:pt>
                <c:pt idx="841">
                  <c:v>7.5083330000000004</c:v>
                </c:pt>
                <c:pt idx="842">
                  <c:v>7.5166660000000007</c:v>
                </c:pt>
                <c:pt idx="843">
                  <c:v>7.5249999999999986</c:v>
                </c:pt>
                <c:pt idx="844">
                  <c:v>7.5333329999999989</c:v>
                </c:pt>
                <c:pt idx="845">
                  <c:v>7.5416659999999993</c:v>
                </c:pt>
                <c:pt idx="846">
                  <c:v>7.5500000000000007</c:v>
                </c:pt>
                <c:pt idx="847">
                  <c:v>7.5583329999999975</c:v>
                </c:pt>
                <c:pt idx="848">
                  <c:v>7.5666659999999979</c:v>
                </c:pt>
                <c:pt idx="849">
                  <c:v>7.5749999999999993</c:v>
                </c:pt>
                <c:pt idx="850">
                  <c:v>7.5833329999999997</c:v>
                </c:pt>
                <c:pt idx="851">
                  <c:v>7.591666</c:v>
                </c:pt>
                <c:pt idx="852">
                  <c:v>7.5999999999999979</c:v>
                </c:pt>
                <c:pt idx="853">
                  <c:v>7.6083329999999982</c:v>
                </c:pt>
                <c:pt idx="854">
                  <c:v>7.6166659999999986</c:v>
                </c:pt>
                <c:pt idx="855">
                  <c:v>7.625</c:v>
                </c:pt>
                <c:pt idx="856">
                  <c:v>7.6333330000000004</c:v>
                </c:pt>
                <c:pt idx="857">
                  <c:v>7.6416660000000007</c:v>
                </c:pt>
                <c:pt idx="858">
                  <c:v>7.6499999999999986</c:v>
                </c:pt>
                <c:pt idx="859">
                  <c:v>7.6583329999999989</c:v>
                </c:pt>
                <c:pt idx="860">
                  <c:v>7.6666659999999993</c:v>
                </c:pt>
                <c:pt idx="861">
                  <c:v>7.6750000000000007</c:v>
                </c:pt>
                <c:pt idx="862">
                  <c:v>7.6833329999999975</c:v>
                </c:pt>
                <c:pt idx="863">
                  <c:v>7.6916659999999979</c:v>
                </c:pt>
                <c:pt idx="864">
                  <c:v>7.6999999999999993</c:v>
                </c:pt>
                <c:pt idx="865">
                  <c:v>7.7083329999999997</c:v>
                </c:pt>
                <c:pt idx="866">
                  <c:v>7.716666</c:v>
                </c:pt>
                <c:pt idx="867">
                  <c:v>7.7249999999999979</c:v>
                </c:pt>
                <c:pt idx="868">
                  <c:v>7.7333329999999982</c:v>
                </c:pt>
                <c:pt idx="869">
                  <c:v>7.7416659999999986</c:v>
                </c:pt>
                <c:pt idx="870">
                  <c:v>7.75</c:v>
                </c:pt>
                <c:pt idx="871">
                  <c:v>7.7583330000000004</c:v>
                </c:pt>
                <c:pt idx="872">
                  <c:v>7.7666660000000007</c:v>
                </c:pt>
                <c:pt idx="873">
                  <c:v>7.7749999999999986</c:v>
                </c:pt>
                <c:pt idx="874">
                  <c:v>7.7833329999999989</c:v>
                </c:pt>
                <c:pt idx="875">
                  <c:v>7.7916659999999993</c:v>
                </c:pt>
                <c:pt idx="876">
                  <c:v>7.8000000000000007</c:v>
                </c:pt>
                <c:pt idx="877">
                  <c:v>7.8083329999999975</c:v>
                </c:pt>
                <c:pt idx="878">
                  <c:v>7.8166659999999979</c:v>
                </c:pt>
                <c:pt idx="879">
                  <c:v>7.8249999999999993</c:v>
                </c:pt>
                <c:pt idx="880">
                  <c:v>7.8333329999999997</c:v>
                </c:pt>
                <c:pt idx="881">
                  <c:v>7.841666</c:v>
                </c:pt>
                <c:pt idx="882">
                  <c:v>7.8499999999999979</c:v>
                </c:pt>
                <c:pt idx="883">
                  <c:v>7.8583329999999982</c:v>
                </c:pt>
                <c:pt idx="884">
                  <c:v>7.8666659999999986</c:v>
                </c:pt>
                <c:pt idx="885">
                  <c:v>7.875</c:v>
                </c:pt>
                <c:pt idx="886">
                  <c:v>7.8833330000000004</c:v>
                </c:pt>
                <c:pt idx="887">
                  <c:v>7.8916660000000007</c:v>
                </c:pt>
                <c:pt idx="888">
                  <c:v>7.8999999999999986</c:v>
                </c:pt>
                <c:pt idx="889">
                  <c:v>7.9083329999999989</c:v>
                </c:pt>
                <c:pt idx="890">
                  <c:v>7.9166659999999993</c:v>
                </c:pt>
                <c:pt idx="891">
                  <c:v>7.9250000000000007</c:v>
                </c:pt>
                <c:pt idx="892">
                  <c:v>7.9333329999999975</c:v>
                </c:pt>
                <c:pt idx="893">
                  <c:v>7.9416659999999979</c:v>
                </c:pt>
                <c:pt idx="894">
                  <c:v>7.9499999999999993</c:v>
                </c:pt>
                <c:pt idx="895">
                  <c:v>7.9583329999999997</c:v>
                </c:pt>
                <c:pt idx="896">
                  <c:v>7.966666</c:v>
                </c:pt>
                <c:pt idx="897">
                  <c:v>7.9749999999999979</c:v>
                </c:pt>
                <c:pt idx="898">
                  <c:v>7.9833329999999982</c:v>
                </c:pt>
                <c:pt idx="899">
                  <c:v>7.9916659999999986</c:v>
                </c:pt>
                <c:pt idx="900">
                  <c:v>8</c:v>
                </c:pt>
                <c:pt idx="901">
                  <c:v>8.0083330000000004</c:v>
                </c:pt>
                <c:pt idx="902">
                  <c:v>8.0166660000000007</c:v>
                </c:pt>
                <c:pt idx="903">
                  <c:v>8.0249999999999986</c:v>
                </c:pt>
                <c:pt idx="904">
                  <c:v>8.0333329999999989</c:v>
                </c:pt>
                <c:pt idx="905">
                  <c:v>8.0416659999999993</c:v>
                </c:pt>
                <c:pt idx="906">
                  <c:v>8.0500000000000007</c:v>
                </c:pt>
                <c:pt idx="907">
                  <c:v>8.0583329999999975</c:v>
                </c:pt>
                <c:pt idx="908">
                  <c:v>8.0666659999999979</c:v>
                </c:pt>
                <c:pt idx="909">
                  <c:v>8.0749999999999993</c:v>
                </c:pt>
                <c:pt idx="910">
                  <c:v>8.0833329999999997</c:v>
                </c:pt>
                <c:pt idx="911">
                  <c:v>8.091666</c:v>
                </c:pt>
                <c:pt idx="912">
                  <c:v>8.0999999999999979</c:v>
                </c:pt>
                <c:pt idx="913">
                  <c:v>8.1083329999999982</c:v>
                </c:pt>
                <c:pt idx="914">
                  <c:v>8.1166659999999986</c:v>
                </c:pt>
                <c:pt idx="915">
                  <c:v>8.125</c:v>
                </c:pt>
                <c:pt idx="916">
                  <c:v>8.1333330000000004</c:v>
                </c:pt>
                <c:pt idx="917">
                  <c:v>8.1416660000000007</c:v>
                </c:pt>
                <c:pt idx="918">
                  <c:v>8.1499999999999986</c:v>
                </c:pt>
                <c:pt idx="919">
                  <c:v>8.1583329999999989</c:v>
                </c:pt>
                <c:pt idx="920">
                  <c:v>8.1666659999999993</c:v>
                </c:pt>
                <c:pt idx="921">
                  <c:v>8.1750000000000007</c:v>
                </c:pt>
                <c:pt idx="922">
                  <c:v>8.1833329999999975</c:v>
                </c:pt>
                <c:pt idx="923">
                  <c:v>8.1916659999999979</c:v>
                </c:pt>
                <c:pt idx="924">
                  <c:v>8.1999999999999993</c:v>
                </c:pt>
                <c:pt idx="925">
                  <c:v>8.2083329999999997</c:v>
                </c:pt>
                <c:pt idx="926">
                  <c:v>8.216666</c:v>
                </c:pt>
                <c:pt idx="927">
                  <c:v>8.2249999999999979</c:v>
                </c:pt>
                <c:pt idx="928">
                  <c:v>8.2333329999999982</c:v>
                </c:pt>
                <c:pt idx="929">
                  <c:v>8.2416659999999986</c:v>
                </c:pt>
                <c:pt idx="930">
                  <c:v>8.25</c:v>
                </c:pt>
                <c:pt idx="931">
                  <c:v>8.2583330000000004</c:v>
                </c:pt>
                <c:pt idx="932">
                  <c:v>8.2666660000000007</c:v>
                </c:pt>
                <c:pt idx="933">
                  <c:v>8.2749999999999986</c:v>
                </c:pt>
                <c:pt idx="934">
                  <c:v>8.2833329999999989</c:v>
                </c:pt>
                <c:pt idx="935">
                  <c:v>8.2916659999999993</c:v>
                </c:pt>
                <c:pt idx="936">
                  <c:v>8.3000000000000007</c:v>
                </c:pt>
                <c:pt idx="937">
                  <c:v>8.3083329999999975</c:v>
                </c:pt>
                <c:pt idx="938">
                  <c:v>8.3166659999999979</c:v>
                </c:pt>
                <c:pt idx="939">
                  <c:v>8.3249999999999993</c:v>
                </c:pt>
                <c:pt idx="940">
                  <c:v>8.3333329999999997</c:v>
                </c:pt>
                <c:pt idx="941">
                  <c:v>8.341666</c:v>
                </c:pt>
                <c:pt idx="942">
                  <c:v>8.3499999999999979</c:v>
                </c:pt>
                <c:pt idx="943">
                  <c:v>8.3583329999999982</c:v>
                </c:pt>
                <c:pt idx="944">
                  <c:v>8.3666659999999986</c:v>
                </c:pt>
                <c:pt idx="945">
                  <c:v>8.375</c:v>
                </c:pt>
                <c:pt idx="946">
                  <c:v>8.3833330000000004</c:v>
                </c:pt>
                <c:pt idx="947">
                  <c:v>8.3916660000000007</c:v>
                </c:pt>
                <c:pt idx="948">
                  <c:v>8.3999999999999986</c:v>
                </c:pt>
                <c:pt idx="949">
                  <c:v>8.4083329999999989</c:v>
                </c:pt>
                <c:pt idx="950">
                  <c:v>8.4166659999999993</c:v>
                </c:pt>
                <c:pt idx="951">
                  <c:v>8.4250000000000007</c:v>
                </c:pt>
                <c:pt idx="952">
                  <c:v>8.4333329999999975</c:v>
                </c:pt>
                <c:pt idx="953">
                  <c:v>8.4416659999999979</c:v>
                </c:pt>
                <c:pt idx="954">
                  <c:v>8.4499999999999993</c:v>
                </c:pt>
                <c:pt idx="955">
                  <c:v>8.4583329999999997</c:v>
                </c:pt>
                <c:pt idx="956">
                  <c:v>8.466666</c:v>
                </c:pt>
                <c:pt idx="957">
                  <c:v>8.4749999999999979</c:v>
                </c:pt>
                <c:pt idx="958">
                  <c:v>8.4833329999999982</c:v>
                </c:pt>
                <c:pt idx="959">
                  <c:v>8.4916659999999986</c:v>
                </c:pt>
                <c:pt idx="960">
                  <c:v>8.5</c:v>
                </c:pt>
                <c:pt idx="961">
                  <c:v>8.5083330000000004</c:v>
                </c:pt>
                <c:pt idx="962">
                  <c:v>8.5166660000000007</c:v>
                </c:pt>
                <c:pt idx="963">
                  <c:v>8.5249999999999986</c:v>
                </c:pt>
                <c:pt idx="964">
                  <c:v>8.5333329999999989</c:v>
                </c:pt>
                <c:pt idx="965">
                  <c:v>8.5416659999999993</c:v>
                </c:pt>
                <c:pt idx="966">
                  <c:v>8.5500000000000007</c:v>
                </c:pt>
                <c:pt idx="967">
                  <c:v>8.5583329999999975</c:v>
                </c:pt>
                <c:pt idx="968">
                  <c:v>8.5666659999999979</c:v>
                </c:pt>
                <c:pt idx="969">
                  <c:v>8.5749999999999993</c:v>
                </c:pt>
                <c:pt idx="970">
                  <c:v>8.5833329999999997</c:v>
                </c:pt>
                <c:pt idx="971">
                  <c:v>8.591666</c:v>
                </c:pt>
                <c:pt idx="972">
                  <c:v>8.5999999999999979</c:v>
                </c:pt>
                <c:pt idx="973">
                  <c:v>8.6083329999999982</c:v>
                </c:pt>
                <c:pt idx="974">
                  <c:v>8.6166659999999986</c:v>
                </c:pt>
                <c:pt idx="975">
                  <c:v>8.625</c:v>
                </c:pt>
                <c:pt idx="976">
                  <c:v>8.6333330000000004</c:v>
                </c:pt>
                <c:pt idx="977">
                  <c:v>8.6416660000000007</c:v>
                </c:pt>
                <c:pt idx="978">
                  <c:v>8.6499999999999986</c:v>
                </c:pt>
                <c:pt idx="979">
                  <c:v>8.6583329999999989</c:v>
                </c:pt>
                <c:pt idx="980">
                  <c:v>8.6666659999999993</c:v>
                </c:pt>
                <c:pt idx="981">
                  <c:v>8.6750000000000007</c:v>
                </c:pt>
                <c:pt idx="982">
                  <c:v>8.6833329999999975</c:v>
                </c:pt>
                <c:pt idx="983">
                  <c:v>8.6916659999999979</c:v>
                </c:pt>
                <c:pt idx="984">
                  <c:v>8.6999999999999993</c:v>
                </c:pt>
                <c:pt idx="985">
                  <c:v>8.7083329999999997</c:v>
                </c:pt>
                <c:pt idx="986">
                  <c:v>8.716666</c:v>
                </c:pt>
                <c:pt idx="987">
                  <c:v>8.7249999999999979</c:v>
                </c:pt>
                <c:pt idx="988">
                  <c:v>8.7333329999999982</c:v>
                </c:pt>
                <c:pt idx="989">
                  <c:v>8.7416659999999986</c:v>
                </c:pt>
                <c:pt idx="990">
                  <c:v>8.75</c:v>
                </c:pt>
                <c:pt idx="991">
                  <c:v>8.7583330000000004</c:v>
                </c:pt>
                <c:pt idx="992">
                  <c:v>8.7666660000000007</c:v>
                </c:pt>
                <c:pt idx="993">
                  <c:v>8.7749999999999986</c:v>
                </c:pt>
                <c:pt idx="994">
                  <c:v>8.7833329999999989</c:v>
                </c:pt>
                <c:pt idx="995">
                  <c:v>8.7916659999999993</c:v>
                </c:pt>
                <c:pt idx="996">
                  <c:v>8.8000000000000007</c:v>
                </c:pt>
                <c:pt idx="997">
                  <c:v>8.8083329999999975</c:v>
                </c:pt>
                <c:pt idx="998">
                  <c:v>8.8166659999999979</c:v>
                </c:pt>
                <c:pt idx="999">
                  <c:v>8.8249999999999993</c:v>
                </c:pt>
                <c:pt idx="1000">
                  <c:v>8.8333329999999997</c:v>
                </c:pt>
                <c:pt idx="1001">
                  <c:v>8.841666</c:v>
                </c:pt>
                <c:pt idx="1002">
                  <c:v>8.8499999999999979</c:v>
                </c:pt>
                <c:pt idx="1003">
                  <c:v>8.8583329999999982</c:v>
                </c:pt>
                <c:pt idx="1004">
                  <c:v>8.8666659999999986</c:v>
                </c:pt>
                <c:pt idx="1005">
                  <c:v>8.875</c:v>
                </c:pt>
                <c:pt idx="1006">
                  <c:v>8.8833330000000004</c:v>
                </c:pt>
                <c:pt idx="1007">
                  <c:v>8.8916660000000007</c:v>
                </c:pt>
                <c:pt idx="1008">
                  <c:v>8.8999999999999986</c:v>
                </c:pt>
                <c:pt idx="1009">
                  <c:v>8.9083329999999989</c:v>
                </c:pt>
                <c:pt idx="1010">
                  <c:v>8.9166659999999993</c:v>
                </c:pt>
                <c:pt idx="1011">
                  <c:v>8.9250000000000007</c:v>
                </c:pt>
                <c:pt idx="1012">
                  <c:v>8.9333329999999975</c:v>
                </c:pt>
                <c:pt idx="1013">
                  <c:v>8.9416659999999979</c:v>
                </c:pt>
                <c:pt idx="1014">
                  <c:v>8.9499999999999993</c:v>
                </c:pt>
                <c:pt idx="1015">
                  <c:v>8.9583329999999997</c:v>
                </c:pt>
                <c:pt idx="1016">
                  <c:v>8.966666</c:v>
                </c:pt>
                <c:pt idx="1017">
                  <c:v>8.9749999999999979</c:v>
                </c:pt>
                <c:pt idx="1018">
                  <c:v>8.9833329999999982</c:v>
                </c:pt>
                <c:pt idx="1019">
                  <c:v>8.9916659999999986</c:v>
                </c:pt>
                <c:pt idx="1020">
                  <c:v>9</c:v>
                </c:pt>
                <c:pt idx="1021">
                  <c:v>9.0083330000000004</c:v>
                </c:pt>
                <c:pt idx="1022">
                  <c:v>9.0166660000000007</c:v>
                </c:pt>
                <c:pt idx="1023">
                  <c:v>9.0249999999999986</c:v>
                </c:pt>
                <c:pt idx="1024">
                  <c:v>9.0333329999999989</c:v>
                </c:pt>
                <c:pt idx="1025">
                  <c:v>9.0416659999999993</c:v>
                </c:pt>
                <c:pt idx="1026">
                  <c:v>9.0500000000000007</c:v>
                </c:pt>
                <c:pt idx="1027">
                  <c:v>9.0583329999999975</c:v>
                </c:pt>
                <c:pt idx="1028">
                  <c:v>9.0666659999999979</c:v>
                </c:pt>
                <c:pt idx="1029">
                  <c:v>9.0749999999999993</c:v>
                </c:pt>
                <c:pt idx="1030">
                  <c:v>9.0833329999999997</c:v>
                </c:pt>
                <c:pt idx="1031">
                  <c:v>9.091666</c:v>
                </c:pt>
                <c:pt idx="1032">
                  <c:v>9.0999999999999979</c:v>
                </c:pt>
                <c:pt idx="1033">
                  <c:v>9.1083329999999982</c:v>
                </c:pt>
                <c:pt idx="1034">
                  <c:v>9.1166659999999986</c:v>
                </c:pt>
                <c:pt idx="1035">
                  <c:v>9.125</c:v>
                </c:pt>
                <c:pt idx="1036">
                  <c:v>9.1333330000000004</c:v>
                </c:pt>
                <c:pt idx="1037">
                  <c:v>9.1416660000000007</c:v>
                </c:pt>
                <c:pt idx="1038">
                  <c:v>9.1499999999999986</c:v>
                </c:pt>
                <c:pt idx="1039">
                  <c:v>9.1583329999999989</c:v>
                </c:pt>
                <c:pt idx="1040">
                  <c:v>9.1666659999999993</c:v>
                </c:pt>
                <c:pt idx="1041">
                  <c:v>9.1750000000000007</c:v>
                </c:pt>
                <c:pt idx="1042">
                  <c:v>9.1833329999999975</c:v>
                </c:pt>
                <c:pt idx="1043">
                  <c:v>9.1916659999999979</c:v>
                </c:pt>
                <c:pt idx="1044">
                  <c:v>9.1999999999999993</c:v>
                </c:pt>
                <c:pt idx="1045">
                  <c:v>9.2083329999999997</c:v>
                </c:pt>
                <c:pt idx="1046">
                  <c:v>9.216666</c:v>
                </c:pt>
                <c:pt idx="1047">
                  <c:v>9.2249999999999979</c:v>
                </c:pt>
                <c:pt idx="1048">
                  <c:v>9.2333329999999982</c:v>
                </c:pt>
                <c:pt idx="1049">
                  <c:v>9.2416659999999986</c:v>
                </c:pt>
                <c:pt idx="1050">
                  <c:v>9.25</c:v>
                </c:pt>
                <c:pt idx="1051">
                  <c:v>9.2583330000000004</c:v>
                </c:pt>
                <c:pt idx="1052">
                  <c:v>9.2666660000000007</c:v>
                </c:pt>
                <c:pt idx="1053">
                  <c:v>9.2749999999999986</c:v>
                </c:pt>
                <c:pt idx="1054">
                  <c:v>9.2833329999999989</c:v>
                </c:pt>
                <c:pt idx="1055">
                  <c:v>9.2916659999999993</c:v>
                </c:pt>
                <c:pt idx="1056">
                  <c:v>9.3000000000000007</c:v>
                </c:pt>
                <c:pt idx="1057">
                  <c:v>9.3083329999999975</c:v>
                </c:pt>
                <c:pt idx="1058">
                  <c:v>9.3166659999999979</c:v>
                </c:pt>
                <c:pt idx="1059">
                  <c:v>9.3249999999999993</c:v>
                </c:pt>
                <c:pt idx="1060">
                  <c:v>9.3333329999999997</c:v>
                </c:pt>
                <c:pt idx="1061">
                  <c:v>9.341666</c:v>
                </c:pt>
                <c:pt idx="1062">
                  <c:v>9.3499999999999979</c:v>
                </c:pt>
                <c:pt idx="1063">
                  <c:v>9.3583329999999982</c:v>
                </c:pt>
                <c:pt idx="1064">
                  <c:v>9.3666659999999986</c:v>
                </c:pt>
                <c:pt idx="1065">
                  <c:v>9.375</c:v>
                </c:pt>
                <c:pt idx="1066">
                  <c:v>9.3833330000000004</c:v>
                </c:pt>
                <c:pt idx="1067">
                  <c:v>9.3916660000000007</c:v>
                </c:pt>
                <c:pt idx="1068">
                  <c:v>9.3999999999999986</c:v>
                </c:pt>
                <c:pt idx="1069">
                  <c:v>9.4083329999999989</c:v>
                </c:pt>
                <c:pt idx="1070">
                  <c:v>9.4166659999999993</c:v>
                </c:pt>
                <c:pt idx="1071">
                  <c:v>9.4250000000000007</c:v>
                </c:pt>
                <c:pt idx="1072">
                  <c:v>9.4333329999999975</c:v>
                </c:pt>
                <c:pt idx="1073">
                  <c:v>9.4416659999999979</c:v>
                </c:pt>
                <c:pt idx="1074">
                  <c:v>9.4499999999999993</c:v>
                </c:pt>
                <c:pt idx="1075">
                  <c:v>9.4583329999999997</c:v>
                </c:pt>
                <c:pt idx="1076">
                  <c:v>9.466666</c:v>
                </c:pt>
                <c:pt idx="1077">
                  <c:v>9.4749999999999979</c:v>
                </c:pt>
                <c:pt idx="1078">
                  <c:v>9.4833329999999982</c:v>
                </c:pt>
                <c:pt idx="1079">
                  <c:v>9.4916659999999986</c:v>
                </c:pt>
                <c:pt idx="1080">
                  <c:v>9.5</c:v>
                </c:pt>
                <c:pt idx="1081">
                  <c:v>9.5083330000000004</c:v>
                </c:pt>
                <c:pt idx="1082">
                  <c:v>9.5166660000000007</c:v>
                </c:pt>
                <c:pt idx="1083">
                  <c:v>9.5249999999999986</c:v>
                </c:pt>
                <c:pt idx="1084">
                  <c:v>9.5333329999999989</c:v>
                </c:pt>
                <c:pt idx="1085">
                  <c:v>9.5416659999999993</c:v>
                </c:pt>
                <c:pt idx="1086">
                  <c:v>9.5500000000000007</c:v>
                </c:pt>
                <c:pt idx="1087">
                  <c:v>9.5583329999999975</c:v>
                </c:pt>
                <c:pt idx="1088">
                  <c:v>9.5666659999999979</c:v>
                </c:pt>
                <c:pt idx="1089">
                  <c:v>9.5749999999999993</c:v>
                </c:pt>
                <c:pt idx="1090">
                  <c:v>9.5833329999999997</c:v>
                </c:pt>
                <c:pt idx="1091">
                  <c:v>9.591666</c:v>
                </c:pt>
                <c:pt idx="1092">
                  <c:v>9.5999999999999979</c:v>
                </c:pt>
                <c:pt idx="1093">
                  <c:v>9.6083329999999982</c:v>
                </c:pt>
                <c:pt idx="1094">
                  <c:v>9.6166659999999986</c:v>
                </c:pt>
                <c:pt idx="1095">
                  <c:v>9.625</c:v>
                </c:pt>
                <c:pt idx="1096">
                  <c:v>9.6333330000000004</c:v>
                </c:pt>
                <c:pt idx="1097">
                  <c:v>9.6416660000000007</c:v>
                </c:pt>
                <c:pt idx="1098">
                  <c:v>9.6499999999999986</c:v>
                </c:pt>
                <c:pt idx="1099">
                  <c:v>9.6583329999999989</c:v>
                </c:pt>
                <c:pt idx="1100">
                  <c:v>9.6666659999999993</c:v>
                </c:pt>
                <c:pt idx="1101">
                  <c:v>9.6750000000000007</c:v>
                </c:pt>
                <c:pt idx="1102">
                  <c:v>9.6833329999999975</c:v>
                </c:pt>
                <c:pt idx="1103">
                  <c:v>9.6916659999999979</c:v>
                </c:pt>
                <c:pt idx="1104">
                  <c:v>9.6999999999999993</c:v>
                </c:pt>
                <c:pt idx="1105">
                  <c:v>9.7083329999999997</c:v>
                </c:pt>
                <c:pt idx="1106">
                  <c:v>9.716666</c:v>
                </c:pt>
                <c:pt idx="1107">
                  <c:v>9.7249999999999979</c:v>
                </c:pt>
                <c:pt idx="1108">
                  <c:v>9.7333329999999982</c:v>
                </c:pt>
                <c:pt idx="1109">
                  <c:v>9.7416659999999986</c:v>
                </c:pt>
                <c:pt idx="1110">
                  <c:v>9.75</c:v>
                </c:pt>
                <c:pt idx="1111">
                  <c:v>9.7583330000000004</c:v>
                </c:pt>
                <c:pt idx="1112">
                  <c:v>9.7666660000000007</c:v>
                </c:pt>
                <c:pt idx="1113">
                  <c:v>9.7749999999999986</c:v>
                </c:pt>
                <c:pt idx="1114">
                  <c:v>9.7833329999999989</c:v>
                </c:pt>
                <c:pt idx="1115">
                  <c:v>9.7916659999999993</c:v>
                </c:pt>
                <c:pt idx="1116">
                  <c:v>9.8000000000000007</c:v>
                </c:pt>
                <c:pt idx="1117">
                  <c:v>9.8083329999999975</c:v>
                </c:pt>
                <c:pt idx="1118">
                  <c:v>9.8166659999999979</c:v>
                </c:pt>
                <c:pt idx="1119">
                  <c:v>9.8249999999999993</c:v>
                </c:pt>
                <c:pt idx="1120">
                  <c:v>9.8333329999999997</c:v>
                </c:pt>
                <c:pt idx="1121">
                  <c:v>9.841666</c:v>
                </c:pt>
                <c:pt idx="1122">
                  <c:v>9.8499999999999979</c:v>
                </c:pt>
                <c:pt idx="1123">
                  <c:v>9.8583329999999982</c:v>
                </c:pt>
                <c:pt idx="1124">
                  <c:v>9.8666659999999986</c:v>
                </c:pt>
                <c:pt idx="1125">
                  <c:v>9.875</c:v>
                </c:pt>
                <c:pt idx="1126">
                  <c:v>9.8833330000000004</c:v>
                </c:pt>
                <c:pt idx="1127">
                  <c:v>9.8916660000000007</c:v>
                </c:pt>
                <c:pt idx="1128">
                  <c:v>9.8999999999999986</c:v>
                </c:pt>
                <c:pt idx="1129">
                  <c:v>9.9083329999999989</c:v>
                </c:pt>
                <c:pt idx="1130">
                  <c:v>9.9166659999999993</c:v>
                </c:pt>
                <c:pt idx="1131">
                  <c:v>9.9250000000000007</c:v>
                </c:pt>
                <c:pt idx="1132">
                  <c:v>9.9333329999999975</c:v>
                </c:pt>
                <c:pt idx="1133">
                  <c:v>9.9416659999999979</c:v>
                </c:pt>
                <c:pt idx="1134">
                  <c:v>9.9499999999999993</c:v>
                </c:pt>
                <c:pt idx="1135">
                  <c:v>9.9583329999999997</c:v>
                </c:pt>
                <c:pt idx="1136">
                  <c:v>9.966666</c:v>
                </c:pt>
                <c:pt idx="1137">
                  <c:v>9.9749999999999979</c:v>
                </c:pt>
                <c:pt idx="1138">
                  <c:v>9.9833329999999982</c:v>
                </c:pt>
                <c:pt idx="1139">
                  <c:v>9.9916659999999986</c:v>
                </c:pt>
                <c:pt idx="1140">
                  <c:v>10</c:v>
                </c:pt>
                <c:pt idx="1141">
                  <c:v>10.008333</c:v>
                </c:pt>
                <c:pt idx="1142">
                  <c:v>10.016666000000001</c:v>
                </c:pt>
                <c:pt idx="1143">
                  <c:v>10.024999999999999</c:v>
                </c:pt>
                <c:pt idx="1144">
                  <c:v>10.033332999999999</c:v>
                </c:pt>
                <c:pt idx="1145">
                  <c:v>10.041665999999999</c:v>
                </c:pt>
                <c:pt idx="1146">
                  <c:v>10.050000000000001</c:v>
                </c:pt>
                <c:pt idx="1147">
                  <c:v>10.058332999999998</c:v>
                </c:pt>
                <c:pt idx="1148">
                  <c:v>10.066665999999998</c:v>
                </c:pt>
                <c:pt idx="1149">
                  <c:v>10.074999999999999</c:v>
                </c:pt>
                <c:pt idx="1150">
                  <c:v>10.083333</c:v>
                </c:pt>
                <c:pt idx="1151">
                  <c:v>10.091666</c:v>
                </c:pt>
                <c:pt idx="1152">
                  <c:v>10.099999999999998</c:v>
                </c:pt>
                <c:pt idx="1153">
                  <c:v>10.108332999999998</c:v>
                </c:pt>
                <c:pt idx="1154">
                  <c:v>10.116665999999999</c:v>
                </c:pt>
                <c:pt idx="1155">
                  <c:v>10.125</c:v>
                </c:pt>
                <c:pt idx="1156">
                  <c:v>10.133333</c:v>
                </c:pt>
                <c:pt idx="1157">
                  <c:v>10.141666000000001</c:v>
                </c:pt>
                <c:pt idx="1158">
                  <c:v>10.149999999999999</c:v>
                </c:pt>
                <c:pt idx="1159">
                  <c:v>10.158332999999999</c:v>
                </c:pt>
                <c:pt idx="1160">
                  <c:v>10.166665999999999</c:v>
                </c:pt>
                <c:pt idx="1161">
                  <c:v>10.175000000000001</c:v>
                </c:pt>
                <c:pt idx="1162">
                  <c:v>10.183332999999998</c:v>
                </c:pt>
                <c:pt idx="1163">
                  <c:v>10.191665999999998</c:v>
                </c:pt>
                <c:pt idx="1164">
                  <c:v>10.199999999999999</c:v>
                </c:pt>
                <c:pt idx="1165">
                  <c:v>10.208333</c:v>
                </c:pt>
                <c:pt idx="1166">
                  <c:v>10.216666</c:v>
                </c:pt>
                <c:pt idx="1167">
                  <c:v>10.224999999999998</c:v>
                </c:pt>
                <c:pt idx="1168">
                  <c:v>10.233332999999998</c:v>
                </c:pt>
                <c:pt idx="1169">
                  <c:v>10.241665999999999</c:v>
                </c:pt>
                <c:pt idx="1170">
                  <c:v>10.25</c:v>
                </c:pt>
                <c:pt idx="1171">
                  <c:v>10.258333</c:v>
                </c:pt>
                <c:pt idx="1172">
                  <c:v>10.266666000000001</c:v>
                </c:pt>
                <c:pt idx="1173">
                  <c:v>10.274999999999999</c:v>
                </c:pt>
                <c:pt idx="1174">
                  <c:v>10.283332999999999</c:v>
                </c:pt>
                <c:pt idx="1175">
                  <c:v>10.291665999999999</c:v>
                </c:pt>
                <c:pt idx="1176">
                  <c:v>10.3</c:v>
                </c:pt>
                <c:pt idx="1177">
                  <c:v>10.308332999999998</c:v>
                </c:pt>
                <c:pt idx="1178">
                  <c:v>10.316665999999998</c:v>
                </c:pt>
                <c:pt idx="1179">
                  <c:v>10.324999999999999</c:v>
                </c:pt>
                <c:pt idx="1180">
                  <c:v>10.333333</c:v>
                </c:pt>
                <c:pt idx="1181">
                  <c:v>10.341666</c:v>
                </c:pt>
                <c:pt idx="1182">
                  <c:v>10.349999999999998</c:v>
                </c:pt>
                <c:pt idx="1183">
                  <c:v>10.358332999999998</c:v>
                </c:pt>
                <c:pt idx="1184">
                  <c:v>10.366665999999999</c:v>
                </c:pt>
                <c:pt idx="1185">
                  <c:v>10.375</c:v>
                </c:pt>
                <c:pt idx="1186">
                  <c:v>10.383333</c:v>
                </c:pt>
                <c:pt idx="1187">
                  <c:v>10.391666000000001</c:v>
                </c:pt>
                <c:pt idx="1188">
                  <c:v>10.399999999999999</c:v>
                </c:pt>
                <c:pt idx="1189">
                  <c:v>10.408332999999999</c:v>
                </c:pt>
                <c:pt idx="1190">
                  <c:v>10.416665999999999</c:v>
                </c:pt>
                <c:pt idx="1191">
                  <c:v>10.425000000000001</c:v>
                </c:pt>
                <c:pt idx="1192">
                  <c:v>10.433332999999998</c:v>
                </c:pt>
                <c:pt idx="1193">
                  <c:v>10.441665999999998</c:v>
                </c:pt>
                <c:pt idx="1194">
                  <c:v>10.45</c:v>
                </c:pt>
                <c:pt idx="1195">
                  <c:v>10.458333</c:v>
                </c:pt>
                <c:pt idx="1196">
                  <c:v>10.466666</c:v>
                </c:pt>
                <c:pt idx="1197">
                  <c:v>10.474999999999998</c:v>
                </c:pt>
                <c:pt idx="1198">
                  <c:v>10.483332999999998</c:v>
                </c:pt>
                <c:pt idx="1199">
                  <c:v>10.491665999999999</c:v>
                </c:pt>
                <c:pt idx="1200">
                  <c:v>10.5</c:v>
                </c:pt>
                <c:pt idx="1201">
                  <c:v>10.508333</c:v>
                </c:pt>
                <c:pt idx="1202">
                  <c:v>10.516666000000001</c:v>
                </c:pt>
                <c:pt idx="1203">
                  <c:v>10.524999999999999</c:v>
                </c:pt>
                <c:pt idx="1204">
                  <c:v>10.533332999999999</c:v>
                </c:pt>
                <c:pt idx="1205">
                  <c:v>10.541665999999999</c:v>
                </c:pt>
                <c:pt idx="1206">
                  <c:v>10.55</c:v>
                </c:pt>
                <c:pt idx="1207">
                  <c:v>10.558332999999998</c:v>
                </c:pt>
                <c:pt idx="1208">
                  <c:v>10.566665999999998</c:v>
                </c:pt>
                <c:pt idx="1209">
                  <c:v>10.574999999999999</c:v>
                </c:pt>
                <c:pt idx="1210">
                  <c:v>10.583333</c:v>
                </c:pt>
                <c:pt idx="1211">
                  <c:v>10.591666</c:v>
                </c:pt>
                <c:pt idx="1212">
                  <c:v>10.599999999999998</c:v>
                </c:pt>
                <c:pt idx="1213">
                  <c:v>10.608332999999998</c:v>
                </c:pt>
                <c:pt idx="1214">
                  <c:v>10.616665999999999</c:v>
                </c:pt>
                <c:pt idx="1215">
                  <c:v>10.624999999999996</c:v>
                </c:pt>
                <c:pt idx="1216">
                  <c:v>10.633332999999997</c:v>
                </c:pt>
                <c:pt idx="1217">
                  <c:v>10.641665999999997</c:v>
                </c:pt>
                <c:pt idx="1218">
                  <c:v>10.650000000000002</c:v>
                </c:pt>
                <c:pt idx="1219">
                  <c:v>10.658333000000002</c:v>
                </c:pt>
                <c:pt idx="1220">
                  <c:v>10.666665999999996</c:v>
                </c:pt>
                <c:pt idx="1221">
                  <c:v>10.675000000000001</c:v>
                </c:pt>
                <c:pt idx="1222">
                  <c:v>10.683333000000001</c:v>
                </c:pt>
                <c:pt idx="1223">
                  <c:v>10.691666000000001</c:v>
                </c:pt>
                <c:pt idx="1224">
                  <c:v>10.7</c:v>
                </c:pt>
                <c:pt idx="1225">
                  <c:v>10.708333</c:v>
                </c:pt>
                <c:pt idx="1226">
                  <c:v>10.716666</c:v>
                </c:pt>
                <c:pt idx="1227">
                  <c:v>10.724999999999998</c:v>
                </c:pt>
                <c:pt idx="1228">
                  <c:v>10.733332999999998</c:v>
                </c:pt>
                <c:pt idx="1229">
                  <c:v>10.741665999999999</c:v>
                </c:pt>
                <c:pt idx="1230">
                  <c:v>10.749999999999996</c:v>
                </c:pt>
                <c:pt idx="1231">
                  <c:v>10.758332999999997</c:v>
                </c:pt>
                <c:pt idx="1232">
                  <c:v>10.766665999999997</c:v>
                </c:pt>
                <c:pt idx="1233">
                  <c:v>10.775000000000002</c:v>
                </c:pt>
                <c:pt idx="1234">
                  <c:v>10.783333000000002</c:v>
                </c:pt>
                <c:pt idx="1235">
                  <c:v>10.791665999999996</c:v>
                </c:pt>
                <c:pt idx="1236">
                  <c:v>10.8</c:v>
                </c:pt>
                <c:pt idx="1237">
                  <c:v>10.808333000000001</c:v>
                </c:pt>
                <c:pt idx="1238">
                  <c:v>10.816666000000001</c:v>
                </c:pt>
                <c:pt idx="1239">
                  <c:v>10.824999999999999</c:v>
                </c:pt>
                <c:pt idx="1240">
                  <c:v>10.833333</c:v>
                </c:pt>
                <c:pt idx="1241">
                  <c:v>10.841666</c:v>
                </c:pt>
                <c:pt idx="1242">
                  <c:v>10.849999999999998</c:v>
                </c:pt>
                <c:pt idx="1243">
                  <c:v>10.858332999999998</c:v>
                </c:pt>
                <c:pt idx="1244">
                  <c:v>10.866665999999999</c:v>
                </c:pt>
                <c:pt idx="1245">
                  <c:v>10.874999999999996</c:v>
                </c:pt>
                <c:pt idx="1246">
                  <c:v>10.883332999999997</c:v>
                </c:pt>
                <c:pt idx="1247">
                  <c:v>10.891665999999997</c:v>
                </c:pt>
                <c:pt idx="1248">
                  <c:v>10.900000000000002</c:v>
                </c:pt>
                <c:pt idx="1249">
                  <c:v>10.908333000000002</c:v>
                </c:pt>
                <c:pt idx="1250">
                  <c:v>10.916665999999996</c:v>
                </c:pt>
                <c:pt idx="1251">
                  <c:v>10.925000000000001</c:v>
                </c:pt>
                <c:pt idx="1252">
                  <c:v>10.933333000000001</c:v>
                </c:pt>
                <c:pt idx="1253">
                  <c:v>10.941666000000001</c:v>
                </c:pt>
                <c:pt idx="1254">
                  <c:v>10.95</c:v>
                </c:pt>
                <c:pt idx="1255">
                  <c:v>10.958333</c:v>
                </c:pt>
                <c:pt idx="1256">
                  <c:v>10.966666</c:v>
                </c:pt>
                <c:pt idx="1257">
                  <c:v>10.974999999999998</c:v>
                </c:pt>
                <c:pt idx="1258">
                  <c:v>10.983332999999998</c:v>
                </c:pt>
                <c:pt idx="1259">
                  <c:v>10.991665999999999</c:v>
                </c:pt>
                <c:pt idx="1260">
                  <c:v>10.999999999999996</c:v>
                </c:pt>
                <c:pt idx="1261">
                  <c:v>11.008332999999997</c:v>
                </c:pt>
                <c:pt idx="1262">
                  <c:v>11.016665999999997</c:v>
                </c:pt>
                <c:pt idx="1263">
                  <c:v>11.025000000000002</c:v>
                </c:pt>
                <c:pt idx="1264">
                  <c:v>11.033333000000002</c:v>
                </c:pt>
                <c:pt idx="1265">
                  <c:v>11.041665999999996</c:v>
                </c:pt>
                <c:pt idx="1266">
                  <c:v>11.05</c:v>
                </c:pt>
                <c:pt idx="1267">
                  <c:v>11.058333000000001</c:v>
                </c:pt>
                <c:pt idx="1268">
                  <c:v>11.066666000000001</c:v>
                </c:pt>
                <c:pt idx="1269">
                  <c:v>11.074999999999999</c:v>
                </c:pt>
                <c:pt idx="1270">
                  <c:v>11.083333</c:v>
                </c:pt>
                <c:pt idx="1271">
                  <c:v>11.091666</c:v>
                </c:pt>
                <c:pt idx="1272">
                  <c:v>11.099999999999998</c:v>
                </c:pt>
                <c:pt idx="1273">
                  <c:v>11.108332999999998</c:v>
                </c:pt>
                <c:pt idx="1274">
                  <c:v>11.116665999999999</c:v>
                </c:pt>
                <c:pt idx="1275">
                  <c:v>11.124999999999996</c:v>
                </c:pt>
                <c:pt idx="1276">
                  <c:v>11.133332999999997</c:v>
                </c:pt>
                <c:pt idx="1277">
                  <c:v>11.141665999999997</c:v>
                </c:pt>
                <c:pt idx="1278">
                  <c:v>11.150000000000002</c:v>
                </c:pt>
                <c:pt idx="1279">
                  <c:v>11.158333000000002</c:v>
                </c:pt>
                <c:pt idx="1280">
                  <c:v>11.166665999999996</c:v>
                </c:pt>
                <c:pt idx="1281">
                  <c:v>11.175000000000001</c:v>
                </c:pt>
                <c:pt idx="1282">
                  <c:v>11.183333000000001</c:v>
                </c:pt>
                <c:pt idx="1283">
                  <c:v>11.191666000000001</c:v>
                </c:pt>
                <c:pt idx="1284">
                  <c:v>11.2</c:v>
                </c:pt>
                <c:pt idx="1285">
                  <c:v>11.208333</c:v>
                </c:pt>
                <c:pt idx="1286">
                  <c:v>11.216666</c:v>
                </c:pt>
                <c:pt idx="1287">
                  <c:v>11.224999999999998</c:v>
                </c:pt>
                <c:pt idx="1288">
                  <c:v>11.233332999999998</c:v>
                </c:pt>
                <c:pt idx="1289">
                  <c:v>11.241665999999999</c:v>
                </c:pt>
                <c:pt idx="1290">
                  <c:v>11.249999999999996</c:v>
                </c:pt>
                <c:pt idx="1291">
                  <c:v>11.258332999999997</c:v>
                </c:pt>
                <c:pt idx="1292">
                  <c:v>11.266665999999997</c:v>
                </c:pt>
                <c:pt idx="1293">
                  <c:v>11.275000000000002</c:v>
                </c:pt>
                <c:pt idx="1294">
                  <c:v>11.283333000000002</c:v>
                </c:pt>
                <c:pt idx="1295">
                  <c:v>11.291665999999996</c:v>
                </c:pt>
                <c:pt idx="1296">
                  <c:v>11.3</c:v>
                </c:pt>
                <c:pt idx="1297">
                  <c:v>11.308333000000001</c:v>
                </c:pt>
                <c:pt idx="1298">
                  <c:v>11.316666000000001</c:v>
                </c:pt>
                <c:pt idx="1299">
                  <c:v>11.324999999999999</c:v>
                </c:pt>
                <c:pt idx="1300">
                  <c:v>11.333333</c:v>
                </c:pt>
                <c:pt idx="1301">
                  <c:v>11.341666</c:v>
                </c:pt>
                <c:pt idx="1302">
                  <c:v>11.349999999999998</c:v>
                </c:pt>
                <c:pt idx="1303">
                  <c:v>11.358332999999998</c:v>
                </c:pt>
                <c:pt idx="1304">
                  <c:v>11.366665999999999</c:v>
                </c:pt>
                <c:pt idx="1305">
                  <c:v>11.374999999999996</c:v>
                </c:pt>
                <c:pt idx="1306">
                  <c:v>11.383332999999997</c:v>
                </c:pt>
                <c:pt idx="1307">
                  <c:v>11.391665999999997</c:v>
                </c:pt>
                <c:pt idx="1308">
                  <c:v>11.400000000000002</c:v>
                </c:pt>
                <c:pt idx="1309">
                  <c:v>11.408333000000002</c:v>
                </c:pt>
                <c:pt idx="1310">
                  <c:v>11.416665999999996</c:v>
                </c:pt>
                <c:pt idx="1311">
                  <c:v>11.425000000000001</c:v>
                </c:pt>
                <c:pt idx="1312">
                  <c:v>11.433333000000001</c:v>
                </c:pt>
                <c:pt idx="1313">
                  <c:v>11.441666000000001</c:v>
                </c:pt>
                <c:pt idx="1314">
                  <c:v>11.45</c:v>
                </c:pt>
                <c:pt idx="1315">
                  <c:v>11.458333</c:v>
                </c:pt>
                <c:pt idx="1316">
                  <c:v>11.466666</c:v>
                </c:pt>
                <c:pt idx="1317">
                  <c:v>11.474999999999998</c:v>
                </c:pt>
                <c:pt idx="1318">
                  <c:v>11.483332999999998</c:v>
                </c:pt>
                <c:pt idx="1319">
                  <c:v>11.491665999999999</c:v>
                </c:pt>
                <c:pt idx="1320">
                  <c:v>11.499999999999996</c:v>
                </c:pt>
                <c:pt idx="1321">
                  <c:v>11.508332999999997</c:v>
                </c:pt>
                <c:pt idx="1322">
                  <c:v>11.516665999999997</c:v>
                </c:pt>
                <c:pt idx="1323">
                  <c:v>11.525000000000002</c:v>
                </c:pt>
                <c:pt idx="1324">
                  <c:v>11.533333000000002</c:v>
                </c:pt>
                <c:pt idx="1325">
                  <c:v>11.541665999999996</c:v>
                </c:pt>
                <c:pt idx="1326">
                  <c:v>11.55</c:v>
                </c:pt>
                <c:pt idx="1327">
                  <c:v>11.558333000000001</c:v>
                </c:pt>
                <c:pt idx="1328">
                  <c:v>11.566666000000001</c:v>
                </c:pt>
                <c:pt idx="1329">
                  <c:v>11.574999999999999</c:v>
                </c:pt>
                <c:pt idx="1330">
                  <c:v>11.583333</c:v>
                </c:pt>
                <c:pt idx="1331">
                  <c:v>11.591666</c:v>
                </c:pt>
                <c:pt idx="1332">
                  <c:v>11.599999999999998</c:v>
                </c:pt>
                <c:pt idx="1333">
                  <c:v>11.608332999999998</c:v>
                </c:pt>
                <c:pt idx="1334">
                  <c:v>11.616665999999999</c:v>
                </c:pt>
                <c:pt idx="1335">
                  <c:v>11.624999999999996</c:v>
                </c:pt>
                <c:pt idx="1336">
                  <c:v>11.633332999999997</c:v>
                </c:pt>
                <c:pt idx="1337">
                  <c:v>11.641665999999997</c:v>
                </c:pt>
                <c:pt idx="1338">
                  <c:v>11.650000000000002</c:v>
                </c:pt>
                <c:pt idx="1339">
                  <c:v>11.658333000000002</c:v>
                </c:pt>
                <c:pt idx="1340">
                  <c:v>11.666665999999996</c:v>
                </c:pt>
                <c:pt idx="1341">
                  <c:v>11.675000000000001</c:v>
                </c:pt>
                <c:pt idx="1342">
                  <c:v>11.683333000000001</c:v>
                </c:pt>
                <c:pt idx="1343">
                  <c:v>11.691666000000001</c:v>
                </c:pt>
                <c:pt idx="1344">
                  <c:v>11.7</c:v>
                </c:pt>
                <c:pt idx="1345">
                  <c:v>11.708333</c:v>
                </c:pt>
                <c:pt idx="1346">
                  <c:v>11.716666</c:v>
                </c:pt>
                <c:pt idx="1347">
                  <c:v>11.724999999999998</c:v>
                </c:pt>
                <c:pt idx="1348">
                  <c:v>11.733332999999998</c:v>
                </c:pt>
                <c:pt idx="1349">
                  <c:v>11.741665999999999</c:v>
                </c:pt>
                <c:pt idx="1350">
                  <c:v>11.749999999999996</c:v>
                </c:pt>
                <c:pt idx="1351">
                  <c:v>11.758332999999997</c:v>
                </c:pt>
                <c:pt idx="1352">
                  <c:v>11.766665999999997</c:v>
                </c:pt>
                <c:pt idx="1353">
                  <c:v>11.775000000000002</c:v>
                </c:pt>
                <c:pt idx="1354">
                  <c:v>11.783333000000002</c:v>
                </c:pt>
                <c:pt idx="1355">
                  <c:v>11.791665999999996</c:v>
                </c:pt>
                <c:pt idx="1356">
                  <c:v>11.8</c:v>
                </c:pt>
                <c:pt idx="1357">
                  <c:v>11.808333000000001</c:v>
                </c:pt>
                <c:pt idx="1358">
                  <c:v>11.816666000000001</c:v>
                </c:pt>
                <c:pt idx="1359">
                  <c:v>11.824999999999999</c:v>
                </c:pt>
                <c:pt idx="1360">
                  <c:v>11.833333</c:v>
                </c:pt>
                <c:pt idx="1361">
                  <c:v>11.841666</c:v>
                </c:pt>
                <c:pt idx="1362">
                  <c:v>11.849999999999998</c:v>
                </c:pt>
                <c:pt idx="1363">
                  <c:v>11.858332999999998</c:v>
                </c:pt>
                <c:pt idx="1364">
                  <c:v>11.866665999999999</c:v>
                </c:pt>
                <c:pt idx="1365">
                  <c:v>11.874999999999996</c:v>
                </c:pt>
                <c:pt idx="1366">
                  <c:v>11.883332999999997</c:v>
                </c:pt>
                <c:pt idx="1367">
                  <c:v>11.891665999999997</c:v>
                </c:pt>
                <c:pt idx="1368">
                  <c:v>11.900000000000002</c:v>
                </c:pt>
                <c:pt idx="1369">
                  <c:v>11.908333000000002</c:v>
                </c:pt>
                <c:pt idx="1370">
                  <c:v>11.916665999999996</c:v>
                </c:pt>
                <c:pt idx="1371">
                  <c:v>11.925000000000001</c:v>
                </c:pt>
                <c:pt idx="1372">
                  <c:v>11.933333000000001</c:v>
                </c:pt>
                <c:pt idx="1373">
                  <c:v>11.941666000000001</c:v>
                </c:pt>
                <c:pt idx="1374">
                  <c:v>11.95</c:v>
                </c:pt>
                <c:pt idx="1375">
                  <c:v>11.958333</c:v>
                </c:pt>
                <c:pt idx="1376">
                  <c:v>11.966666</c:v>
                </c:pt>
                <c:pt idx="1377">
                  <c:v>11.974999999999998</c:v>
                </c:pt>
                <c:pt idx="1378">
                  <c:v>11.983332999999998</c:v>
                </c:pt>
                <c:pt idx="1379">
                  <c:v>11.991665999999999</c:v>
                </c:pt>
                <c:pt idx="1380">
                  <c:v>11.999999999999996</c:v>
                </c:pt>
                <c:pt idx="1381">
                  <c:v>12.008332999999997</c:v>
                </c:pt>
                <c:pt idx="1382">
                  <c:v>12.016665999999997</c:v>
                </c:pt>
                <c:pt idx="1383">
                  <c:v>12.025000000000002</c:v>
                </c:pt>
                <c:pt idx="1384">
                  <c:v>12.033333000000002</c:v>
                </c:pt>
                <c:pt idx="1385">
                  <c:v>12.041665999999996</c:v>
                </c:pt>
                <c:pt idx="1386">
                  <c:v>12.05</c:v>
                </c:pt>
                <c:pt idx="1387">
                  <c:v>12.058333000000001</c:v>
                </c:pt>
                <c:pt idx="1388">
                  <c:v>12.066666000000001</c:v>
                </c:pt>
                <c:pt idx="1389">
                  <c:v>12.074999999999999</c:v>
                </c:pt>
                <c:pt idx="1390">
                  <c:v>12.083333</c:v>
                </c:pt>
                <c:pt idx="1391">
                  <c:v>12.091666</c:v>
                </c:pt>
                <c:pt idx="1392">
                  <c:v>12.099999999999998</c:v>
                </c:pt>
                <c:pt idx="1393">
                  <c:v>12.108332999999998</c:v>
                </c:pt>
                <c:pt idx="1394">
                  <c:v>12.116665999999999</c:v>
                </c:pt>
                <c:pt idx="1395">
                  <c:v>12.124999999999996</c:v>
                </c:pt>
                <c:pt idx="1396">
                  <c:v>12.133332999999997</c:v>
                </c:pt>
                <c:pt idx="1397">
                  <c:v>12.141665999999997</c:v>
                </c:pt>
                <c:pt idx="1398">
                  <c:v>12.150000000000002</c:v>
                </c:pt>
                <c:pt idx="1399">
                  <c:v>12.158333000000002</c:v>
                </c:pt>
                <c:pt idx="1400">
                  <c:v>12.166665999999996</c:v>
                </c:pt>
                <c:pt idx="1401">
                  <c:v>12.175000000000001</c:v>
                </c:pt>
                <c:pt idx="1402">
                  <c:v>12.183333000000001</c:v>
                </c:pt>
                <c:pt idx="1403">
                  <c:v>12.191666000000001</c:v>
                </c:pt>
                <c:pt idx="1404">
                  <c:v>12.2</c:v>
                </c:pt>
                <c:pt idx="1405">
                  <c:v>12.208333</c:v>
                </c:pt>
                <c:pt idx="1406">
                  <c:v>12.216666</c:v>
                </c:pt>
                <c:pt idx="1407">
                  <c:v>12.224999999999998</c:v>
                </c:pt>
                <c:pt idx="1408">
                  <c:v>12.233332999999998</c:v>
                </c:pt>
                <c:pt idx="1409">
                  <c:v>12.241665999999999</c:v>
                </c:pt>
                <c:pt idx="1410">
                  <c:v>12.249999999999996</c:v>
                </c:pt>
                <c:pt idx="1411">
                  <c:v>12.258332999999997</c:v>
                </c:pt>
                <c:pt idx="1412">
                  <c:v>12.266665999999997</c:v>
                </c:pt>
                <c:pt idx="1413">
                  <c:v>12.275000000000002</c:v>
                </c:pt>
                <c:pt idx="1414">
                  <c:v>12.283333000000002</c:v>
                </c:pt>
                <c:pt idx="1415">
                  <c:v>12.291665999999996</c:v>
                </c:pt>
                <c:pt idx="1416">
                  <c:v>12.3</c:v>
                </c:pt>
                <c:pt idx="1417">
                  <c:v>12.308333000000001</c:v>
                </c:pt>
                <c:pt idx="1418">
                  <c:v>12.316666000000001</c:v>
                </c:pt>
                <c:pt idx="1419">
                  <c:v>12.324999999999999</c:v>
                </c:pt>
                <c:pt idx="1420">
                  <c:v>12.333333</c:v>
                </c:pt>
                <c:pt idx="1421">
                  <c:v>12.341666</c:v>
                </c:pt>
                <c:pt idx="1422">
                  <c:v>12.349999999999998</c:v>
                </c:pt>
                <c:pt idx="1423">
                  <c:v>12.358332999999998</c:v>
                </c:pt>
                <c:pt idx="1424">
                  <c:v>12.366665999999999</c:v>
                </c:pt>
                <c:pt idx="1425">
                  <c:v>12.374999999999996</c:v>
                </c:pt>
                <c:pt idx="1426">
                  <c:v>12.383332999999997</c:v>
                </c:pt>
                <c:pt idx="1427">
                  <c:v>12.391665999999997</c:v>
                </c:pt>
                <c:pt idx="1428">
                  <c:v>12.400000000000002</c:v>
                </c:pt>
                <c:pt idx="1429">
                  <c:v>12.408333000000002</c:v>
                </c:pt>
                <c:pt idx="1430">
                  <c:v>12.416665999999996</c:v>
                </c:pt>
                <c:pt idx="1431">
                  <c:v>12.425000000000001</c:v>
                </c:pt>
                <c:pt idx="1432">
                  <c:v>12.433333000000001</c:v>
                </c:pt>
                <c:pt idx="1433">
                  <c:v>12.441666000000001</c:v>
                </c:pt>
                <c:pt idx="1434">
                  <c:v>12.45</c:v>
                </c:pt>
                <c:pt idx="1435">
                  <c:v>12.458333</c:v>
                </c:pt>
                <c:pt idx="1436">
                  <c:v>12.466666</c:v>
                </c:pt>
                <c:pt idx="1437">
                  <c:v>12.474999999999998</c:v>
                </c:pt>
                <c:pt idx="1438">
                  <c:v>12.483332999999998</c:v>
                </c:pt>
                <c:pt idx="1439">
                  <c:v>12.491665999999999</c:v>
                </c:pt>
                <c:pt idx="1440">
                  <c:v>12.499999999999996</c:v>
                </c:pt>
                <c:pt idx="1441">
                  <c:v>12.508332999999997</c:v>
                </c:pt>
                <c:pt idx="1442">
                  <c:v>12.516665999999997</c:v>
                </c:pt>
                <c:pt idx="1443">
                  <c:v>12.525000000000002</c:v>
                </c:pt>
                <c:pt idx="1444">
                  <c:v>12.533333000000002</c:v>
                </c:pt>
                <c:pt idx="1445">
                  <c:v>12.541665999999996</c:v>
                </c:pt>
                <c:pt idx="1446">
                  <c:v>12.55</c:v>
                </c:pt>
                <c:pt idx="1447">
                  <c:v>12.558333000000001</c:v>
                </c:pt>
                <c:pt idx="1448">
                  <c:v>12.566666000000001</c:v>
                </c:pt>
                <c:pt idx="1449">
                  <c:v>12.574999999999999</c:v>
                </c:pt>
                <c:pt idx="1450">
                  <c:v>12.583333</c:v>
                </c:pt>
                <c:pt idx="1451">
                  <c:v>12.591666</c:v>
                </c:pt>
                <c:pt idx="1452">
                  <c:v>12.599999999999998</c:v>
                </c:pt>
                <c:pt idx="1453">
                  <c:v>12.608332999999998</c:v>
                </c:pt>
                <c:pt idx="1454">
                  <c:v>12.616665999999999</c:v>
                </c:pt>
                <c:pt idx="1455">
                  <c:v>12.624999999999996</c:v>
                </c:pt>
                <c:pt idx="1456">
                  <c:v>12.633332999999997</c:v>
                </c:pt>
                <c:pt idx="1457">
                  <c:v>12.641665999999997</c:v>
                </c:pt>
                <c:pt idx="1458">
                  <c:v>12.650000000000002</c:v>
                </c:pt>
                <c:pt idx="1459">
                  <c:v>12.658333000000002</c:v>
                </c:pt>
                <c:pt idx="1460">
                  <c:v>12.666665999999996</c:v>
                </c:pt>
                <c:pt idx="1461">
                  <c:v>12.675000000000001</c:v>
                </c:pt>
                <c:pt idx="1462">
                  <c:v>12.683333000000001</c:v>
                </c:pt>
                <c:pt idx="1463">
                  <c:v>12.691666000000001</c:v>
                </c:pt>
                <c:pt idx="1464">
                  <c:v>12.7</c:v>
                </c:pt>
                <c:pt idx="1465">
                  <c:v>12.708333</c:v>
                </c:pt>
                <c:pt idx="1466">
                  <c:v>12.716666</c:v>
                </c:pt>
                <c:pt idx="1467">
                  <c:v>12.724999999999998</c:v>
                </c:pt>
                <c:pt idx="1468">
                  <c:v>12.733332999999998</c:v>
                </c:pt>
                <c:pt idx="1469">
                  <c:v>12.741665999999999</c:v>
                </c:pt>
                <c:pt idx="1470">
                  <c:v>12.749999999999996</c:v>
                </c:pt>
                <c:pt idx="1471">
                  <c:v>12.758332999999997</c:v>
                </c:pt>
                <c:pt idx="1472">
                  <c:v>12.766665999999997</c:v>
                </c:pt>
                <c:pt idx="1473">
                  <c:v>12.775000000000002</c:v>
                </c:pt>
                <c:pt idx="1474">
                  <c:v>12.783333000000002</c:v>
                </c:pt>
                <c:pt idx="1475">
                  <c:v>12.791665999999996</c:v>
                </c:pt>
                <c:pt idx="1476">
                  <c:v>12.8</c:v>
                </c:pt>
                <c:pt idx="1477">
                  <c:v>12.808333000000001</c:v>
                </c:pt>
                <c:pt idx="1478">
                  <c:v>12.816666000000001</c:v>
                </c:pt>
                <c:pt idx="1479">
                  <c:v>12.824999999999999</c:v>
                </c:pt>
                <c:pt idx="1480">
                  <c:v>12.833333</c:v>
                </c:pt>
                <c:pt idx="1481">
                  <c:v>12.841666</c:v>
                </c:pt>
                <c:pt idx="1482">
                  <c:v>12.849999999999998</c:v>
                </c:pt>
                <c:pt idx="1483">
                  <c:v>12.858332999999998</c:v>
                </c:pt>
                <c:pt idx="1484">
                  <c:v>12.866665999999999</c:v>
                </c:pt>
                <c:pt idx="1485">
                  <c:v>12.874999999999996</c:v>
                </c:pt>
                <c:pt idx="1486">
                  <c:v>12.883332999999997</c:v>
                </c:pt>
                <c:pt idx="1487">
                  <c:v>12.891665999999997</c:v>
                </c:pt>
                <c:pt idx="1488">
                  <c:v>12.900000000000002</c:v>
                </c:pt>
                <c:pt idx="1489">
                  <c:v>12.908333000000002</c:v>
                </c:pt>
                <c:pt idx="1490">
                  <c:v>12.916665999999996</c:v>
                </c:pt>
                <c:pt idx="1491">
                  <c:v>12.925000000000001</c:v>
                </c:pt>
                <c:pt idx="1492">
                  <c:v>12.933333000000001</c:v>
                </c:pt>
                <c:pt idx="1493">
                  <c:v>12.941666000000001</c:v>
                </c:pt>
                <c:pt idx="1494">
                  <c:v>12.95</c:v>
                </c:pt>
                <c:pt idx="1495">
                  <c:v>12.958333</c:v>
                </c:pt>
                <c:pt idx="1496">
                  <c:v>12.966666</c:v>
                </c:pt>
                <c:pt idx="1497">
                  <c:v>12.974999999999998</c:v>
                </c:pt>
                <c:pt idx="1498">
                  <c:v>12.983332999999998</c:v>
                </c:pt>
                <c:pt idx="1499">
                  <c:v>12.991665999999999</c:v>
                </c:pt>
                <c:pt idx="1500">
                  <c:v>12.999999999999996</c:v>
                </c:pt>
                <c:pt idx="1501">
                  <c:v>13.008332999999997</c:v>
                </c:pt>
                <c:pt idx="1502">
                  <c:v>13.016665999999997</c:v>
                </c:pt>
                <c:pt idx="1503">
                  <c:v>13.025000000000002</c:v>
                </c:pt>
                <c:pt idx="1504">
                  <c:v>13.033333000000002</c:v>
                </c:pt>
                <c:pt idx="1505">
                  <c:v>13.041665999999996</c:v>
                </c:pt>
                <c:pt idx="1506">
                  <c:v>13.05</c:v>
                </c:pt>
                <c:pt idx="1507">
                  <c:v>13.058333000000001</c:v>
                </c:pt>
                <c:pt idx="1508">
                  <c:v>13.066666000000001</c:v>
                </c:pt>
                <c:pt idx="1509">
                  <c:v>13.074999999999999</c:v>
                </c:pt>
                <c:pt idx="1510">
                  <c:v>13.083333</c:v>
                </c:pt>
                <c:pt idx="1511">
                  <c:v>13.091666</c:v>
                </c:pt>
                <c:pt idx="1512">
                  <c:v>13.099999999999998</c:v>
                </c:pt>
                <c:pt idx="1513">
                  <c:v>13.108332999999998</c:v>
                </c:pt>
                <c:pt idx="1514">
                  <c:v>13.116665999999999</c:v>
                </c:pt>
                <c:pt idx="1515">
                  <c:v>13.124999999999996</c:v>
                </c:pt>
                <c:pt idx="1516">
                  <c:v>13.133332999999997</c:v>
                </c:pt>
                <c:pt idx="1517">
                  <c:v>13.141665999999997</c:v>
                </c:pt>
                <c:pt idx="1518">
                  <c:v>13.150000000000002</c:v>
                </c:pt>
                <c:pt idx="1519">
                  <c:v>13.158333000000002</c:v>
                </c:pt>
                <c:pt idx="1520">
                  <c:v>13.166665999999996</c:v>
                </c:pt>
                <c:pt idx="1521">
                  <c:v>13.175000000000001</c:v>
                </c:pt>
                <c:pt idx="1522">
                  <c:v>13.183333000000001</c:v>
                </c:pt>
                <c:pt idx="1523">
                  <c:v>13.191666000000001</c:v>
                </c:pt>
                <c:pt idx="1524">
                  <c:v>13.2</c:v>
                </c:pt>
                <c:pt idx="1525">
                  <c:v>13.208333</c:v>
                </c:pt>
                <c:pt idx="1526">
                  <c:v>13.216666</c:v>
                </c:pt>
                <c:pt idx="1527">
                  <c:v>13.224999999999998</c:v>
                </c:pt>
                <c:pt idx="1528">
                  <c:v>13.233332999999998</c:v>
                </c:pt>
                <c:pt idx="1529">
                  <c:v>13.241665999999999</c:v>
                </c:pt>
                <c:pt idx="1530">
                  <c:v>13.249999999999996</c:v>
                </c:pt>
                <c:pt idx="1531">
                  <c:v>13.258332999999997</c:v>
                </c:pt>
                <c:pt idx="1532">
                  <c:v>13.266665999999997</c:v>
                </c:pt>
                <c:pt idx="1533">
                  <c:v>13.275000000000002</c:v>
                </c:pt>
                <c:pt idx="1534">
                  <c:v>13.283333000000002</c:v>
                </c:pt>
                <c:pt idx="1535">
                  <c:v>13.291665999999996</c:v>
                </c:pt>
                <c:pt idx="1536">
                  <c:v>13.3</c:v>
                </c:pt>
                <c:pt idx="1537">
                  <c:v>13.308333000000001</c:v>
                </c:pt>
                <c:pt idx="1538">
                  <c:v>13.316666000000001</c:v>
                </c:pt>
                <c:pt idx="1539">
                  <c:v>13.324999999999999</c:v>
                </c:pt>
                <c:pt idx="1540">
                  <c:v>13.333333</c:v>
                </c:pt>
                <c:pt idx="1541">
                  <c:v>13.341666</c:v>
                </c:pt>
                <c:pt idx="1542">
                  <c:v>13.349999999999998</c:v>
                </c:pt>
                <c:pt idx="1543">
                  <c:v>13.358332999999998</c:v>
                </c:pt>
                <c:pt idx="1544">
                  <c:v>13.366665999999999</c:v>
                </c:pt>
                <c:pt idx="1545">
                  <c:v>13.374999999999996</c:v>
                </c:pt>
                <c:pt idx="1546">
                  <c:v>13.383332999999997</c:v>
                </c:pt>
                <c:pt idx="1547">
                  <c:v>13.391665999999997</c:v>
                </c:pt>
                <c:pt idx="1548">
                  <c:v>13.400000000000002</c:v>
                </c:pt>
                <c:pt idx="1549">
                  <c:v>13.408333000000002</c:v>
                </c:pt>
                <c:pt idx="1550">
                  <c:v>13.416665999999996</c:v>
                </c:pt>
                <c:pt idx="1551">
                  <c:v>13.425000000000001</c:v>
                </c:pt>
                <c:pt idx="1552">
                  <c:v>13.433333000000001</c:v>
                </c:pt>
                <c:pt idx="1553">
                  <c:v>13.441666000000001</c:v>
                </c:pt>
                <c:pt idx="1554">
                  <c:v>13.45</c:v>
                </c:pt>
                <c:pt idx="1555">
                  <c:v>13.458333</c:v>
                </c:pt>
                <c:pt idx="1556">
                  <c:v>13.466666</c:v>
                </c:pt>
                <c:pt idx="1557">
                  <c:v>13.474999999999998</c:v>
                </c:pt>
                <c:pt idx="1558">
                  <c:v>13.483332999999998</c:v>
                </c:pt>
                <c:pt idx="1559">
                  <c:v>13.491665999999999</c:v>
                </c:pt>
                <c:pt idx="1560">
                  <c:v>13.499999999999996</c:v>
                </c:pt>
                <c:pt idx="1561">
                  <c:v>13.508332999999997</c:v>
                </c:pt>
                <c:pt idx="1562">
                  <c:v>13.516665999999997</c:v>
                </c:pt>
                <c:pt idx="1563">
                  <c:v>13.525000000000002</c:v>
                </c:pt>
                <c:pt idx="1564">
                  <c:v>13.533333000000002</c:v>
                </c:pt>
                <c:pt idx="1565">
                  <c:v>13.541665999999996</c:v>
                </c:pt>
                <c:pt idx="1566">
                  <c:v>13.55</c:v>
                </c:pt>
                <c:pt idx="1567">
                  <c:v>13.558333000000001</c:v>
                </c:pt>
                <c:pt idx="1568">
                  <c:v>13.566666000000001</c:v>
                </c:pt>
                <c:pt idx="1569">
                  <c:v>13.574999999999999</c:v>
                </c:pt>
                <c:pt idx="1570">
                  <c:v>13.583333</c:v>
                </c:pt>
                <c:pt idx="1571">
                  <c:v>13.591666</c:v>
                </c:pt>
                <c:pt idx="1572">
                  <c:v>13.599999999999998</c:v>
                </c:pt>
                <c:pt idx="1573">
                  <c:v>13.608332999999998</c:v>
                </c:pt>
                <c:pt idx="1574">
                  <c:v>13.616665999999999</c:v>
                </c:pt>
                <c:pt idx="1575">
                  <c:v>13.624999999999996</c:v>
                </c:pt>
                <c:pt idx="1576">
                  <c:v>13.633332999999997</c:v>
                </c:pt>
                <c:pt idx="1577">
                  <c:v>13.641665999999997</c:v>
                </c:pt>
                <c:pt idx="1578">
                  <c:v>13.650000000000002</c:v>
                </c:pt>
                <c:pt idx="1579">
                  <c:v>13.658333000000002</c:v>
                </c:pt>
                <c:pt idx="1580">
                  <c:v>13.666665999999996</c:v>
                </c:pt>
                <c:pt idx="1581">
                  <c:v>13.675000000000001</c:v>
                </c:pt>
                <c:pt idx="1582">
                  <c:v>13.683333000000001</c:v>
                </c:pt>
                <c:pt idx="1583">
                  <c:v>13.691666000000001</c:v>
                </c:pt>
                <c:pt idx="1584">
                  <c:v>13.7</c:v>
                </c:pt>
                <c:pt idx="1585">
                  <c:v>13.708333</c:v>
                </c:pt>
                <c:pt idx="1586">
                  <c:v>13.716666</c:v>
                </c:pt>
                <c:pt idx="1587">
                  <c:v>13.724999999999998</c:v>
                </c:pt>
                <c:pt idx="1588">
                  <c:v>13.733332999999998</c:v>
                </c:pt>
                <c:pt idx="1589">
                  <c:v>13.741665999999999</c:v>
                </c:pt>
                <c:pt idx="1590">
                  <c:v>13.749999999999996</c:v>
                </c:pt>
                <c:pt idx="1591">
                  <c:v>13.758332999999997</c:v>
                </c:pt>
                <c:pt idx="1592">
                  <c:v>13.766665999999997</c:v>
                </c:pt>
                <c:pt idx="1593">
                  <c:v>13.775000000000002</c:v>
                </c:pt>
                <c:pt idx="1594">
                  <c:v>13.783333000000002</c:v>
                </c:pt>
                <c:pt idx="1595">
                  <c:v>13.791665999999996</c:v>
                </c:pt>
                <c:pt idx="1596">
                  <c:v>13.8</c:v>
                </c:pt>
                <c:pt idx="1597">
                  <c:v>13.808333000000001</c:v>
                </c:pt>
                <c:pt idx="1598">
                  <c:v>13.816666000000001</c:v>
                </c:pt>
                <c:pt idx="1599">
                  <c:v>13.824999999999999</c:v>
                </c:pt>
                <c:pt idx="1600">
                  <c:v>13.833333</c:v>
                </c:pt>
                <c:pt idx="1601">
                  <c:v>13.841666</c:v>
                </c:pt>
                <c:pt idx="1602">
                  <c:v>13.849999999999998</c:v>
                </c:pt>
                <c:pt idx="1603">
                  <c:v>13.858332999999998</c:v>
                </c:pt>
                <c:pt idx="1604">
                  <c:v>13.866665999999999</c:v>
                </c:pt>
                <c:pt idx="1605">
                  <c:v>13.874999999999996</c:v>
                </c:pt>
                <c:pt idx="1606">
                  <c:v>13.883332999999997</c:v>
                </c:pt>
                <c:pt idx="1607">
                  <c:v>13.891665999999997</c:v>
                </c:pt>
                <c:pt idx="1608">
                  <c:v>13.900000000000002</c:v>
                </c:pt>
                <c:pt idx="1609">
                  <c:v>13.908333000000002</c:v>
                </c:pt>
                <c:pt idx="1610">
                  <c:v>13.916665999999996</c:v>
                </c:pt>
                <c:pt idx="1611">
                  <c:v>13.925000000000001</c:v>
                </c:pt>
                <c:pt idx="1612">
                  <c:v>13.933333000000001</c:v>
                </c:pt>
                <c:pt idx="1613">
                  <c:v>13.941666000000001</c:v>
                </c:pt>
                <c:pt idx="1614">
                  <c:v>13.95</c:v>
                </c:pt>
                <c:pt idx="1615">
                  <c:v>13.958333</c:v>
                </c:pt>
                <c:pt idx="1616">
                  <c:v>13.966666</c:v>
                </c:pt>
                <c:pt idx="1617">
                  <c:v>13.974999999999998</c:v>
                </c:pt>
                <c:pt idx="1618">
                  <c:v>13.983332999999998</c:v>
                </c:pt>
                <c:pt idx="1619">
                  <c:v>13.991665999999999</c:v>
                </c:pt>
                <c:pt idx="1620">
                  <c:v>13.999999999999996</c:v>
                </c:pt>
                <c:pt idx="1621">
                  <c:v>14.008332999999997</c:v>
                </c:pt>
                <c:pt idx="1622">
                  <c:v>14.016665999999997</c:v>
                </c:pt>
                <c:pt idx="1623">
                  <c:v>14.025000000000002</c:v>
                </c:pt>
                <c:pt idx="1624">
                  <c:v>14.033333000000002</c:v>
                </c:pt>
                <c:pt idx="1625">
                  <c:v>14.041665999999996</c:v>
                </c:pt>
                <c:pt idx="1626">
                  <c:v>14.05</c:v>
                </c:pt>
                <c:pt idx="1627">
                  <c:v>14.058333000000001</c:v>
                </c:pt>
                <c:pt idx="1628">
                  <c:v>14.066666000000001</c:v>
                </c:pt>
                <c:pt idx="1629">
                  <c:v>14.074999999999999</c:v>
                </c:pt>
                <c:pt idx="1630">
                  <c:v>14.083333</c:v>
                </c:pt>
                <c:pt idx="1631">
                  <c:v>14.091666</c:v>
                </c:pt>
                <c:pt idx="1632">
                  <c:v>14.099999999999998</c:v>
                </c:pt>
                <c:pt idx="1633">
                  <c:v>14.108332999999998</c:v>
                </c:pt>
                <c:pt idx="1634">
                  <c:v>14.116665999999999</c:v>
                </c:pt>
                <c:pt idx="1635">
                  <c:v>14.124999999999996</c:v>
                </c:pt>
                <c:pt idx="1636">
                  <c:v>14.133332999999997</c:v>
                </c:pt>
                <c:pt idx="1637">
                  <c:v>14.141665999999997</c:v>
                </c:pt>
                <c:pt idx="1638">
                  <c:v>14.150000000000002</c:v>
                </c:pt>
                <c:pt idx="1639">
                  <c:v>14.158333000000002</c:v>
                </c:pt>
                <c:pt idx="1640">
                  <c:v>14.166665999999996</c:v>
                </c:pt>
                <c:pt idx="1641">
                  <c:v>14.175000000000001</c:v>
                </c:pt>
                <c:pt idx="1642">
                  <c:v>14.183333000000001</c:v>
                </c:pt>
                <c:pt idx="1643">
                  <c:v>14.191666000000001</c:v>
                </c:pt>
                <c:pt idx="1644">
                  <c:v>14.2</c:v>
                </c:pt>
                <c:pt idx="1645">
                  <c:v>14.208333</c:v>
                </c:pt>
                <c:pt idx="1646">
                  <c:v>14.216666</c:v>
                </c:pt>
                <c:pt idx="1647">
                  <c:v>14.224999999999998</c:v>
                </c:pt>
                <c:pt idx="1648">
                  <c:v>14.233332999999998</c:v>
                </c:pt>
                <c:pt idx="1649">
                  <c:v>14.241665999999999</c:v>
                </c:pt>
                <c:pt idx="1650">
                  <c:v>14.249999999999996</c:v>
                </c:pt>
                <c:pt idx="1651">
                  <c:v>14.258332999999997</c:v>
                </c:pt>
                <c:pt idx="1652">
                  <c:v>14.266665999999997</c:v>
                </c:pt>
                <c:pt idx="1653">
                  <c:v>14.275000000000002</c:v>
                </c:pt>
                <c:pt idx="1654">
                  <c:v>14.283333000000002</c:v>
                </c:pt>
                <c:pt idx="1655">
                  <c:v>14.291665999999996</c:v>
                </c:pt>
                <c:pt idx="1656">
                  <c:v>14.3</c:v>
                </c:pt>
                <c:pt idx="1657">
                  <c:v>14.308333000000001</c:v>
                </c:pt>
                <c:pt idx="1658">
                  <c:v>14.316666000000001</c:v>
                </c:pt>
                <c:pt idx="1659">
                  <c:v>14.324999999999999</c:v>
                </c:pt>
                <c:pt idx="1660">
                  <c:v>14.333333</c:v>
                </c:pt>
                <c:pt idx="1661">
                  <c:v>14.341666</c:v>
                </c:pt>
                <c:pt idx="1662">
                  <c:v>14.349999999999998</c:v>
                </c:pt>
                <c:pt idx="1663">
                  <c:v>14.358332999999998</c:v>
                </c:pt>
                <c:pt idx="1664">
                  <c:v>14.366665999999999</c:v>
                </c:pt>
                <c:pt idx="1665">
                  <c:v>14.374999999999996</c:v>
                </c:pt>
                <c:pt idx="1666">
                  <c:v>14.383332999999997</c:v>
                </c:pt>
                <c:pt idx="1667">
                  <c:v>14.391665999999997</c:v>
                </c:pt>
                <c:pt idx="1668">
                  <c:v>14.400000000000002</c:v>
                </c:pt>
                <c:pt idx="1669">
                  <c:v>14.408333000000002</c:v>
                </c:pt>
                <c:pt idx="1670">
                  <c:v>14.416665999999996</c:v>
                </c:pt>
                <c:pt idx="1671">
                  <c:v>14.425000000000001</c:v>
                </c:pt>
                <c:pt idx="1672">
                  <c:v>14.433333000000001</c:v>
                </c:pt>
                <c:pt idx="1673">
                  <c:v>14.441666000000001</c:v>
                </c:pt>
                <c:pt idx="1674">
                  <c:v>14.45</c:v>
                </c:pt>
                <c:pt idx="1675">
                  <c:v>14.458333</c:v>
                </c:pt>
                <c:pt idx="1676">
                  <c:v>14.466666</c:v>
                </c:pt>
                <c:pt idx="1677">
                  <c:v>14.474999999999998</c:v>
                </c:pt>
                <c:pt idx="1678">
                  <c:v>14.483332999999998</c:v>
                </c:pt>
                <c:pt idx="1679">
                  <c:v>14.491665999999999</c:v>
                </c:pt>
                <c:pt idx="1680">
                  <c:v>14.499999999999996</c:v>
                </c:pt>
                <c:pt idx="1681">
                  <c:v>14.508332999999997</c:v>
                </c:pt>
                <c:pt idx="1682">
                  <c:v>14.516665999999997</c:v>
                </c:pt>
                <c:pt idx="1683">
                  <c:v>14.525000000000002</c:v>
                </c:pt>
                <c:pt idx="1684">
                  <c:v>14.533333000000002</c:v>
                </c:pt>
                <c:pt idx="1685">
                  <c:v>14.541665999999996</c:v>
                </c:pt>
                <c:pt idx="1686">
                  <c:v>14.55</c:v>
                </c:pt>
                <c:pt idx="1687">
                  <c:v>14.558333000000001</c:v>
                </c:pt>
                <c:pt idx="1688">
                  <c:v>14.566666000000001</c:v>
                </c:pt>
                <c:pt idx="1689">
                  <c:v>14.574999999999999</c:v>
                </c:pt>
                <c:pt idx="1690">
                  <c:v>14.583333</c:v>
                </c:pt>
                <c:pt idx="1691">
                  <c:v>14.591666</c:v>
                </c:pt>
                <c:pt idx="1692">
                  <c:v>14.599999999999998</c:v>
                </c:pt>
                <c:pt idx="1693">
                  <c:v>14.608332999999998</c:v>
                </c:pt>
                <c:pt idx="1694">
                  <c:v>14.616665999999999</c:v>
                </c:pt>
                <c:pt idx="1695">
                  <c:v>14.624999999999996</c:v>
                </c:pt>
                <c:pt idx="1696">
                  <c:v>14.633332999999997</c:v>
                </c:pt>
                <c:pt idx="1697">
                  <c:v>14.641665999999997</c:v>
                </c:pt>
                <c:pt idx="1698">
                  <c:v>14.650000000000002</c:v>
                </c:pt>
                <c:pt idx="1699">
                  <c:v>14.658333000000002</c:v>
                </c:pt>
                <c:pt idx="1700">
                  <c:v>14.666665999999996</c:v>
                </c:pt>
                <c:pt idx="1701">
                  <c:v>14.675000000000001</c:v>
                </c:pt>
                <c:pt idx="1702">
                  <c:v>14.683333000000001</c:v>
                </c:pt>
                <c:pt idx="1703">
                  <c:v>14.691666000000001</c:v>
                </c:pt>
                <c:pt idx="1704">
                  <c:v>14.7</c:v>
                </c:pt>
                <c:pt idx="1705">
                  <c:v>14.708333</c:v>
                </c:pt>
                <c:pt idx="1706">
                  <c:v>14.716666</c:v>
                </c:pt>
                <c:pt idx="1707">
                  <c:v>14.724999999999998</c:v>
                </c:pt>
                <c:pt idx="1708">
                  <c:v>14.733332999999998</c:v>
                </c:pt>
                <c:pt idx="1709">
                  <c:v>14.741665999999999</c:v>
                </c:pt>
                <c:pt idx="1710">
                  <c:v>14.749999999999996</c:v>
                </c:pt>
                <c:pt idx="1711">
                  <c:v>14.758332999999997</c:v>
                </c:pt>
                <c:pt idx="1712">
                  <c:v>14.766665999999997</c:v>
                </c:pt>
                <c:pt idx="1713">
                  <c:v>14.775000000000002</c:v>
                </c:pt>
                <c:pt idx="1714">
                  <c:v>14.783333000000002</c:v>
                </c:pt>
                <c:pt idx="1715">
                  <c:v>14.791665999999996</c:v>
                </c:pt>
                <c:pt idx="1716">
                  <c:v>14.8</c:v>
                </c:pt>
                <c:pt idx="1717">
                  <c:v>14.808333000000001</c:v>
                </c:pt>
                <c:pt idx="1718">
                  <c:v>14.816666000000001</c:v>
                </c:pt>
                <c:pt idx="1719">
                  <c:v>14.824999999999999</c:v>
                </c:pt>
                <c:pt idx="1720">
                  <c:v>14.833333</c:v>
                </c:pt>
                <c:pt idx="1721">
                  <c:v>14.841666</c:v>
                </c:pt>
                <c:pt idx="1722">
                  <c:v>14.849999999999998</c:v>
                </c:pt>
                <c:pt idx="1723">
                  <c:v>14.858332999999998</c:v>
                </c:pt>
                <c:pt idx="1724">
                  <c:v>14.866665999999999</c:v>
                </c:pt>
                <c:pt idx="1725">
                  <c:v>14.874999999999996</c:v>
                </c:pt>
                <c:pt idx="1726">
                  <c:v>14.883332999999997</c:v>
                </c:pt>
                <c:pt idx="1727">
                  <c:v>14.891665999999997</c:v>
                </c:pt>
                <c:pt idx="1728">
                  <c:v>14.900000000000002</c:v>
                </c:pt>
                <c:pt idx="1729">
                  <c:v>14.908333000000002</c:v>
                </c:pt>
                <c:pt idx="1730">
                  <c:v>14.916665999999996</c:v>
                </c:pt>
                <c:pt idx="1731">
                  <c:v>14.925000000000001</c:v>
                </c:pt>
                <c:pt idx="1732">
                  <c:v>14.933333000000001</c:v>
                </c:pt>
                <c:pt idx="1733">
                  <c:v>14.941666000000001</c:v>
                </c:pt>
                <c:pt idx="1734">
                  <c:v>14.95</c:v>
                </c:pt>
                <c:pt idx="1735">
                  <c:v>14.958333</c:v>
                </c:pt>
                <c:pt idx="1736">
                  <c:v>14.966666</c:v>
                </c:pt>
                <c:pt idx="1737">
                  <c:v>14.974999999999998</c:v>
                </c:pt>
                <c:pt idx="1738">
                  <c:v>14.983332999999998</c:v>
                </c:pt>
                <c:pt idx="1739">
                  <c:v>14.991665999999999</c:v>
                </c:pt>
                <c:pt idx="1740">
                  <c:v>14.999999999999996</c:v>
                </c:pt>
                <c:pt idx="1741">
                  <c:v>15.008332999999997</c:v>
                </c:pt>
                <c:pt idx="1742">
                  <c:v>15.016665999999997</c:v>
                </c:pt>
                <c:pt idx="1743">
                  <c:v>15.025000000000002</c:v>
                </c:pt>
                <c:pt idx="1744">
                  <c:v>15.033333000000002</c:v>
                </c:pt>
                <c:pt idx="1745">
                  <c:v>15.041665999999996</c:v>
                </c:pt>
                <c:pt idx="1746">
                  <c:v>15.05</c:v>
                </c:pt>
                <c:pt idx="1747">
                  <c:v>15.058333000000001</c:v>
                </c:pt>
                <c:pt idx="1748">
                  <c:v>15.066666000000001</c:v>
                </c:pt>
                <c:pt idx="1749">
                  <c:v>15.074999999999999</c:v>
                </c:pt>
                <c:pt idx="1750">
                  <c:v>15.083333</c:v>
                </c:pt>
                <c:pt idx="1751">
                  <c:v>15.091666</c:v>
                </c:pt>
                <c:pt idx="1752">
                  <c:v>15.099999999999998</c:v>
                </c:pt>
                <c:pt idx="1753">
                  <c:v>15.108332999999998</c:v>
                </c:pt>
                <c:pt idx="1754">
                  <c:v>15.116665999999999</c:v>
                </c:pt>
                <c:pt idx="1755">
                  <c:v>15.124999999999996</c:v>
                </c:pt>
                <c:pt idx="1756">
                  <c:v>15.133332999999997</c:v>
                </c:pt>
                <c:pt idx="1757">
                  <c:v>15.141665999999997</c:v>
                </c:pt>
                <c:pt idx="1758">
                  <c:v>15.150000000000002</c:v>
                </c:pt>
                <c:pt idx="1759">
                  <c:v>15.158333000000002</c:v>
                </c:pt>
                <c:pt idx="1760">
                  <c:v>15.166665999999996</c:v>
                </c:pt>
                <c:pt idx="1761">
                  <c:v>15.175000000000001</c:v>
                </c:pt>
                <c:pt idx="1762">
                  <c:v>15.183333000000001</c:v>
                </c:pt>
                <c:pt idx="1763">
                  <c:v>15.191666000000001</c:v>
                </c:pt>
                <c:pt idx="1764">
                  <c:v>15.2</c:v>
                </c:pt>
                <c:pt idx="1765">
                  <c:v>15.208333</c:v>
                </c:pt>
                <c:pt idx="1766">
                  <c:v>15.216666</c:v>
                </c:pt>
                <c:pt idx="1767">
                  <c:v>15.224999999999998</c:v>
                </c:pt>
                <c:pt idx="1768">
                  <c:v>15.233332999999998</c:v>
                </c:pt>
                <c:pt idx="1769">
                  <c:v>15.241665999999999</c:v>
                </c:pt>
                <c:pt idx="1770">
                  <c:v>15.249999999999996</c:v>
                </c:pt>
                <c:pt idx="1771">
                  <c:v>15.258332999999997</c:v>
                </c:pt>
                <c:pt idx="1772">
                  <c:v>15.266665999999997</c:v>
                </c:pt>
                <c:pt idx="1773">
                  <c:v>15.275000000000002</c:v>
                </c:pt>
                <c:pt idx="1774">
                  <c:v>15.283333000000002</c:v>
                </c:pt>
                <c:pt idx="1775">
                  <c:v>15.291665999999996</c:v>
                </c:pt>
                <c:pt idx="1776">
                  <c:v>15.3</c:v>
                </c:pt>
                <c:pt idx="1777">
                  <c:v>15.308333000000001</c:v>
                </c:pt>
                <c:pt idx="1778">
                  <c:v>15.316666000000001</c:v>
                </c:pt>
                <c:pt idx="1779">
                  <c:v>15.324999999999999</c:v>
                </c:pt>
                <c:pt idx="1780">
                  <c:v>15.333333</c:v>
                </c:pt>
                <c:pt idx="1781">
                  <c:v>15.341666</c:v>
                </c:pt>
                <c:pt idx="1782">
                  <c:v>15.349999999999998</c:v>
                </c:pt>
                <c:pt idx="1783">
                  <c:v>15.358332999999998</c:v>
                </c:pt>
                <c:pt idx="1784">
                  <c:v>15.366665999999999</c:v>
                </c:pt>
                <c:pt idx="1785">
                  <c:v>15.374999999999996</c:v>
                </c:pt>
                <c:pt idx="1786">
                  <c:v>15.383332999999997</c:v>
                </c:pt>
                <c:pt idx="1787">
                  <c:v>15.391665999999997</c:v>
                </c:pt>
                <c:pt idx="1788">
                  <c:v>15.400000000000002</c:v>
                </c:pt>
                <c:pt idx="1789">
                  <c:v>15.408333000000002</c:v>
                </c:pt>
                <c:pt idx="1790">
                  <c:v>15.416665999999996</c:v>
                </c:pt>
                <c:pt idx="1791">
                  <c:v>15.425000000000001</c:v>
                </c:pt>
                <c:pt idx="1792">
                  <c:v>15.433333000000001</c:v>
                </c:pt>
                <c:pt idx="1793">
                  <c:v>15.441666000000001</c:v>
                </c:pt>
                <c:pt idx="1794">
                  <c:v>15.45</c:v>
                </c:pt>
                <c:pt idx="1795">
                  <c:v>15.458333</c:v>
                </c:pt>
                <c:pt idx="1796">
                  <c:v>15.466666</c:v>
                </c:pt>
                <c:pt idx="1797">
                  <c:v>15.474999999999998</c:v>
                </c:pt>
                <c:pt idx="1798">
                  <c:v>15.483332999999998</c:v>
                </c:pt>
                <c:pt idx="1799">
                  <c:v>15.491665999999999</c:v>
                </c:pt>
                <c:pt idx="1800">
                  <c:v>15.499999999999996</c:v>
                </c:pt>
                <c:pt idx="1801">
                  <c:v>15.508332999999997</c:v>
                </c:pt>
                <c:pt idx="1802">
                  <c:v>15.516665999999997</c:v>
                </c:pt>
                <c:pt idx="1803">
                  <c:v>15.525000000000002</c:v>
                </c:pt>
                <c:pt idx="1804">
                  <c:v>15.533333000000002</c:v>
                </c:pt>
                <c:pt idx="1805">
                  <c:v>15.541665999999996</c:v>
                </c:pt>
                <c:pt idx="1806">
                  <c:v>15.55</c:v>
                </c:pt>
                <c:pt idx="1807">
                  <c:v>15.558333000000001</c:v>
                </c:pt>
                <c:pt idx="1808">
                  <c:v>15.566666000000001</c:v>
                </c:pt>
                <c:pt idx="1809">
                  <c:v>15.574999999999999</c:v>
                </c:pt>
                <c:pt idx="1810">
                  <c:v>15.583333</c:v>
                </c:pt>
                <c:pt idx="1811">
                  <c:v>15.591666</c:v>
                </c:pt>
                <c:pt idx="1812">
                  <c:v>15.599999999999998</c:v>
                </c:pt>
                <c:pt idx="1813">
                  <c:v>15.608332999999998</c:v>
                </c:pt>
                <c:pt idx="1814">
                  <c:v>15.616665999999999</c:v>
                </c:pt>
                <c:pt idx="1815">
                  <c:v>15.624999999999996</c:v>
                </c:pt>
                <c:pt idx="1816">
                  <c:v>15.633332999999997</c:v>
                </c:pt>
                <c:pt idx="1817">
                  <c:v>15.641665999999997</c:v>
                </c:pt>
                <c:pt idx="1818">
                  <c:v>15.650000000000002</c:v>
                </c:pt>
                <c:pt idx="1819">
                  <c:v>15.658333000000002</c:v>
                </c:pt>
                <c:pt idx="1820">
                  <c:v>15.666665999999996</c:v>
                </c:pt>
                <c:pt idx="1821">
                  <c:v>15.675000000000001</c:v>
                </c:pt>
                <c:pt idx="1822">
                  <c:v>15.683333000000001</c:v>
                </c:pt>
                <c:pt idx="1823">
                  <c:v>15.691666000000001</c:v>
                </c:pt>
                <c:pt idx="1824">
                  <c:v>15.7</c:v>
                </c:pt>
                <c:pt idx="1825">
                  <c:v>15.708333</c:v>
                </c:pt>
                <c:pt idx="1826">
                  <c:v>15.716666</c:v>
                </c:pt>
                <c:pt idx="1827">
                  <c:v>15.724999999999998</c:v>
                </c:pt>
                <c:pt idx="1828">
                  <c:v>15.733332999999998</c:v>
                </c:pt>
                <c:pt idx="1829">
                  <c:v>15.741665999999999</c:v>
                </c:pt>
                <c:pt idx="1830">
                  <c:v>15.749999999999996</c:v>
                </c:pt>
                <c:pt idx="1831">
                  <c:v>15.758332999999997</c:v>
                </c:pt>
                <c:pt idx="1832">
                  <c:v>15.766665999999997</c:v>
                </c:pt>
                <c:pt idx="1833">
                  <c:v>15.775000000000002</c:v>
                </c:pt>
                <c:pt idx="1834">
                  <c:v>15.783333000000002</c:v>
                </c:pt>
                <c:pt idx="1835">
                  <c:v>15.791665999999996</c:v>
                </c:pt>
                <c:pt idx="1836">
                  <c:v>15.8</c:v>
                </c:pt>
                <c:pt idx="1837">
                  <c:v>15.808333000000001</c:v>
                </c:pt>
                <c:pt idx="1838">
                  <c:v>15.816666000000001</c:v>
                </c:pt>
                <c:pt idx="1839">
                  <c:v>15.824999999999999</c:v>
                </c:pt>
                <c:pt idx="1840">
                  <c:v>15.833333</c:v>
                </c:pt>
                <c:pt idx="1841">
                  <c:v>15.841666</c:v>
                </c:pt>
                <c:pt idx="1842">
                  <c:v>15.849999999999998</c:v>
                </c:pt>
                <c:pt idx="1843">
                  <c:v>15.858332999999998</c:v>
                </c:pt>
                <c:pt idx="1844">
                  <c:v>15.866665999999999</c:v>
                </c:pt>
                <c:pt idx="1845">
                  <c:v>15.874999999999996</c:v>
                </c:pt>
                <c:pt idx="1846">
                  <c:v>15.883332999999997</c:v>
                </c:pt>
                <c:pt idx="1847">
                  <c:v>15.891665999999997</c:v>
                </c:pt>
                <c:pt idx="1848">
                  <c:v>15.900000000000002</c:v>
                </c:pt>
                <c:pt idx="1849">
                  <c:v>15.908333000000002</c:v>
                </c:pt>
                <c:pt idx="1850">
                  <c:v>15.916665999999996</c:v>
                </c:pt>
                <c:pt idx="1851">
                  <c:v>15.925000000000001</c:v>
                </c:pt>
                <c:pt idx="1852">
                  <c:v>15.933333000000001</c:v>
                </c:pt>
                <c:pt idx="1853">
                  <c:v>15.941666000000001</c:v>
                </c:pt>
                <c:pt idx="1854">
                  <c:v>15.95</c:v>
                </c:pt>
                <c:pt idx="1855">
                  <c:v>15.958333</c:v>
                </c:pt>
                <c:pt idx="1856">
                  <c:v>15.966666</c:v>
                </c:pt>
                <c:pt idx="1857">
                  <c:v>15.974999999999998</c:v>
                </c:pt>
                <c:pt idx="1858">
                  <c:v>15.983332999999998</c:v>
                </c:pt>
                <c:pt idx="1859">
                  <c:v>15.991665999999999</c:v>
                </c:pt>
                <c:pt idx="1860">
                  <c:v>15.999999999999996</c:v>
                </c:pt>
                <c:pt idx="1861">
                  <c:v>16.008332999999997</c:v>
                </c:pt>
                <c:pt idx="1862">
                  <c:v>16.016665999999997</c:v>
                </c:pt>
                <c:pt idx="1863">
                  <c:v>16.025000000000002</c:v>
                </c:pt>
                <c:pt idx="1864">
                  <c:v>16.033333000000002</c:v>
                </c:pt>
                <c:pt idx="1865">
                  <c:v>16.041665999999996</c:v>
                </c:pt>
                <c:pt idx="1866">
                  <c:v>16.05</c:v>
                </c:pt>
                <c:pt idx="1867">
                  <c:v>16.058333000000001</c:v>
                </c:pt>
                <c:pt idx="1868">
                  <c:v>16.066666000000001</c:v>
                </c:pt>
                <c:pt idx="1869">
                  <c:v>16.074999999999999</c:v>
                </c:pt>
                <c:pt idx="1870">
                  <c:v>16.083333</c:v>
                </c:pt>
                <c:pt idx="1871">
                  <c:v>16.091666</c:v>
                </c:pt>
                <c:pt idx="1872">
                  <c:v>16.099999999999998</c:v>
                </c:pt>
                <c:pt idx="1873">
                  <c:v>16.108332999999998</c:v>
                </c:pt>
                <c:pt idx="1874">
                  <c:v>16.116665999999999</c:v>
                </c:pt>
                <c:pt idx="1875">
                  <c:v>16.124999999999996</c:v>
                </c:pt>
                <c:pt idx="1876">
                  <c:v>16.133332999999997</c:v>
                </c:pt>
                <c:pt idx="1877">
                  <c:v>16.141665999999997</c:v>
                </c:pt>
                <c:pt idx="1878">
                  <c:v>16.150000000000002</c:v>
                </c:pt>
                <c:pt idx="1879">
                  <c:v>16.158333000000002</c:v>
                </c:pt>
                <c:pt idx="1880">
                  <c:v>16.166665999999996</c:v>
                </c:pt>
                <c:pt idx="1881">
                  <c:v>16.175000000000001</c:v>
                </c:pt>
                <c:pt idx="1882">
                  <c:v>16.183333000000001</c:v>
                </c:pt>
                <c:pt idx="1883">
                  <c:v>16.191666000000001</c:v>
                </c:pt>
                <c:pt idx="1884">
                  <c:v>16.2</c:v>
                </c:pt>
                <c:pt idx="1885">
                  <c:v>16.208333</c:v>
                </c:pt>
                <c:pt idx="1886">
                  <c:v>16.216666</c:v>
                </c:pt>
                <c:pt idx="1887">
                  <c:v>16.224999999999998</c:v>
                </c:pt>
                <c:pt idx="1888">
                  <c:v>16.233332999999998</c:v>
                </c:pt>
                <c:pt idx="1889">
                  <c:v>16.241665999999999</c:v>
                </c:pt>
                <c:pt idx="1890">
                  <c:v>16.249999999999996</c:v>
                </c:pt>
                <c:pt idx="1891">
                  <c:v>16.258332999999997</c:v>
                </c:pt>
                <c:pt idx="1892">
                  <c:v>16.266665999999997</c:v>
                </c:pt>
                <c:pt idx="1893">
                  <c:v>16.275000000000002</c:v>
                </c:pt>
                <c:pt idx="1894">
                  <c:v>16.283333000000002</c:v>
                </c:pt>
                <c:pt idx="1895">
                  <c:v>16.291665999999996</c:v>
                </c:pt>
                <c:pt idx="1896">
                  <c:v>16.3</c:v>
                </c:pt>
                <c:pt idx="1897">
                  <c:v>16.308333000000001</c:v>
                </c:pt>
                <c:pt idx="1898">
                  <c:v>16.316666000000001</c:v>
                </c:pt>
                <c:pt idx="1899">
                  <c:v>16.324999999999999</c:v>
                </c:pt>
                <c:pt idx="1900">
                  <c:v>16.333333</c:v>
                </c:pt>
                <c:pt idx="1901">
                  <c:v>16.341666</c:v>
                </c:pt>
                <c:pt idx="1902">
                  <c:v>16.349999999999998</c:v>
                </c:pt>
                <c:pt idx="1903">
                  <c:v>16.358332999999998</c:v>
                </c:pt>
                <c:pt idx="1904">
                  <c:v>16.366665999999999</c:v>
                </c:pt>
                <c:pt idx="1905">
                  <c:v>16.374999999999996</c:v>
                </c:pt>
                <c:pt idx="1906">
                  <c:v>16.383332999999997</c:v>
                </c:pt>
                <c:pt idx="1907">
                  <c:v>16.391665999999997</c:v>
                </c:pt>
                <c:pt idx="1908">
                  <c:v>16.400000000000002</c:v>
                </c:pt>
                <c:pt idx="1909">
                  <c:v>16.408333000000002</c:v>
                </c:pt>
                <c:pt idx="1910">
                  <c:v>16.416665999999996</c:v>
                </c:pt>
                <c:pt idx="1911">
                  <c:v>16.425000000000001</c:v>
                </c:pt>
                <c:pt idx="1912">
                  <c:v>16.433333000000001</c:v>
                </c:pt>
                <c:pt idx="1913">
                  <c:v>16.441666000000001</c:v>
                </c:pt>
                <c:pt idx="1914">
                  <c:v>16.45</c:v>
                </c:pt>
                <c:pt idx="1915">
                  <c:v>16.458333</c:v>
                </c:pt>
                <c:pt idx="1916">
                  <c:v>16.466666</c:v>
                </c:pt>
                <c:pt idx="1917">
                  <c:v>16.474999999999998</c:v>
                </c:pt>
                <c:pt idx="1918">
                  <c:v>16.483332999999998</c:v>
                </c:pt>
                <c:pt idx="1919">
                  <c:v>16.491665999999999</c:v>
                </c:pt>
                <c:pt idx="1920">
                  <c:v>16.499999999999996</c:v>
                </c:pt>
                <c:pt idx="1921">
                  <c:v>16.508332999999997</c:v>
                </c:pt>
                <c:pt idx="1922">
                  <c:v>16.516665999999997</c:v>
                </c:pt>
                <c:pt idx="1923">
                  <c:v>16.525000000000002</c:v>
                </c:pt>
                <c:pt idx="1924">
                  <c:v>16.533333000000002</c:v>
                </c:pt>
                <c:pt idx="1925">
                  <c:v>16.541665999999996</c:v>
                </c:pt>
                <c:pt idx="1926">
                  <c:v>16.55</c:v>
                </c:pt>
                <c:pt idx="1927">
                  <c:v>16.558333000000001</c:v>
                </c:pt>
                <c:pt idx="1928">
                  <c:v>16.566666000000001</c:v>
                </c:pt>
                <c:pt idx="1929">
                  <c:v>16.574999999999999</c:v>
                </c:pt>
                <c:pt idx="1930">
                  <c:v>16.583333</c:v>
                </c:pt>
                <c:pt idx="1931">
                  <c:v>16.591666</c:v>
                </c:pt>
                <c:pt idx="1932">
                  <c:v>16.599999999999998</c:v>
                </c:pt>
                <c:pt idx="1933">
                  <c:v>16.608332999999998</c:v>
                </c:pt>
                <c:pt idx="1934">
                  <c:v>16.616665999999999</c:v>
                </c:pt>
                <c:pt idx="1935">
                  <c:v>16.624999999999996</c:v>
                </c:pt>
                <c:pt idx="1936">
                  <c:v>16.633332999999997</c:v>
                </c:pt>
                <c:pt idx="1937">
                  <c:v>16.641665999999997</c:v>
                </c:pt>
                <c:pt idx="1938">
                  <c:v>16.650000000000002</c:v>
                </c:pt>
                <c:pt idx="1939">
                  <c:v>16.658333000000002</c:v>
                </c:pt>
                <c:pt idx="1940">
                  <c:v>16.666665999999996</c:v>
                </c:pt>
                <c:pt idx="1941">
                  <c:v>16.675000000000001</c:v>
                </c:pt>
                <c:pt idx="1942">
                  <c:v>16.683333000000001</c:v>
                </c:pt>
                <c:pt idx="1943">
                  <c:v>16.691666000000001</c:v>
                </c:pt>
                <c:pt idx="1944">
                  <c:v>16.7</c:v>
                </c:pt>
                <c:pt idx="1945">
                  <c:v>16.708333</c:v>
                </c:pt>
                <c:pt idx="1946">
                  <c:v>16.716666</c:v>
                </c:pt>
                <c:pt idx="1947">
                  <c:v>16.724999999999998</c:v>
                </c:pt>
                <c:pt idx="1948">
                  <c:v>16.733332999999998</c:v>
                </c:pt>
                <c:pt idx="1949">
                  <c:v>16.741665999999999</c:v>
                </c:pt>
                <c:pt idx="1950">
                  <c:v>16.749999999999996</c:v>
                </c:pt>
                <c:pt idx="1951">
                  <c:v>16.758332999999997</c:v>
                </c:pt>
                <c:pt idx="1952">
                  <c:v>16.766665999999997</c:v>
                </c:pt>
                <c:pt idx="1953">
                  <c:v>16.775000000000002</c:v>
                </c:pt>
                <c:pt idx="1954">
                  <c:v>16.783333000000002</c:v>
                </c:pt>
                <c:pt idx="1955">
                  <c:v>16.791665999999996</c:v>
                </c:pt>
                <c:pt idx="1956">
                  <c:v>16.8</c:v>
                </c:pt>
                <c:pt idx="1957">
                  <c:v>16.808333000000001</c:v>
                </c:pt>
                <c:pt idx="1958">
                  <c:v>16.816666000000001</c:v>
                </c:pt>
                <c:pt idx="1959">
                  <c:v>16.824999999999999</c:v>
                </c:pt>
                <c:pt idx="1960">
                  <c:v>16.833333</c:v>
                </c:pt>
                <c:pt idx="1961">
                  <c:v>16.841666</c:v>
                </c:pt>
                <c:pt idx="1962">
                  <c:v>16.849999999999998</c:v>
                </c:pt>
                <c:pt idx="1963">
                  <c:v>16.858332999999998</c:v>
                </c:pt>
                <c:pt idx="1964">
                  <c:v>16.866665999999999</c:v>
                </c:pt>
                <c:pt idx="1965">
                  <c:v>16.874999999999996</c:v>
                </c:pt>
                <c:pt idx="1966">
                  <c:v>16.883332999999997</c:v>
                </c:pt>
                <c:pt idx="1967">
                  <c:v>16.891665999999997</c:v>
                </c:pt>
                <c:pt idx="1968">
                  <c:v>16.900000000000002</c:v>
                </c:pt>
                <c:pt idx="1969">
                  <c:v>16.908333000000002</c:v>
                </c:pt>
                <c:pt idx="1970">
                  <c:v>16.916665999999996</c:v>
                </c:pt>
                <c:pt idx="1971">
                  <c:v>16.925000000000001</c:v>
                </c:pt>
                <c:pt idx="1972">
                  <c:v>16.933333000000001</c:v>
                </c:pt>
                <c:pt idx="1973">
                  <c:v>16.941666000000001</c:v>
                </c:pt>
                <c:pt idx="1974">
                  <c:v>16.95</c:v>
                </c:pt>
                <c:pt idx="1975">
                  <c:v>16.958333</c:v>
                </c:pt>
                <c:pt idx="1976">
                  <c:v>16.966666</c:v>
                </c:pt>
                <c:pt idx="1977">
                  <c:v>16.974999999999998</c:v>
                </c:pt>
                <c:pt idx="1978">
                  <c:v>16.983332999999998</c:v>
                </c:pt>
                <c:pt idx="1979">
                  <c:v>16.991665999999999</c:v>
                </c:pt>
                <c:pt idx="1980">
                  <c:v>16.999999999999996</c:v>
                </c:pt>
                <c:pt idx="1981">
                  <c:v>17.008332999999997</c:v>
                </c:pt>
                <c:pt idx="1982">
                  <c:v>17.016665999999997</c:v>
                </c:pt>
                <c:pt idx="1983">
                  <c:v>17.025000000000002</c:v>
                </c:pt>
                <c:pt idx="1984">
                  <c:v>17.033333000000002</c:v>
                </c:pt>
                <c:pt idx="1985">
                  <c:v>17.041665999999996</c:v>
                </c:pt>
                <c:pt idx="1986">
                  <c:v>17.05</c:v>
                </c:pt>
                <c:pt idx="1987">
                  <c:v>17.058333000000001</c:v>
                </c:pt>
                <c:pt idx="1988">
                  <c:v>17.066666000000001</c:v>
                </c:pt>
                <c:pt idx="1989">
                  <c:v>17.074999999999999</c:v>
                </c:pt>
                <c:pt idx="1990">
                  <c:v>17.083333</c:v>
                </c:pt>
                <c:pt idx="1991">
                  <c:v>17.091666</c:v>
                </c:pt>
                <c:pt idx="1992">
                  <c:v>17.099999999999998</c:v>
                </c:pt>
                <c:pt idx="1993">
                  <c:v>17.108332999999998</c:v>
                </c:pt>
                <c:pt idx="1994">
                  <c:v>17.116665999999999</c:v>
                </c:pt>
                <c:pt idx="1995">
                  <c:v>17.124999999999996</c:v>
                </c:pt>
                <c:pt idx="1996">
                  <c:v>17.133332999999997</c:v>
                </c:pt>
                <c:pt idx="1997">
                  <c:v>17.141665999999997</c:v>
                </c:pt>
                <c:pt idx="1998">
                  <c:v>17.150000000000002</c:v>
                </c:pt>
                <c:pt idx="1999">
                  <c:v>17.158333000000002</c:v>
                </c:pt>
                <c:pt idx="2000">
                  <c:v>17.166665999999996</c:v>
                </c:pt>
                <c:pt idx="2001">
                  <c:v>17.175000000000001</c:v>
                </c:pt>
                <c:pt idx="2002">
                  <c:v>17.183333000000001</c:v>
                </c:pt>
                <c:pt idx="2003">
                  <c:v>17.191666000000001</c:v>
                </c:pt>
                <c:pt idx="2004">
                  <c:v>17.2</c:v>
                </c:pt>
                <c:pt idx="2005">
                  <c:v>17.208333</c:v>
                </c:pt>
                <c:pt idx="2006">
                  <c:v>17.216666</c:v>
                </c:pt>
                <c:pt idx="2007">
                  <c:v>17.224999999999998</c:v>
                </c:pt>
                <c:pt idx="2008">
                  <c:v>17.233332999999998</c:v>
                </c:pt>
                <c:pt idx="2009">
                  <c:v>17.241665999999999</c:v>
                </c:pt>
                <c:pt idx="2010">
                  <c:v>17.249999999999996</c:v>
                </c:pt>
                <c:pt idx="2011">
                  <c:v>17.258332999999997</c:v>
                </c:pt>
                <c:pt idx="2012">
                  <c:v>17.266665999999997</c:v>
                </c:pt>
                <c:pt idx="2013">
                  <c:v>17.275000000000002</c:v>
                </c:pt>
                <c:pt idx="2014">
                  <c:v>17.283333000000002</c:v>
                </c:pt>
                <c:pt idx="2015">
                  <c:v>17.291665999999996</c:v>
                </c:pt>
                <c:pt idx="2016">
                  <c:v>17.3</c:v>
                </c:pt>
                <c:pt idx="2017">
                  <c:v>17.308333000000001</c:v>
                </c:pt>
                <c:pt idx="2018">
                  <c:v>17.316666000000001</c:v>
                </c:pt>
                <c:pt idx="2019">
                  <c:v>17.324999999999999</c:v>
                </c:pt>
                <c:pt idx="2020">
                  <c:v>17.333333</c:v>
                </c:pt>
                <c:pt idx="2021">
                  <c:v>17.341666</c:v>
                </c:pt>
                <c:pt idx="2022">
                  <c:v>17.349999999999998</c:v>
                </c:pt>
                <c:pt idx="2023">
                  <c:v>17.358332999999998</c:v>
                </c:pt>
                <c:pt idx="2024">
                  <c:v>17.366665999999999</c:v>
                </c:pt>
                <c:pt idx="2025">
                  <c:v>17.374999999999996</c:v>
                </c:pt>
                <c:pt idx="2026">
                  <c:v>17.383332999999997</c:v>
                </c:pt>
                <c:pt idx="2027">
                  <c:v>17.391665999999997</c:v>
                </c:pt>
                <c:pt idx="2028">
                  <c:v>17.400000000000002</c:v>
                </c:pt>
                <c:pt idx="2029">
                  <c:v>17.408333000000002</c:v>
                </c:pt>
                <c:pt idx="2030">
                  <c:v>17.416665999999996</c:v>
                </c:pt>
                <c:pt idx="2031">
                  <c:v>17.425000000000001</c:v>
                </c:pt>
                <c:pt idx="2032">
                  <c:v>17.433333000000001</c:v>
                </c:pt>
                <c:pt idx="2033">
                  <c:v>17.441666000000001</c:v>
                </c:pt>
                <c:pt idx="2034">
                  <c:v>17.45</c:v>
                </c:pt>
                <c:pt idx="2035">
                  <c:v>17.458333</c:v>
                </c:pt>
                <c:pt idx="2036">
                  <c:v>17.466666</c:v>
                </c:pt>
                <c:pt idx="2037">
                  <c:v>17.474999999999998</c:v>
                </c:pt>
                <c:pt idx="2038">
                  <c:v>17.483332999999998</c:v>
                </c:pt>
                <c:pt idx="2039">
                  <c:v>17.491665999999999</c:v>
                </c:pt>
                <c:pt idx="2040">
                  <c:v>17.499999999999996</c:v>
                </c:pt>
                <c:pt idx="2041">
                  <c:v>17.508332999999997</c:v>
                </c:pt>
                <c:pt idx="2042">
                  <c:v>17.516665999999997</c:v>
                </c:pt>
                <c:pt idx="2043">
                  <c:v>17.525000000000002</c:v>
                </c:pt>
                <c:pt idx="2044">
                  <c:v>17.533333000000002</c:v>
                </c:pt>
                <c:pt idx="2045">
                  <c:v>17.541665999999996</c:v>
                </c:pt>
                <c:pt idx="2046">
                  <c:v>17.55</c:v>
                </c:pt>
                <c:pt idx="2047">
                  <c:v>17.558333000000001</c:v>
                </c:pt>
                <c:pt idx="2048">
                  <c:v>17.566666000000001</c:v>
                </c:pt>
                <c:pt idx="2049">
                  <c:v>17.574999999999999</c:v>
                </c:pt>
                <c:pt idx="2050">
                  <c:v>17.583333</c:v>
                </c:pt>
                <c:pt idx="2051">
                  <c:v>17.591666</c:v>
                </c:pt>
                <c:pt idx="2052">
                  <c:v>17.599999999999998</c:v>
                </c:pt>
                <c:pt idx="2053">
                  <c:v>17.608332999999998</c:v>
                </c:pt>
                <c:pt idx="2054">
                  <c:v>17.616665999999999</c:v>
                </c:pt>
                <c:pt idx="2055">
                  <c:v>17.624999999999996</c:v>
                </c:pt>
                <c:pt idx="2056">
                  <c:v>17.633332999999997</c:v>
                </c:pt>
                <c:pt idx="2057">
                  <c:v>17.641665999999997</c:v>
                </c:pt>
                <c:pt idx="2058">
                  <c:v>17.650000000000002</c:v>
                </c:pt>
                <c:pt idx="2059">
                  <c:v>17.658333000000002</c:v>
                </c:pt>
                <c:pt idx="2060">
                  <c:v>17.666665999999996</c:v>
                </c:pt>
                <c:pt idx="2061">
                  <c:v>17.675000000000001</c:v>
                </c:pt>
                <c:pt idx="2062">
                  <c:v>17.683333000000001</c:v>
                </c:pt>
                <c:pt idx="2063">
                  <c:v>17.691666000000001</c:v>
                </c:pt>
                <c:pt idx="2064">
                  <c:v>17.7</c:v>
                </c:pt>
                <c:pt idx="2065">
                  <c:v>17.708333</c:v>
                </c:pt>
                <c:pt idx="2066">
                  <c:v>17.716666</c:v>
                </c:pt>
                <c:pt idx="2067">
                  <c:v>17.724999999999998</c:v>
                </c:pt>
                <c:pt idx="2068">
                  <c:v>17.733332999999998</c:v>
                </c:pt>
                <c:pt idx="2069">
                  <c:v>17.741665999999999</c:v>
                </c:pt>
                <c:pt idx="2070">
                  <c:v>17.749999999999996</c:v>
                </c:pt>
                <c:pt idx="2071">
                  <c:v>17.758332999999997</c:v>
                </c:pt>
                <c:pt idx="2072">
                  <c:v>17.766665999999997</c:v>
                </c:pt>
                <c:pt idx="2073">
                  <c:v>17.775000000000002</c:v>
                </c:pt>
                <c:pt idx="2074">
                  <c:v>17.783333000000002</c:v>
                </c:pt>
                <c:pt idx="2075">
                  <c:v>17.791665999999996</c:v>
                </c:pt>
                <c:pt idx="2076">
                  <c:v>17.8</c:v>
                </c:pt>
                <c:pt idx="2077">
                  <c:v>17.808333000000001</c:v>
                </c:pt>
                <c:pt idx="2078">
                  <c:v>17.816666000000001</c:v>
                </c:pt>
                <c:pt idx="2079">
                  <c:v>17.824999999999999</c:v>
                </c:pt>
                <c:pt idx="2080">
                  <c:v>17.833333</c:v>
                </c:pt>
                <c:pt idx="2081">
                  <c:v>17.841666</c:v>
                </c:pt>
                <c:pt idx="2082">
                  <c:v>17.849999999999998</c:v>
                </c:pt>
                <c:pt idx="2083">
                  <c:v>17.858332999999998</c:v>
                </c:pt>
                <c:pt idx="2084">
                  <c:v>17.866665999999999</c:v>
                </c:pt>
                <c:pt idx="2085">
                  <c:v>17.874999999999996</c:v>
                </c:pt>
                <c:pt idx="2086">
                  <c:v>17.883332999999997</c:v>
                </c:pt>
                <c:pt idx="2087">
                  <c:v>17.891665999999997</c:v>
                </c:pt>
                <c:pt idx="2088">
                  <c:v>17.900000000000002</c:v>
                </c:pt>
                <c:pt idx="2089">
                  <c:v>17.908333000000002</c:v>
                </c:pt>
                <c:pt idx="2090">
                  <c:v>17.916665999999996</c:v>
                </c:pt>
                <c:pt idx="2091">
                  <c:v>17.925000000000001</c:v>
                </c:pt>
                <c:pt idx="2092">
                  <c:v>17.933333000000001</c:v>
                </c:pt>
                <c:pt idx="2093">
                  <c:v>17.941666000000001</c:v>
                </c:pt>
                <c:pt idx="2094">
                  <c:v>17.95</c:v>
                </c:pt>
                <c:pt idx="2095">
                  <c:v>17.958333</c:v>
                </c:pt>
                <c:pt idx="2096">
                  <c:v>17.966666</c:v>
                </c:pt>
                <c:pt idx="2097">
                  <c:v>17.974999999999998</c:v>
                </c:pt>
                <c:pt idx="2098">
                  <c:v>17.983332999999998</c:v>
                </c:pt>
                <c:pt idx="2099">
                  <c:v>17.991665999999999</c:v>
                </c:pt>
                <c:pt idx="2100">
                  <c:v>17.999999999999996</c:v>
                </c:pt>
                <c:pt idx="2101">
                  <c:v>18.008332999999997</c:v>
                </c:pt>
                <c:pt idx="2102">
                  <c:v>18.016665999999997</c:v>
                </c:pt>
                <c:pt idx="2103">
                  <c:v>18.025000000000002</c:v>
                </c:pt>
                <c:pt idx="2104">
                  <c:v>18.033333000000002</c:v>
                </c:pt>
                <c:pt idx="2105">
                  <c:v>18.041665999999996</c:v>
                </c:pt>
                <c:pt idx="2106">
                  <c:v>18.05</c:v>
                </c:pt>
                <c:pt idx="2107">
                  <c:v>18.058333000000001</c:v>
                </c:pt>
                <c:pt idx="2108">
                  <c:v>18.066666000000001</c:v>
                </c:pt>
                <c:pt idx="2109">
                  <c:v>18.074999999999999</c:v>
                </c:pt>
                <c:pt idx="2110">
                  <c:v>18.083333</c:v>
                </c:pt>
                <c:pt idx="2111">
                  <c:v>18.091666</c:v>
                </c:pt>
                <c:pt idx="2112">
                  <c:v>18.099999999999998</c:v>
                </c:pt>
                <c:pt idx="2113">
                  <c:v>18.108332999999998</c:v>
                </c:pt>
                <c:pt idx="2114">
                  <c:v>18.116665999999999</c:v>
                </c:pt>
                <c:pt idx="2115">
                  <c:v>18.124999999999996</c:v>
                </c:pt>
                <c:pt idx="2116">
                  <c:v>18.133332999999997</c:v>
                </c:pt>
                <c:pt idx="2117">
                  <c:v>18.141665999999997</c:v>
                </c:pt>
                <c:pt idx="2118">
                  <c:v>18.150000000000002</c:v>
                </c:pt>
                <c:pt idx="2119">
                  <c:v>18.158333000000002</c:v>
                </c:pt>
                <c:pt idx="2120">
                  <c:v>18.166665999999996</c:v>
                </c:pt>
                <c:pt idx="2121">
                  <c:v>18.175000000000001</c:v>
                </c:pt>
                <c:pt idx="2122">
                  <c:v>18.183333000000001</c:v>
                </c:pt>
                <c:pt idx="2123">
                  <c:v>18.191666000000001</c:v>
                </c:pt>
                <c:pt idx="2124">
                  <c:v>18.2</c:v>
                </c:pt>
                <c:pt idx="2125">
                  <c:v>18.208333</c:v>
                </c:pt>
                <c:pt idx="2126">
                  <c:v>18.216666</c:v>
                </c:pt>
                <c:pt idx="2127">
                  <c:v>18.224999999999998</c:v>
                </c:pt>
                <c:pt idx="2128">
                  <c:v>18.233332999999998</c:v>
                </c:pt>
                <c:pt idx="2129">
                  <c:v>18.241665999999999</c:v>
                </c:pt>
                <c:pt idx="2130">
                  <c:v>18.249999999999996</c:v>
                </c:pt>
                <c:pt idx="2131">
                  <c:v>18.258332999999997</c:v>
                </c:pt>
                <c:pt idx="2132">
                  <c:v>18.266665999999997</c:v>
                </c:pt>
                <c:pt idx="2133">
                  <c:v>18.275000000000002</c:v>
                </c:pt>
                <c:pt idx="2134">
                  <c:v>18.283333000000002</c:v>
                </c:pt>
                <c:pt idx="2135">
                  <c:v>18.291665999999996</c:v>
                </c:pt>
                <c:pt idx="2136">
                  <c:v>18.3</c:v>
                </c:pt>
                <c:pt idx="2137">
                  <c:v>18.308333000000001</c:v>
                </c:pt>
                <c:pt idx="2138">
                  <c:v>18.316666000000001</c:v>
                </c:pt>
                <c:pt idx="2139">
                  <c:v>18.324999999999999</c:v>
                </c:pt>
                <c:pt idx="2140">
                  <c:v>18.333333</c:v>
                </c:pt>
                <c:pt idx="2141">
                  <c:v>18.341666</c:v>
                </c:pt>
                <c:pt idx="2142">
                  <c:v>18.349999999999998</c:v>
                </c:pt>
                <c:pt idx="2143">
                  <c:v>18.358332999999998</c:v>
                </c:pt>
                <c:pt idx="2144">
                  <c:v>18.366665999999999</c:v>
                </c:pt>
                <c:pt idx="2145">
                  <c:v>18.374999999999996</c:v>
                </c:pt>
                <c:pt idx="2146">
                  <c:v>18.383332999999997</c:v>
                </c:pt>
                <c:pt idx="2147">
                  <c:v>18.391665999999997</c:v>
                </c:pt>
                <c:pt idx="2148">
                  <c:v>18.400000000000002</c:v>
                </c:pt>
                <c:pt idx="2149">
                  <c:v>18.408333000000002</c:v>
                </c:pt>
                <c:pt idx="2150">
                  <c:v>18.416665999999996</c:v>
                </c:pt>
                <c:pt idx="2151">
                  <c:v>18.425000000000001</c:v>
                </c:pt>
                <c:pt idx="2152">
                  <c:v>18.433333000000001</c:v>
                </c:pt>
                <c:pt idx="2153">
                  <c:v>18.441666000000001</c:v>
                </c:pt>
                <c:pt idx="2154">
                  <c:v>18.45</c:v>
                </c:pt>
                <c:pt idx="2155">
                  <c:v>18.458333</c:v>
                </c:pt>
                <c:pt idx="2156">
                  <c:v>18.466666</c:v>
                </c:pt>
                <c:pt idx="2157">
                  <c:v>18.474999999999998</c:v>
                </c:pt>
                <c:pt idx="2158">
                  <c:v>18.483332999999998</c:v>
                </c:pt>
                <c:pt idx="2159">
                  <c:v>18.491665999999999</c:v>
                </c:pt>
                <c:pt idx="2160">
                  <c:v>18.499999999999996</c:v>
                </c:pt>
                <c:pt idx="2161">
                  <c:v>18.508332999999997</c:v>
                </c:pt>
                <c:pt idx="2162">
                  <c:v>18.516665999999997</c:v>
                </c:pt>
                <c:pt idx="2163">
                  <c:v>18.525000000000002</c:v>
                </c:pt>
                <c:pt idx="2164">
                  <c:v>18.533333000000002</c:v>
                </c:pt>
                <c:pt idx="2165">
                  <c:v>18.541665999999996</c:v>
                </c:pt>
                <c:pt idx="2166">
                  <c:v>18.55</c:v>
                </c:pt>
                <c:pt idx="2167">
                  <c:v>18.558333000000001</c:v>
                </c:pt>
                <c:pt idx="2168">
                  <c:v>18.566666000000001</c:v>
                </c:pt>
                <c:pt idx="2169">
                  <c:v>18.574999999999999</c:v>
                </c:pt>
                <c:pt idx="2170">
                  <c:v>18.583333</c:v>
                </c:pt>
                <c:pt idx="2171">
                  <c:v>18.591666</c:v>
                </c:pt>
                <c:pt idx="2172">
                  <c:v>18.599999999999998</c:v>
                </c:pt>
                <c:pt idx="2173">
                  <c:v>18.608332999999998</c:v>
                </c:pt>
                <c:pt idx="2174">
                  <c:v>18.616665999999999</c:v>
                </c:pt>
                <c:pt idx="2175">
                  <c:v>18.624999999999996</c:v>
                </c:pt>
                <c:pt idx="2176">
                  <c:v>18.633332999999997</c:v>
                </c:pt>
                <c:pt idx="2177">
                  <c:v>18.641665999999997</c:v>
                </c:pt>
                <c:pt idx="2178">
                  <c:v>18.650000000000002</c:v>
                </c:pt>
                <c:pt idx="2179">
                  <c:v>18.658333000000002</c:v>
                </c:pt>
                <c:pt idx="2180">
                  <c:v>18.666665999999996</c:v>
                </c:pt>
                <c:pt idx="2181">
                  <c:v>18.675000000000001</c:v>
                </c:pt>
                <c:pt idx="2182">
                  <c:v>18.683333000000001</c:v>
                </c:pt>
                <c:pt idx="2183">
                  <c:v>18.691666000000001</c:v>
                </c:pt>
                <c:pt idx="2184">
                  <c:v>18.7</c:v>
                </c:pt>
                <c:pt idx="2185">
                  <c:v>18.708333</c:v>
                </c:pt>
                <c:pt idx="2186">
                  <c:v>18.716666</c:v>
                </c:pt>
                <c:pt idx="2187">
                  <c:v>18.724999999999998</c:v>
                </c:pt>
                <c:pt idx="2188">
                  <c:v>18.733332999999998</c:v>
                </c:pt>
                <c:pt idx="2189">
                  <c:v>18.741665999999999</c:v>
                </c:pt>
                <c:pt idx="2190">
                  <c:v>18.749999999999996</c:v>
                </c:pt>
                <c:pt idx="2191">
                  <c:v>18.758332999999997</c:v>
                </c:pt>
                <c:pt idx="2192">
                  <c:v>18.766665999999997</c:v>
                </c:pt>
                <c:pt idx="2193">
                  <c:v>18.775000000000002</c:v>
                </c:pt>
                <c:pt idx="2194">
                  <c:v>18.783333000000002</c:v>
                </c:pt>
                <c:pt idx="2195">
                  <c:v>18.791665999999996</c:v>
                </c:pt>
                <c:pt idx="2196">
                  <c:v>18.8</c:v>
                </c:pt>
                <c:pt idx="2197">
                  <c:v>18.808333000000001</c:v>
                </c:pt>
                <c:pt idx="2198">
                  <c:v>18.816666000000001</c:v>
                </c:pt>
                <c:pt idx="2199">
                  <c:v>18.824999999999999</c:v>
                </c:pt>
                <c:pt idx="2200">
                  <c:v>18.833333</c:v>
                </c:pt>
                <c:pt idx="2201">
                  <c:v>18.841666</c:v>
                </c:pt>
                <c:pt idx="2202">
                  <c:v>18.849999999999998</c:v>
                </c:pt>
                <c:pt idx="2203">
                  <c:v>18.858332999999998</c:v>
                </c:pt>
                <c:pt idx="2204">
                  <c:v>18.866665999999999</c:v>
                </c:pt>
                <c:pt idx="2205">
                  <c:v>18.874999999999996</c:v>
                </c:pt>
                <c:pt idx="2206">
                  <c:v>18.883332999999997</c:v>
                </c:pt>
                <c:pt idx="2207">
                  <c:v>18.891665999999997</c:v>
                </c:pt>
                <c:pt idx="2208">
                  <c:v>18.900000000000002</c:v>
                </c:pt>
                <c:pt idx="2209">
                  <c:v>18.908333000000002</c:v>
                </c:pt>
                <c:pt idx="2210">
                  <c:v>18.916665999999996</c:v>
                </c:pt>
                <c:pt idx="2211">
                  <c:v>18.925000000000001</c:v>
                </c:pt>
                <c:pt idx="2212">
                  <c:v>18.933333000000001</c:v>
                </c:pt>
                <c:pt idx="2213">
                  <c:v>18.941666000000001</c:v>
                </c:pt>
                <c:pt idx="2214">
                  <c:v>18.95</c:v>
                </c:pt>
                <c:pt idx="2215">
                  <c:v>18.958333</c:v>
                </c:pt>
                <c:pt idx="2216">
                  <c:v>18.966666</c:v>
                </c:pt>
                <c:pt idx="2217">
                  <c:v>18.974999999999998</c:v>
                </c:pt>
                <c:pt idx="2218">
                  <c:v>18.983332999999998</c:v>
                </c:pt>
                <c:pt idx="2219">
                  <c:v>18.991665999999999</c:v>
                </c:pt>
                <c:pt idx="2220">
                  <c:v>18.999999999999996</c:v>
                </c:pt>
                <c:pt idx="2221">
                  <c:v>19.008332999999997</c:v>
                </c:pt>
                <c:pt idx="2222">
                  <c:v>19.016665999999997</c:v>
                </c:pt>
                <c:pt idx="2223">
                  <c:v>19.025000000000002</c:v>
                </c:pt>
                <c:pt idx="2224">
                  <c:v>19.033333000000002</c:v>
                </c:pt>
                <c:pt idx="2225">
                  <c:v>19.041665999999996</c:v>
                </c:pt>
                <c:pt idx="2226">
                  <c:v>19.05</c:v>
                </c:pt>
                <c:pt idx="2227">
                  <c:v>19.058333000000001</c:v>
                </c:pt>
                <c:pt idx="2228">
                  <c:v>19.066666000000001</c:v>
                </c:pt>
                <c:pt idx="2229">
                  <c:v>19.074999999999999</c:v>
                </c:pt>
                <c:pt idx="2230">
                  <c:v>19.083333</c:v>
                </c:pt>
                <c:pt idx="2231">
                  <c:v>19.091666</c:v>
                </c:pt>
                <c:pt idx="2232">
                  <c:v>19.099999999999998</c:v>
                </c:pt>
                <c:pt idx="2233">
                  <c:v>19.108332999999998</c:v>
                </c:pt>
                <c:pt idx="2234">
                  <c:v>19.116665999999999</c:v>
                </c:pt>
                <c:pt idx="2235">
                  <c:v>19.124999999999996</c:v>
                </c:pt>
                <c:pt idx="2236">
                  <c:v>19.133332999999997</c:v>
                </c:pt>
                <c:pt idx="2237">
                  <c:v>19.141665999999997</c:v>
                </c:pt>
                <c:pt idx="2238">
                  <c:v>19.150000000000002</c:v>
                </c:pt>
                <c:pt idx="2239">
                  <c:v>19.158333000000002</c:v>
                </c:pt>
                <c:pt idx="2240">
                  <c:v>19.166665999999996</c:v>
                </c:pt>
                <c:pt idx="2241">
                  <c:v>19.175000000000001</c:v>
                </c:pt>
                <c:pt idx="2242">
                  <c:v>19.183333000000001</c:v>
                </c:pt>
                <c:pt idx="2243">
                  <c:v>19.191666000000001</c:v>
                </c:pt>
                <c:pt idx="2244">
                  <c:v>19.2</c:v>
                </c:pt>
                <c:pt idx="2245">
                  <c:v>19.208333</c:v>
                </c:pt>
                <c:pt idx="2246">
                  <c:v>19.216666</c:v>
                </c:pt>
                <c:pt idx="2247">
                  <c:v>19.224999999999998</c:v>
                </c:pt>
                <c:pt idx="2248">
                  <c:v>19.233332999999998</c:v>
                </c:pt>
                <c:pt idx="2249">
                  <c:v>19.241665999999999</c:v>
                </c:pt>
                <c:pt idx="2250">
                  <c:v>19.249999999999996</c:v>
                </c:pt>
                <c:pt idx="2251">
                  <c:v>19.258332999999997</c:v>
                </c:pt>
                <c:pt idx="2252">
                  <c:v>19.266665999999997</c:v>
                </c:pt>
                <c:pt idx="2253">
                  <c:v>19.275000000000002</c:v>
                </c:pt>
                <c:pt idx="2254">
                  <c:v>19.283333000000002</c:v>
                </c:pt>
                <c:pt idx="2255">
                  <c:v>19.291665999999996</c:v>
                </c:pt>
                <c:pt idx="2256">
                  <c:v>19.3</c:v>
                </c:pt>
                <c:pt idx="2257">
                  <c:v>19.308333000000001</c:v>
                </c:pt>
                <c:pt idx="2258">
                  <c:v>19.316666000000001</c:v>
                </c:pt>
                <c:pt idx="2259">
                  <c:v>19.324999999999999</c:v>
                </c:pt>
                <c:pt idx="2260">
                  <c:v>19.333333</c:v>
                </c:pt>
                <c:pt idx="2261">
                  <c:v>19.341666</c:v>
                </c:pt>
                <c:pt idx="2262">
                  <c:v>19.349999999999998</c:v>
                </c:pt>
                <c:pt idx="2263">
                  <c:v>19.358332999999998</c:v>
                </c:pt>
                <c:pt idx="2264">
                  <c:v>19.366665999999999</c:v>
                </c:pt>
                <c:pt idx="2265">
                  <c:v>19.374999999999996</c:v>
                </c:pt>
                <c:pt idx="2266">
                  <c:v>19.383332999999997</c:v>
                </c:pt>
                <c:pt idx="2267">
                  <c:v>19.391665999999997</c:v>
                </c:pt>
                <c:pt idx="2268">
                  <c:v>19.400000000000002</c:v>
                </c:pt>
                <c:pt idx="2269">
                  <c:v>19.408333000000002</c:v>
                </c:pt>
                <c:pt idx="2270">
                  <c:v>19.416665999999996</c:v>
                </c:pt>
                <c:pt idx="2271">
                  <c:v>19.425000000000001</c:v>
                </c:pt>
                <c:pt idx="2272">
                  <c:v>19.433333000000001</c:v>
                </c:pt>
                <c:pt idx="2273">
                  <c:v>19.441666000000001</c:v>
                </c:pt>
                <c:pt idx="2274">
                  <c:v>19.45</c:v>
                </c:pt>
                <c:pt idx="2275">
                  <c:v>19.458333</c:v>
                </c:pt>
                <c:pt idx="2276">
                  <c:v>19.466666</c:v>
                </c:pt>
                <c:pt idx="2277">
                  <c:v>19.474999999999998</c:v>
                </c:pt>
                <c:pt idx="2278">
                  <c:v>19.483332999999998</c:v>
                </c:pt>
                <c:pt idx="2279">
                  <c:v>19.491665999999999</c:v>
                </c:pt>
                <c:pt idx="2280">
                  <c:v>19.499999999999996</c:v>
                </c:pt>
                <c:pt idx="2281">
                  <c:v>19.508332999999997</c:v>
                </c:pt>
                <c:pt idx="2282">
                  <c:v>19.516665999999997</c:v>
                </c:pt>
                <c:pt idx="2283">
                  <c:v>19.525000000000002</c:v>
                </c:pt>
                <c:pt idx="2284">
                  <c:v>19.533333000000002</c:v>
                </c:pt>
                <c:pt idx="2285">
                  <c:v>19.541665999999996</c:v>
                </c:pt>
                <c:pt idx="2286">
                  <c:v>19.55</c:v>
                </c:pt>
                <c:pt idx="2287">
                  <c:v>19.558333000000001</c:v>
                </c:pt>
                <c:pt idx="2288">
                  <c:v>19.566666000000001</c:v>
                </c:pt>
                <c:pt idx="2289">
                  <c:v>19.574999999999999</c:v>
                </c:pt>
                <c:pt idx="2290">
                  <c:v>19.583333</c:v>
                </c:pt>
                <c:pt idx="2291">
                  <c:v>19.591666</c:v>
                </c:pt>
                <c:pt idx="2292">
                  <c:v>19.599999999999998</c:v>
                </c:pt>
                <c:pt idx="2293">
                  <c:v>19.608332999999998</c:v>
                </c:pt>
                <c:pt idx="2294">
                  <c:v>19.616665999999999</c:v>
                </c:pt>
                <c:pt idx="2295">
                  <c:v>19.624999999999996</c:v>
                </c:pt>
                <c:pt idx="2296">
                  <c:v>19.633332999999997</c:v>
                </c:pt>
                <c:pt idx="2297">
                  <c:v>19.641665999999997</c:v>
                </c:pt>
                <c:pt idx="2298">
                  <c:v>19.650000000000002</c:v>
                </c:pt>
                <c:pt idx="2299">
                  <c:v>19.658333000000002</c:v>
                </c:pt>
                <c:pt idx="2300">
                  <c:v>19.666665999999996</c:v>
                </c:pt>
                <c:pt idx="2301">
                  <c:v>19.675000000000001</c:v>
                </c:pt>
                <c:pt idx="2302">
                  <c:v>19.683333000000001</c:v>
                </c:pt>
                <c:pt idx="2303">
                  <c:v>19.691666000000001</c:v>
                </c:pt>
                <c:pt idx="2304">
                  <c:v>19.7</c:v>
                </c:pt>
                <c:pt idx="2305">
                  <c:v>19.708333</c:v>
                </c:pt>
                <c:pt idx="2306">
                  <c:v>19.716666</c:v>
                </c:pt>
                <c:pt idx="2307">
                  <c:v>19.724999999999998</c:v>
                </c:pt>
                <c:pt idx="2308">
                  <c:v>19.733332999999998</c:v>
                </c:pt>
                <c:pt idx="2309">
                  <c:v>19.741665999999999</c:v>
                </c:pt>
                <c:pt idx="2310">
                  <c:v>19.749999999999996</c:v>
                </c:pt>
                <c:pt idx="2311">
                  <c:v>19.758332999999997</c:v>
                </c:pt>
                <c:pt idx="2312">
                  <c:v>19.766665999999997</c:v>
                </c:pt>
                <c:pt idx="2313">
                  <c:v>19.775000000000002</c:v>
                </c:pt>
                <c:pt idx="2314">
                  <c:v>19.783333000000002</c:v>
                </c:pt>
                <c:pt idx="2315">
                  <c:v>19.791665999999996</c:v>
                </c:pt>
                <c:pt idx="2316">
                  <c:v>19.8</c:v>
                </c:pt>
                <c:pt idx="2317">
                  <c:v>19.808333000000001</c:v>
                </c:pt>
                <c:pt idx="2318">
                  <c:v>19.816666000000001</c:v>
                </c:pt>
                <c:pt idx="2319">
                  <c:v>19.824999999999999</c:v>
                </c:pt>
                <c:pt idx="2320">
                  <c:v>19.833333</c:v>
                </c:pt>
                <c:pt idx="2321">
                  <c:v>19.841666</c:v>
                </c:pt>
                <c:pt idx="2322">
                  <c:v>19.849999999999998</c:v>
                </c:pt>
                <c:pt idx="2323">
                  <c:v>19.858332999999998</c:v>
                </c:pt>
                <c:pt idx="2324">
                  <c:v>19.866665999999999</c:v>
                </c:pt>
                <c:pt idx="2325">
                  <c:v>19.874999999999996</c:v>
                </c:pt>
                <c:pt idx="2326">
                  <c:v>19.883332999999997</c:v>
                </c:pt>
                <c:pt idx="2327">
                  <c:v>19.891665999999997</c:v>
                </c:pt>
                <c:pt idx="2328">
                  <c:v>19.900000000000002</c:v>
                </c:pt>
                <c:pt idx="2329">
                  <c:v>19.908333000000002</c:v>
                </c:pt>
                <c:pt idx="2330">
                  <c:v>19.916665999999996</c:v>
                </c:pt>
                <c:pt idx="2331">
                  <c:v>19.925000000000001</c:v>
                </c:pt>
                <c:pt idx="2332">
                  <c:v>19.933333000000001</c:v>
                </c:pt>
                <c:pt idx="2333">
                  <c:v>19.941666000000001</c:v>
                </c:pt>
                <c:pt idx="2334">
                  <c:v>19.95</c:v>
                </c:pt>
                <c:pt idx="2335">
                  <c:v>19.958333</c:v>
                </c:pt>
                <c:pt idx="2336">
                  <c:v>19.966666</c:v>
                </c:pt>
                <c:pt idx="2337">
                  <c:v>19.974999999999998</c:v>
                </c:pt>
                <c:pt idx="2338">
                  <c:v>19.983332999999998</c:v>
                </c:pt>
                <c:pt idx="2339">
                  <c:v>19.991665999999999</c:v>
                </c:pt>
                <c:pt idx="2340">
                  <c:v>19.999999999999996</c:v>
                </c:pt>
                <c:pt idx="2341">
                  <c:v>20.008332999999997</c:v>
                </c:pt>
                <c:pt idx="2342">
                  <c:v>20.016665999999997</c:v>
                </c:pt>
                <c:pt idx="2343">
                  <c:v>20.025000000000002</c:v>
                </c:pt>
                <c:pt idx="2344">
                  <c:v>20.033333000000002</c:v>
                </c:pt>
                <c:pt idx="2345">
                  <c:v>20.041665999999996</c:v>
                </c:pt>
                <c:pt idx="2346">
                  <c:v>20.05</c:v>
                </c:pt>
                <c:pt idx="2347">
                  <c:v>20.058333000000001</c:v>
                </c:pt>
                <c:pt idx="2348">
                  <c:v>20.066666000000001</c:v>
                </c:pt>
                <c:pt idx="2349">
                  <c:v>20.074999999999999</c:v>
                </c:pt>
                <c:pt idx="2350">
                  <c:v>20.083333</c:v>
                </c:pt>
                <c:pt idx="2351">
                  <c:v>20.091666</c:v>
                </c:pt>
                <c:pt idx="2352">
                  <c:v>20.099999999999998</c:v>
                </c:pt>
                <c:pt idx="2353">
                  <c:v>20.108332999999998</c:v>
                </c:pt>
                <c:pt idx="2354">
                  <c:v>20.116665999999999</c:v>
                </c:pt>
                <c:pt idx="2355">
                  <c:v>20.124999999999996</c:v>
                </c:pt>
                <c:pt idx="2356">
                  <c:v>20.133332999999997</c:v>
                </c:pt>
                <c:pt idx="2357">
                  <c:v>20.141665999999997</c:v>
                </c:pt>
                <c:pt idx="2358">
                  <c:v>20.150000000000002</c:v>
                </c:pt>
                <c:pt idx="2359">
                  <c:v>20.158333000000002</c:v>
                </c:pt>
                <c:pt idx="2360">
                  <c:v>20.166665999999996</c:v>
                </c:pt>
                <c:pt idx="2361">
                  <c:v>20.175000000000001</c:v>
                </c:pt>
                <c:pt idx="2362">
                  <c:v>20.183333000000001</c:v>
                </c:pt>
                <c:pt idx="2363">
                  <c:v>20.191666000000001</c:v>
                </c:pt>
                <c:pt idx="2364">
                  <c:v>20.2</c:v>
                </c:pt>
                <c:pt idx="2365">
                  <c:v>20.208333</c:v>
                </c:pt>
                <c:pt idx="2366">
                  <c:v>20.216666</c:v>
                </c:pt>
                <c:pt idx="2367">
                  <c:v>20.224999999999998</c:v>
                </c:pt>
                <c:pt idx="2368">
                  <c:v>20.233332999999998</c:v>
                </c:pt>
                <c:pt idx="2369">
                  <c:v>20.241665999999999</c:v>
                </c:pt>
                <c:pt idx="2370">
                  <c:v>20.249999999999996</c:v>
                </c:pt>
                <c:pt idx="2371">
                  <c:v>20.258332999999997</c:v>
                </c:pt>
                <c:pt idx="2372">
                  <c:v>20.266665999999997</c:v>
                </c:pt>
                <c:pt idx="2373">
                  <c:v>20.275000000000002</c:v>
                </c:pt>
                <c:pt idx="2374">
                  <c:v>20.283333000000002</c:v>
                </c:pt>
                <c:pt idx="2375">
                  <c:v>20.291665999999996</c:v>
                </c:pt>
                <c:pt idx="2376">
                  <c:v>20.3</c:v>
                </c:pt>
                <c:pt idx="2377">
                  <c:v>20.308333000000001</c:v>
                </c:pt>
                <c:pt idx="2378">
                  <c:v>20.316666000000001</c:v>
                </c:pt>
                <c:pt idx="2379">
                  <c:v>20.324999999999999</c:v>
                </c:pt>
                <c:pt idx="2380">
                  <c:v>20.333333</c:v>
                </c:pt>
                <c:pt idx="2381">
                  <c:v>20.341666</c:v>
                </c:pt>
                <c:pt idx="2382">
                  <c:v>20.349999999999998</c:v>
                </c:pt>
                <c:pt idx="2383">
                  <c:v>20.358332999999998</c:v>
                </c:pt>
                <c:pt idx="2384">
                  <c:v>20.366665999999999</c:v>
                </c:pt>
                <c:pt idx="2385">
                  <c:v>20.374999999999996</c:v>
                </c:pt>
                <c:pt idx="2386">
                  <c:v>20.383332999999997</c:v>
                </c:pt>
                <c:pt idx="2387">
                  <c:v>20.391665999999997</c:v>
                </c:pt>
                <c:pt idx="2388">
                  <c:v>20.400000000000002</c:v>
                </c:pt>
                <c:pt idx="2389">
                  <c:v>20.408333000000002</c:v>
                </c:pt>
                <c:pt idx="2390">
                  <c:v>20.416665999999996</c:v>
                </c:pt>
                <c:pt idx="2391">
                  <c:v>20.425000000000001</c:v>
                </c:pt>
                <c:pt idx="2392">
                  <c:v>20.433333000000001</c:v>
                </c:pt>
                <c:pt idx="2393">
                  <c:v>20.441666000000001</c:v>
                </c:pt>
                <c:pt idx="2394">
                  <c:v>20.45</c:v>
                </c:pt>
                <c:pt idx="2395">
                  <c:v>20.458333</c:v>
                </c:pt>
                <c:pt idx="2396">
                  <c:v>20.466666</c:v>
                </c:pt>
                <c:pt idx="2397">
                  <c:v>20.474999999999998</c:v>
                </c:pt>
                <c:pt idx="2398">
                  <c:v>20.483332999999998</c:v>
                </c:pt>
                <c:pt idx="2399">
                  <c:v>20.491665999999999</c:v>
                </c:pt>
                <c:pt idx="2400">
                  <c:v>20.499999999999996</c:v>
                </c:pt>
                <c:pt idx="2401">
                  <c:v>20.508332999999997</c:v>
                </c:pt>
                <c:pt idx="2402">
                  <c:v>20.516665999999997</c:v>
                </c:pt>
                <c:pt idx="2403">
                  <c:v>20.525000000000002</c:v>
                </c:pt>
                <c:pt idx="2404">
                  <c:v>20.533333000000002</c:v>
                </c:pt>
                <c:pt idx="2405">
                  <c:v>20.541665999999996</c:v>
                </c:pt>
                <c:pt idx="2406">
                  <c:v>20.55</c:v>
                </c:pt>
                <c:pt idx="2407">
                  <c:v>20.558333000000001</c:v>
                </c:pt>
                <c:pt idx="2408">
                  <c:v>20.566666000000001</c:v>
                </c:pt>
                <c:pt idx="2409">
                  <c:v>20.574999999999999</c:v>
                </c:pt>
              </c:numCache>
            </c:numRef>
          </c:xVal>
          <c:yVal>
            <c:numRef>
              <c:f>Simulation_vs_Actual!$B$2:$B$2411</c:f>
              <c:numCache>
                <c:formatCode>General</c:formatCode>
                <c:ptCount val="2410"/>
                <c:pt idx="0">
                  <c:v>60.006003</c:v>
                </c:pt>
                <c:pt idx="1">
                  <c:v>60.006003</c:v>
                </c:pt>
                <c:pt idx="2">
                  <c:v>60.005003000000002</c:v>
                </c:pt>
                <c:pt idx="3">
                  <c:v>60.005003000000002</c:v>
                </c:pt>
                <c:pt idx="4">
                  <c:v>60.005003000000002</c:v>
                </c:pt>
                <c:pt idx="5">
                  <c:v>60.005003000000002</c:v>
                </c:pt>
                <c:pt idx="6">
                  <c:v>60.005003000000002</c:v>
                </c:pt>
                <c:pt idx="7">
                  <c:v>60.006003</c:v>
                </c:pt>
                <c:pt idx="8">
                  <c:v>60.006003</c:v>
                </c:pt>
                <c:pt idx="9">
                  <c:v>60.006003</c:v>
                </c:pt>
                <c:pt idx="10">
                  <c:v>60.006003</c:v>
                </c:pt>
                <c:pt idx="11">
                  <c:v>60.005003000000002</c:v>
                </c:pt>
                <c:pt idx="12">
                  <c:v>60.005003000000002</c:v>
                </c:pt>
                <c:pt idx="13">
                  <c:v>60.005003000000002</c:v>
                </c:pt>
                <c:pt idx="14">
                  <c:v>60.005003000000002</c:v>
                </c:pt>
                <c:pt idx="15">
                  <c:v>60.005003000000002</c:v>
                </c:pt>
                <c:pt idx="16">
                  <c:v>60.005003000000002</c:v>
                </c:pt>
                <c:pt idx="17">
                  <c:v>60.005003000000002</c:v>
                </c:pt>
                <c:pt idx="18">
                  <c:v>60.005003000000002</c:v>
                </c:pt>
                <c:pt idx="19">
                  <c:v>60.004002999999997</c:v>
                </c:pt>
                <c:pt idx="20">
                  <c:v>60.004002999999997</c:v>
                </c:pt>
                <c:pt idx="21">
                  <c:v>60.004002999999997</c:v>
                </c:pt>
                <c:pt idx="22">
                  <c:v>60.004002999999997</c:v>
                </c:pt>
                <c:pt idx="23">
                  <c:v>60.003003</c:v>
                </c:pt>
                <c:pt idx="24">
                  <c:v>60.003003</c:v>
                </c:pt>
                <c:pt idx="25">
                  <c:v>60.002003000000002</c:v>
                </c:pt>
                <c:pt idx="26">
                  <c:v>60.002003000000002</c:v>
                </c:pt>
                <c:pt idx="27">
                  <c:v>60.001002999999997</c:v>
                </c:pt>
                <c:pt idx="28">
                  <c:v>60.001002999999997</c:v>
                </c:pt>
                <c:pt idx="29">
                  <c:v>60.001002999999997</c:v>
                </c:pt>
                <c:pt idx="30">
                  <c:v>60.001002999999997</c:v>
                </c:pt>
                <c:pt idx="31">
                  <c:v>60.001002999999997</c:v>
                </c:pt>
                <c:pt idx="32">
                  <c:v>60.000003</c:v>
                </c:pt>
                <c:pt idx="33">
                  <c:v>60.000003</c:v>
                </c:pt>
                <c:pt idx="34">
                  <c:v>60.000003</c:v>
                </c:pt>
                <c:pt idx="35">
                  <c:v>60.000003</c:v>
                </c:pt>
                <c:pt idx="36">
                  <c:v>60.000003</c:v>
                </c:pt>
                <c:pt idx="37">
                  <c:v>60.000003</c:v>
                </c:pt>
                <c:pt idx="38">
                  <c:v>59.999003000000002</c:v>
                </c:pt>
                <c:pt idx="39">
                  <c:v>59.998002999999997</c:v>
                </c:pt>
                <c:pt idx="40">
                  <c:v>59.997002999999999</c:v>
                </c:pt>
                <c:pt idx="41">
                  <c:v>59.997002999999999</c:v>
                </c:pt>
                <c:pt idx="42">
                  <c:v>59.996003000000002</c:v>
                </c:pt>
                <c:pt idx="43">
                  <c:v>59.995002999999997</c:v>
                </c:pt>
                <c:pt idx="44">
                  <c:v>59.995002999999997</c:v>
                </c:pt>
                <c:pt idx="45">
                  <c:v>59.994002999999999</c:v>
                </c:pt>
                <c:pt idx="46">
                  <c:v>59.993003000000002</c:v>
                </c:pt>
                <c:pt idx="47">
                  <c:v>59.993003000000002</c:v>
                </c:pt>
                <c:pt idx="48">
                  <c:v>59.993003000000002</c:v>
                </c:pt>
                <c:pt idx="49">
                  <c:v>59.992002999999997</c:v>
                </c:pt>
                <c:pt idx="50">
                  <c:v>59.992002999999997</c:v>
                </c:pt>
                <c:pt idx="51">
                  <c:v>59.992002999999997</c:v>
                </c:pt>
                <c:pt idx="52">
                  <c:v>59.991002999999999</c:v>
                </c:pt>
                <c:pt idx="53">
                  <c:v>59.991002999999999</c:v>
                </c:pt>
                <c:pt idx="54">
                  <c:v>59.990003000000002</c:v>
                </c:pt>
                <c:pt idx="55">
                  <c:v>59.988002999999999</c:v>
                </c:pt>
                <c:pt idx="56">
                  <c:v>59.988002999999999</c:v>
                </c:pt>
                <c:pt idx="57">
                  <c:v>59.987003000000001</c:v>
                </c:pt>
                <c:pt idx="58">
                  <c:v>59.986002999999997</c:v>
                </c:pt>
                <c:pt idx="59">
                  <c:v>59.986002999999997</c:v>
                </c:pt>
                <c:pt idx="60">
                  <c:v>59.986002999999997</c:v>
                </c:pt>
                <c:pt idx="61">
                  <c:v>59.985002999999999</c:v>
                </c:pt>
                <c:pt idx="62">
                  <c:v>59.985002999999999</c:v>
                </c:pt>
                <c:pt idx="63">
                  <c:v>59.984003000000001</c:v>
                </c:pt>
                <c:pt idx="64">
                  <c:v>59.983002999999997</c:v>
                </c:pt>
                <c:pt idx="65">
                  <c:v>59.982002999999999</c:v>
                </c:pt>
                <c:pt idx="66">
                  <c:v>59.981003000000001</c:v>
                </c:pt>
                <c:pt idx="67">
                  <c:v>59.981003000000001</c:v>
                </c:pt>
                <c:pt idx="68">
                  <c:v>59.980003000000004</c:v>
                </c:pt>
                <c:pt idx="69">
                  <c:v>59.980003000000004</c:v>
                </c:pt>
                <c:pt idx="70">
                  <c:v>59.979002999999999</c:v>
                </c:pt>
                <c:pt idx="71">
                  <c:v>59.979002999999999</c:v>
                </c:pt>
                <c:pt idx="72">
                  <c:v>59.978003000000001</c:v>
                </c:pt>
                <c:pt idx="73">
                  <c:v>59.978003000000001</c:v>
                </c:pt>
                <c:pt idx="74">
                  <c:v>59.977003000000003</c:v>
                </c:pt>
                <c:pt idx="75">
                  <c:v>59.976002999999999</c:v>
                </c:pt>
                <c:pt idx="76">
                  <c:v>59.975003000000001</c:v>
                </c:pt>
                <c:pt idx="77">
                  <c:v>59.974003000000003</c:v>
                </c:pt>
                <c:pt idx="78">
                  <c:v>59.973002999999999</c:v>
                </c:pt>
                <c:pt idx="79">
                  <c:v>59.972003000000001</c:v>
                </c:pt>
                <c:pt idx="80">
                  <c:v>59.972003000000001</c:v>
                </c:pt>
                <c:pt idx="81">
                  <c:v>59.971003000000003</c:v>
                </c:pt>
                <c:pt idx="82">
                  <c:v>59.971003000000003</c:v>
                </c:pt>
                <c:pt idx="83">
                  <c:v>59.970002999999998</c:v>
                </c:pt>
                <c:pt idx="84">
                  <c:v>59.970002999999998</c:v>
                </c:pt>
                <c:pt idx="85">
                  <c:v>59.970002999999998</c:v>
                </c:pt>
                <c:pt idx="86">
                  <c:v>59.969003000000001</c:v>
                </c:pt>
                <c:pt idx="87">
                  <c:v>59.968003000000003</c:v>
                </c:pt>
                <c:pt idx="88">
                  <c:v>59.967002999999998</c:v>
                </c:pt>
                <c:pt idx="89">
                  <c:v>59.966003000000001</c:v>
                </c:pt>
                <c:pt idx="90">
                  <c:v>59.965003000000003</c:v>
                </c:pt>
                <c:pt idx="91">
                  <c:v>59.964002999999998</c:v>
                </c:pt>
                <c:pt idx="92">
                  <c:v>59.963003</c:v>
                </c:pt>
                <c:pt idx="93">
                  <c:v>59.963003</c:v>
                </c:pt>
                <c:pt idx="94">
                  <c:v>59.962003000000003</c:v>
                </c:pt>
                <c:pt idx="95">
                  <c:v>59.962003000000003</c:v>
                </c:pt>
                <c:pt idx="96">
                  <c:v>59.961002999999998</c:v>
                </c:pt>
                <c:pt idx="97">
                  <c:v>59.961002999999998</c:v>
                </c:pt>
                <c:pt idx="98">
                  <c:v>59.961002999999998</c:v>
                </c:pt>
                <c:pt idx="99">
                  <c:v>59.960003</c:v>
                </c:pt>
                <c:pt idx="100">
                  <c:v>59.959003000000003</c:v>
                </c:pt>
                <c:pt idx="101">
                  <c:v>59.958002999999998</c:v>
                </c:pt>
                <c:pt idx="102">
                  <c:v>59.957003</c:v>
                </c:pt>
                <c:pt idx="103">
                  <c:v>59.956003000000003</c:v>
                </c:pt>
                <c:pt idx="104">
                  <c:v>59.956003000000003</c:v>
                </c:pt>
                <c:pt idx="105">
                  <c:v>59.955002999999998</c:v>
                </c:pt>
                <c:pt idx="106">
                  <c:v>59.954003</c:v>
                </c:pt>
                <c:pt idx="107">
                  <c:v>59.953003000000002</c:v>
                </c:pt>
                <c:pt idx="108">
                  <c:v>59.952002999999998</c:v>
                </c:pt>
                <c:pt idx="109">
                  <c:v>59.952002999999998</c:v>
                </c:pt>
                <c:pt idx="110">
                  <c:v>59.952002999999998</c:v>
                </c:pt>
                <c:pt idx="111">
                  <c:v>59.951003</c:v>
                </c:pt>
                <c:pt idx="112">
                  <c:v>59.951003</c:v>
                </c:pt>
                <c:pt idx="113">
                  <c:v>59.950003000000002</c:v>
                </c:pt>
                <c:pt idx="114">
                  <c:v>59.949002999999998</c:v>
                </c:pt>
                <c:pt idx="115">
                  <c:v>59.948003</c:v>
                </c:pt>
                <c:pt idx="116">
                  <c:v>59.947003000000002</c:v>
                </c:pt>
                <c:pt idx="117">
                  <c:v>59.946002999999997</c:v>
                </c:pt>
                <c:pt idx="118">
                  <c:v>59.946002999999997</c:v>
                </c:pt>
                <c:pt idx="119">
                  <c:v>59.945003</c:v>
                </c:pt>
                <c:pt idx="120">
                  <c:v>59.944003000000002</c:v>
                </c:pt>
                <c:pt idx="121">
                  <c:v>59.943002999999997</c:v>
                </c:pt>
                <c:pt idx="122">
                  <c:v>59.942003</c:v>
                </c:pt>
                <c:pt idx="123">
                  <c:v>59.941003000000002</c:v>
                </c:pt>
                <c:pt idx="124">
                  <c:v>59.940002999999997</c:v>
                </c:pt>
                <c:pt idx="125">
                  <c:v>59.939003</c:v>
                </c:pt>
                <c:pt idx="126">
                  <c:v>59.938003000000002</c:v>
                </c:pt>
                <c:pt idx="127">
                  <c:v>59.937002999999997</c:v>
                </c:pt>
                <c:pt idx="128">
                  <c:v>59.936002999999999</c:v>
                </c:pt>
                <c:pt idx="129">
                  <c:v>59.936002999999999</c:v>
                </c:pt>
                <c:pt idx="130">
                  <c:v>59.935003000000002</c:v>
                </c:pt>
                <c:pt idx="131">
                  <c:v>59.934002999999997</c:v>
                </c:pt>
                <c:pt idx="132">
                  <c:v>59.933002999999999</c:v>
                </c:pt>
                <c:pt idx="133">
                  <c:v>59.932003000000002</c:v>
                </c:pt>
                <c:pt idx="134">
                  <c:v>59.931002999999997</c:v>
                </c:pt>
                <c:pt idx="135">
                  <c:v>59.930002999999999</c:v>
                </c:pt>
                <c:pt idx="136">
                  <c:v>59.929003000000002</c:v>
                </c:pt>
                <c:pt idx="137">
                  <c:v>59.929003000000002</c:v>
                </c:pt>
                <c:pt idx="138">
                  <c:v>59.928002999999997</c:v>
                </c:pt>
                <c:pt idx="139">
                  <c:v>59.927002999999999</c:v>
                </c:pt>
                <c:pt idx="140">
                  <c:v>59.927002999999999</c:v>
                </c:pt>
                <c:pt idx="141">
                  <c:v>59.926003000000001</c:v>
                </c:pt>
                <c:pt idx="142">
                  <c:v>59.925002999999997</c:v>
                </c:pt>
                <c:pt idx="143">
                  <c:v>59.923003000000001</c:v>
                </c:pt>
                <c:pt idx="144">
                  <c:v>59.922002999999997</c:v>
                </c:pt>
                <c:pt idx="145">
                  <c:v>59.921002999999999</c:v>
                </c:pt>
                <c:pt idx="146">
                  <c:v>59.920003000000001</c:v>
                </c:pt>
                <c:pt idx="147">
                  <c:v>59.918002999999999</c:v>
                </c:pt>
                <c:pt idx="148">
                  <c:v>59.917003000000001</c:v>
                </c:pt>
                <c:pt idx="149">
                  <c:v>59.916003000000003</c:v>
                </c:pt>
                <c:pt idx="150">
                  <c:v>59.916003000000003</c:v>
                </c:pt>
                <c:pt idx="151">
                  <c:v>59.915002999999999</c:v>
                </c:pt>
                <c:pt idx="152">
                  <c:v>59.914003000000001</c:v>
                </c:pt>
                <c:pt idx="153">
                  <c:v>59.913003000000003</c:v>
                </c:pt>
                <c:pt idx="154">
                  <c:v>59.913003000000003</c:v>
                </c:pt>
                <c:pt idx="155">
                  <c:v>59.912002999999999</c:v>
                </c:pt>
                <c:pt idx="156">
                  <c:v>59.911003000000001</c:v>
                </c:pt>
                <c:pt idx="157">
                  <c:v>59.910003000000003</c:v>
                </c:pt>
                <c:pt idx="158">
                  <c:v>59.909002999999998</c:v>
                </c:pt>
                <c:pt idx="159">
                  <c:v>59.909002999999998</c:v>
                </c:pt>
                <c:pt idx="160">
                  <c:v>59.908003000000001</c:v>
                </c:pt>
                <c:pt idx="161">
                  <c:v>59.906002999999998</c:v>
                </c:pt>
                <c:pt idx="162">
                  <c:v>59.905003000000001</c:v>
                </c:pt>
                <c:pt idx="163">
                  <c:v>59.904003000000003</c:v>
                </c:pt>
                <c:pt idx="164">
                  <c:v>59.902003000000001</c:v>
                </c:pt>
                <c:pt idx="165">
                  <c:v>59.901003000000003</c:v>
                </c:pt>
                <c:pt idx="166">
                  <c:v>59.900002999999998</c:v>
                </c:pt>
                <c:pt idx="167">
                  <c:v>59.899003</c:v>
                </c:pt>
                <c:pt idx="168">
                  <c:v>59.899003</c:v>
                </c:pt>
                <c:pt idx="169">
                  <c:v>59.898003000000003</c:v>
                </c:pt>
                <c:pt idx="170">
                  <c:v>59.898003000000003</c:v>
                </c:pt>
                <c:pt idx="171">
                  <c:v>59.897002999999998</c:v>
                </c:pt>
                <c:pt idx="172">
                  <c:v>59.897002999999998</c:v>
                </c:pt>
                <c:pt idx="173">
                  <c:v>59.896003</c:v>
                </c:pt>
                <c:pt idx="174">
                  <c:v>59.895003000000003</c:v>
                </c:pt>
                <c:pt idx="175">
                  <c:v>59.894002999999998</c:v>
                </c:pt>
                <c:pt idx="176">
                  <c:v>59.893003</c:v>
                </c:pt>
                <c:pt idx="177">
                  <c:v>59.892003000000003</c:v>
                </c:pt>
                <c:pt idx="178">
                  <c:v>59.891002999999998</c:v>
                </c:pt>
                <c:pt idx="179">
                  <c:v>59.889003000000002</c:v>
                </c:pt>
                <c:pt idx="180">
                  <c:v>59.889003000000002</c:v>
                </c:pt>
                <c:pt idx="181">
                  <c:v>59.888002999999998</c:v>
                </c:pt>
                <c:pt idx="182">
                  <c:v>59.887003</c:v>
                </c:pt>
                <c:pt idx="183">
                  <c:v>59.887003</c:v>
                </c:pt>
                <c:pt idx="184">
                  <c:v>59.886003000000002</c:v>
                </c:pt>
                <c:pt idx="185">
                  <c:v>59.885002999999998</c:v>
                </c:pt>
                <c:pt idx="186">
                  <c:v>59.885002999999998</c:v>
                </c:pt>
                <c:pt idx="187">
                  <c:v>59.884003</c:v>
                </c:pt>
                <c:pt idx="188">
                  <c:v>59.883003000000002</c:v>
                </c:pt>
                <c:pt idx="189">
                  <c:v>59.883003000000002</c:v>
                </c:pt>
                <c:pt idx="190">
                  <c:v>59.882002999999997</c:v>
                </c:pt>
                <c:pt idx="191">
                  <c:v>59.882002999999997</c:v>
                </c:pt>
                <c:pt idx="192">
                  <c:v>59.881003</c:v>
                </c:pt>
                <c:pt idx="193">
                  <c:v>59.880003000000002</c:v>
                </c:pt>
                <c:pt idx="194">
                  <c:v>59.878003</c:v>
                </c:pt>
                <c:pt idx="195">
                  <c:v>59.877003000000002</c:v>
                </c:pt>
                <c:pt idx="196">
                  <c:v>59.876002999999997</c:v>
                </c:pt>
                <c:pt idx="197">
                  <c:v>59.876002999999997</c:v>
                </c:pt>
                <c:pt idx="198">
                  <c:v>59.875003</c:v>
                </c:pt>
                <c:pt idx="199">
                  <c:v>59.874003000000002</c:v>
                </c:pt>
                <c:pt idx="200">
                  <c:v>59.874003000000002</c:v>
                </c:pt>
                <c:pt idx="201">
                  <c:v>59.873002999999997</c:v>
                </c:pt>
                <c:pt idx="202">
                  <c:v>59.872002999999999</c:v>
                </c:pt>
                <c:pt idx="203">
                  <c:v>59.872002999999999</c:v>
                </c:pt>
                <c:pt idx="204">
                  <c:v>59.871003000000002</c:v>
                </c:pt>
                <c:pt idx="205">
                  <c:v>59.871003000000002</c:v>
                </c:pt>
                <c:pt idx="206">
                  <c:v>59.870002999999997</c:v>
                </c:pt>
                <c:pt idx="207">
                  <c:v>59.869002999999999</c:v>
                </c:pt>
                <c:pt idx="208">
                  <c:v>59.868003000000002</c:v>
                </c:pt>
                <c:pt idx="209">
                  <c:v>59.867002999999997</c:v>
                </c:pt>
                <c:pt idx="210">
                  <c:v>59.866002999999999</c:v>
                </c:pt>
                <c:pt idx="211">
                  <c:v>59.866002999999999</c:v>
                </c:pt>
                <c:pt idx="212">
                  <c:v>59.865003000000002</c:v>
                </c:pt>
                <c:pt idx="213">
                  <c:v>59.865003000000002</c:v>
                </c:pt>
                <c:pt idx="214">
                  <c:v>59.864002999999997</c:v>
                </c:pt>
                <c:pt idx="215">
                  <c:v>59.863002999999999</c:v>
                </c:pt>
                <c:pt idx="216">
                  <c:v>59.863002999999999</c:v>
                </c:pt>
                <c:pt idx="217">
                  <c:v>59.862003000000001</c:v>
                </c:pt>
                <c:pt idx="218">
                  <c:v>59.861002999999997</c:v>
                </c:pt>
                <c:pt idx="219">
                  <c:v>59.861002999999997</c:v>
                </c:pt>
                <c:pt idx="220">
                  <c:v>59.861002999999997</c:v>
                </c:pt>
                <c:pt idx="221">
                  <c:v>59.860002999999999</c:v>
                </c:pt>
                <c:pt idx="222">
                  <c:v>59.859003000000001</c:v>
                </c:pt>
                <c:pt idx="223">
                  <c:v>59.858002999999997</c:v>
                </c:pt>
                <c:pt idx="224">
                  <c:v>59.858002999999997</c:v>
                </c:pt>
                <c:pt idx="225">
                  <c:v>59.857002999999999</c:v>
                </c:pt>
                <c:pt idx="226">
                  <c:v>59.856003000000001</c:v>
                </c:pt>
                <c:pt idx="227">
                  <c:v>59.855003000000004</c:v>
                </c:pt>
                <c:pt idx="228">
                  <c:v>59.854002999999999</c:v>
                </c:pt>
                <c:pt idx="229">
                  <c:v>59.853003000000001</c:v>
                </c:pt>
                <c:pt idx="230">
                  <c:v>59.853003000000001</c:v>
                </c:pt>
                <c:pt idx="231">
                  <c:v>59.852003000000003</c:v>
                </c:pt>
                <c:pt idx="232">
                  <c:v>59.852003000000003</c:v>
                </c:pt>
                <c:pt idx="233">
                  <c:v>59.851002999999999</c:v>
                </c:pt>
                <c:pt idx="234">
                  <c:v>59.850003000000001</c:v>
                </c:pt>
                <c:pt idx="235">
                  <c:v>59.849003000000003</c:v>
                </c:pt>
                <c:pt idx="236">
                  <c:v>59.848002999999999</c:v>
                </c:pt>
                <c:pt idx="237">
                  <c:v>59.848002999999999</c:v>
                </c:pt>
                <c:pt idx="238">
                  <c:v>59.847003000000001</c:v>
                </c:pt>
                <c:pt idx="239">
                  <c:v>59.846003000000003</c:v>
                </c:pt>
                <c:pt idx="240">
                  <c:v>59.846003000000003</c:v>
                </c:pt>
                <c:pt idx="241">
                  <c:v>59.845002999999998</c:v>
                </c:pt>
                <c:pt idx="242">
                  <c:v>59.845002999999998</c:v>
                </c:pt>
                <c:pt idx="243">
                  <c:v>59.845002999999998</c:v>
                </c:pt>
                <c:pt idx="244">
                  <c:v>59.845002999999998</c:v>
                </c:pt>
                <c:pt idx="245">
                  <c:v>59.844003000000001</c:v>
                </c:pt>
                <c:pt idx="246">
                  <c:v>59.844003000000001</c:v>
                </c:pt>
                <c:pt idx="247">
                  <c:v>59.843003000000003</c:v>
                </c:pt>
                <c:pt idx="248">
                  <c:v>59.842002999999998</c:v>
                </c:pt>
                <c:pt idx="249">
                  <c:v>59.841003000000001</c:v>
                </c:pt>
                <c:pt idx="250">
                  <c:v>59.840003000000003</c:v>
                </c:pt>
                <c:pt idx="251">
                  <c:v>59.840003000000003</c:v>
                </c:pt>
                <c:pt idx="252">
                  <c:v>59.840003000000003</c:v>
                </c:pt>
                <c:pt idx="253">
                  <c:v>59.839002999999998</c:v>
                </c:pt>
                <c:pt idx="254">
                  <c:v>59.839002999999998</c:v>
                </c:pt>
                <c:pt idx="255">
                  <c:v>59.838003</c:v>
                </c:pt>
                <c:pt idx="256">
                  <c:v>59.838003</c:v>
                </c:pt>
                <c:pt idx="257">
                  <c:v>59.837003000000003</c:v>
                </c:pt>
                <c:pt idx="258">
                  <c:v>59.837003000000003</c:v>
                </c:pt>
                <c:pt idx="259">
                  <c:v>59.836002999999998</c:v>
                </c:pt>
                <c:pt idx="260">
                  <c:v>59.836002999999998</c:v>
                </c:pt>
                <c:pt idx="261">
                  <c:v>59.835003</c:v>
                </c:pt>
                <c:pt idx="262">
                  <c:v>59.834003000000003</c:v>
                </c:pt>
                <c:pt idx="263">
                  <c:v>59.833002999999998</c:v>
                </c:pt>
                <c:pt idx="264">
                  <c:v>59.832003</c:v>
                </c:pt>
                <c:pt idx="265">
                  <c:v>59.831003000000003</c:v>
                </c:pt>
                <c:pt idx="266">
                  <c:v>59.830002999999998</c:v>
                </c:pt>
                <c:pt idx="267">
                  <c:v>59.830002999999998</c:v>
                </c:pt>
                <c:pt idx="268">
                  <c:v>59.830002999999998</c:v>
                </c:pt>
                <c:pt idx="269">
                  <c:v>59.829003</c:v>
                </c:pt>
                <c:pt idx="270">
                  <c:v>59.829003</c:v>
                </c:pt>
                <c:pt idx="271">
                  <c:v>59.829003</c:v>
                </c:pt>
                <c:pt idx="272">
                  <c:v>59.828003000000002</c:v>
                </c:pt>
                <c:pt idx="273">
                  <c:v>59.828003000000002</c:v>
                </c:pt>
                <c:pt idx="274">
                  <c:v>59.827002999999998</c:v>
                </c:pt>
                <c:pt idx="275">
                  <c:v>59.827002999999998</c:v>
                </c:pt>
                <c:pt idx="276">
                  <c:v>59.827002999999998</c:v>
                </c:pt>
                <c:pt idx="277">
                  <c:v>59.827002999999998</c:v>
                </c:pt>
                <c:pt idx="278">
                  <c:v>59.826003</c:v>
                </c:pt>
                <c:pt idx="279">
                  <c:v>59.826003</c:v>
                </c:pt>
                <c:pt idx="280">
                  <c:v>59.825003000000002</c:v>
                </c:pt>
                <c:pt idx="281">
                  <c:v>59.824002999999998</c:v>
                </c:pt>
                <c:pt idx="282">
                  <c:v>59.823003</c:v>
                </c:pt>
                <c:pt idx="283">
                  <c:v>59.823003</c:v>
                </c:pt>
                <c:pt idx="284">
                  <c:v>59.822003000000002</c:v>
                </c:pt>
                <c:pt idx="285">
                  <c:v>59.821002999999997</c:v>
                </c:pt>
                <c:pt idx="286">
                  <c:v>59.821002999999997</c:v>
                </c:pt>
                <c:pt idx="287">
                  <c:v>59.820003</c:v>
                </c:pt>
                <c:pt idx="288">
                  <c:v>59.820003</c:v>
                </c:pt>
                <c:pt idx="289">
                  <c:v>59.820003</c:v>
                </c:pt>
                <c:pt idx="290">
                  <c:v>59.821002999999997</c:v>
                </c:pt>
                <c:pt idx="291">
                  <c:v>59.820003</c:v>
                </c:pt>
                <c:pt idx="292">
                  <c:v>59.820003</c:v>
                </c:pt>
                <c:pt idx="293">
                  <c:v>59.820003</c:v>
                </c:pt>
                <c:pt idx="294">
                  <c:v>59.819003000000002</c:v>
                </c:pt>
                <c:pt idx="295">
                  <c:v>59.819003000000002</c:v>
                </c:pt>
                <c:pt idx="296">
                  <c:v>59.818002999999997</c:v>
                </c:pt>
                <c:pt idx="297">
                  <c:v>59.818002999999997</c:v>
                </c:pt>
                <c:pt idx="298">
                  <c:v>59.818002999999997</c:v>
                </c:pt>
                <c:pt idx="299">
                  <c:v>59.817003</c:v>
                </c:pt>
                <c:pt idx="300">
                  <c:v>59.816003000000002</c:v>
                </c:pt>
                <c:pt idx="301">
                  <c:v>59.816003000000002</c:v>
                </c:pt>
                <c:pt idx="302">
                  <c:v>59.815002999999997</c:v>
                </c:pt>
                <c:pt idx="303">
                  <c:v>59.815002999999997</c:v>
                </c:pt>
                <c:pt idx="304">
                  <c:v>59.815002999999997</c:v>
                </c:pt>
                <c:pt idx="305">
                  <c:v>59.815002999999997</c:v>
                </c:pt>
                <c:pt idx="306">
                  <c:v>59.815002999999997</c:v>
                </c:pt>
                <c:pt idx="307">
                  <c:v>59.814003</c:v>
                </c:pt>
                <c:pt idx="308">
                  <c:v>59.814003</c:v>
                </c:pt>
                <c:pt idx="309">
                  <c:v>59.814003</c:v>
                </c:pt>
                <c:pt idx="310">
                  <c:v>59.813003000000002</c:v>
                </c:pt>
                <c:pt idx="311">
                  <c:v>59.812002999999997</c:v>
                </c:pt>
                <c:pt idx="312">
                  <c:v>59.811002999999999</c:v>
                </c:pt>
                <c:pt idx="313">
                  <c:v>59.811002999999999</c:v>
                </c:pt>
                <c:pt idx="314">
                  <c:v>59.811002999999999</c:v>
                </c:pt>
                <c:pt idx="315">
                  <c:v>59.811002999999999</c:v>
                </c:pt>
                <c:pt idx="316">
                  <c:v>59.811002999999999</c:v>
                </c:pt>
                <c:pt idx="317">
                  <c:v>59.811002999999999</c:v>
                </c:pt>
                <c:pt idx="318">
                  <c:v>59.811002999999999</c:v>
                </c:pt>
                <c:pt idx="319">
                  <c:v>59.811002999999999</c:v>
                </c:pt>
                <c:pt idx="320">
                  <c:v>59.810003000000002</c:v>
                </c:pt>
                <c:pt idx="321">
                  <c:v>59.810003000000002</c:v>
                </c:pt>
                <c:pt idx="322">
                  <c:v>59.810003000000002</c:v>
                </c:pt>
                <c:pt idx="323">
                  <c:v>59.809002999999997</c:v>
                </c:pt>
                <c:pt idx="324">
                  <c:v>59.809002999999997</c:v>
                </c:pt>
                <c:pt idx="325">
                  <c:v>59.809002999999997</c:v>
                </c:pt>
                <c:pt idx="326">
                  <c:v>59.808002999999999</c:v>
                </c:pt>
                <c:pt idx="327">
                  <c:v>59.808002999999999</c:v>
                </c:pt>
                <c:pt idx="328">
                  <c:v>59.807003000000002</c:v>
                </c:pt>
                <c:pt idx="329">
                  <c:v>59.806002999999997</c:v>
                </c:pt>
                <c:pt idx="330">
                  <c:v>59.806002999999997</c:v>
                </c:pt>
                <c:pt idx="331">
                  <c:v>59.805002999999999</c:v>
                </c:pt>
                <c:pt idx="332">
                  <c:v>59.805002999999999</c:v>
                </c:pt>
                <c:pt idx="333">
                  <c:v>59.805002999999999</c:v>
                </c:pt>
                <c:pt idx="334">
                  <c:v>59.805002999999999</c:v>
                </c:pt>
                <c:pt idx="335">
                  <c:v>59.805002999999999</c:v>
                </c:pt>
                <c:pt idx="336">
                  <c:v>59.805002999999999</c:v>
                </c:pt>
                <c:pt idx="337">
                  <c:v>59.804003000000002</c:v>
                </c:pt>
                <c:pt idx="338">
                  <c:v>59.804003000000002</c:v>
                </c:pt>
                <c:pt idx="339">
                  <c:v>59.804003000000002</c:v>
                </c:pt>
                <c:pt idx="340">
                  <c:v>59.803002999999997</c:v>
                </c:pt>
                <c:pt idx="341">
                  <c:v>59.803002999999997</c:v>
                </c:pt>
                <c:pt idx="342">
                  <c:v>59.803002999999997</c:v>
                </c:pt>
                <c:pt idx="343">
                  <c:v>59.803002999999997</c:v>
                </c:pt>
                <c:pt idx="344">
                  <c:v>59.802002999999999</c:v>
                </c:pt>
                <c:pt idx="345">
                  <c:v>59.801003000000001</c:v>
                </c:pt>
                <c:pt idx="346">
                  <c:v>59.801003000000001</c:v>
                </c:pt>
                <c:pt idx="347">
                  <c:v>59.801003000000001</c:v>
                </c:pt>
                <c:pt idx="348">
                  <c:v>59.800002999999997</c:v>
                </c:pt>
                <c:pt idx="349">
                  <c:v>59.800002999999997</c:v>
                </c:pt>
                <c:pt idx="350">
                  <c:v>59.800002999999997</c:v>
                </c:pt>
                <c:pt idx="351">
                  <c:v>59.799002999999999</c:v>
                </c:pt>
                <c:pt idx="352">
                  <c:v>59.799002999999999</c:v>
                </c:pt>
                <c:pt idx="353">
                  <c:v>59.798003000000001</c:v>
                </c:pt>
                <c:pt idx="354">
                  <c:v>59.798003000000001</c:v>
                </c:pt>
                <c:pt idx="355">
                  <c:v>59.798003000000001</c:v>
                </c:pt>
                <c:pt idx="356">
                  <c:v>59.798003000000001</c:v>
                </c:pt>
                <c:pt idx="357">
                  <c:v>59.798003000000001</c:v>
                </c:pt>
                <c:pt idx="358">
                  <c:v>59.798003000000001</c:v>
                </c:pt>
                <c:pt idx="359">
                  <c:v>59.798003000000001</c:v>
                </c:pt>
                <c:pt idx="360">
                  <c:v>59.798003000000001</c:v>
                </c:pt>
                <c:pt idx="361">
                  <c:v>59.798003000000001</c:v>
                </c:pt>
                <c:pt idx="362">
                  <c:v>59.798003000000001</c:v>
                </c:pt>
                <c:pt idx="363">
                  <c:v>59.797002999999997</c:v>
                </c:pt>
                <c:pt idx="364">
                  <c:v>59.797002999999997</c:v>
                </c:pt>
                <c:pt idx="365">
                  <c:v>59.796002999999999</c:v>
                </c:pt>
                <c:pt idx="366">
                  <c:v>59.795003000000001</c:v>
                </c:pt>
                <c:pt idx="367">
                  <c:v>59.795003000000001</c:v>
                </c:pt>
                <c:pt idx="368">
                  <c:v>59.795003000000001</c:v>
                </c:pt>
                <c:pt idx="369">
                  <c:v>59.794002999999996</c:v>
                </c:pt>
                <c:pt idx="370">
                  <c:v>59.794002999999996</c:v>
                </c:pt>
                <c:pt idx="371">
                  <c:v>59.794002999999996</c:v>
                </c:pt>
                <c:pt idx="372">
                  <c:v>59.794002999999996</c:v>
                </c:pt>
                <c:pt idx="373">
                  <c:v>59.793002999999999</c:v>
                </c:pt>
                <c:pt idx="374">
                  <c:v>59.793002999999999</c:v>
                </c:pt>
                <c:pt idx="375">
                  <c:v>59.793002999999999</c:v>
                </c:pt>
                <c:pt idx="376">
                  <c:v>59.792003000000001</c:v>
                </c:pt>
                <c:pt idx="377">
                  <c:v>59.792003000000001</c:v>
                </c:pt>
                <c:pt idx="378">
                  <c:v>59.792003000000001</c:v>
                </c:pt>
                <c:pt idx="379">
                  <c:v>59.792003000000001</c:v>
                </c:pt>
                <c:pt idx="380">
                  <c:v>59.792003000000001</c:v>
                </c:pt>
                <c:pt idx="381">
                  <c:v>59.792003000000001</c:v>
                </c:pt>
                <c:pt idx="382">
                  <c:v>59.791003000000003</c:v>
                </c:pt>
                <c:pt idx="383">
                  <c:v>59.791003000000003</c:v>
                </c:pt>
                <c:pt idx="384">
                  <c:v>59.791003000000003</c:v>
                </c:pt>
                <c:pt idx="385">
                  <c:v>59.790002999999999</c:v>
                </c:pt>
                <c:pt idx="386">
                  <c:v>59.790002999999999</c:v>
                </c:pt>
                <c:pt idx="387">
                  <c:v>59.790002999999999</c:v>
                </c:pt>
                <c:pt idx="388">
                  <c:v>59.790002999999999</c:v>
                </c:pt>
                <c:pt idx="389">
                  <c:v>59.789003000000001</c:v>
                </c:pt>
                <c:pt idx="390">
                  <c:v>59.789003000000001</c:v>
                </c:pt>
                <c:pt idx="391">
                  <c:v>59.789003000000001</c:v>
                </c:pt>
                <c:pt idx="392">
                  <c:v>59.789003000000001</c:v>
                </c:pt>
                <c:pt idx="393">
                  <c:v>59.789003000000001</c:v>
                </c:pt>
                <c:pt idx="394">
                  <c:v>59.789003000000001</c:v>
                </c:pt>
                <c:pt idx="395">
                  <c:v>59.789003000000001</c:v>
                </c:pt>
                <c:pt idx="396">
                  <c:v>59.789003000000001</c:v>
                </c:pt>
                <c:pt idx="397">
                  <c:v>59.789003000000001</c:v>
                </c:pt>
                <c:pt idx="398">
                  <c:v>59.789003000000001</c:v>
                </c:pt>
                <c:pt idx="399">
                  <c:v>59.789003000000001</c:v>
                </c:pt>
                <c:pt idx="400">
                  <c:v>59.789003000000001</c:v>
                </c:pt>
                <c:pt idx="401">
                  <c:v>59.789003000000001</c:v>
                </c:pt>
                <c:pt idx="402">
                  <c:v>59.788003000000003</c:v>
                </c:pt>
                <c:pt idx="403">
                  <c:v>59.788003000000003</c:v>
                </c:pt>
                <c:pt idx="404">
                  <c:v>59.787002999999999</c:v>
                </c:pt>
                <c:pt idx="405">
                  <c:v>59.787002999999999</c:v>
                </c:pt>
                <c:pt idx="406">
                  <c:v>59.786003000000001</c:v>
                </c:pt>
                <c:pt idx="407">
                  <c:v>59.786003000000001</c:v>
                </c:pt>
                <c:pt idx="408">
                  <c:v>59.785003000000003</c:v>
                </c:pt>
                <c:pt idx="409">
                  <c:v>59.785003000000003</c:v>
                </c:pt>
                <c:pt idx="410">
                  <c:v>59.785003000000003</c:v>
                </c:pt>
                <c:pt idx="411">
                  <c:v>59.785003000000003</c:v>
                </c:pt>
                <c:pt idx="412">
                  <c:v>59.785003000000003</c:v>
                </c:pt>
                <c:pt idx="413">
                  <c:v>59.785003000000003</c:v>
                </c:pt>
                <c:pt idx="414">
                  <c:v>59.785003000000003</c:v>
                </c:pt>
                <c:pt idx="415">
                  <c:v>59.785003000000003</c:v>
                </c:pt>
                <c:pt idx="416">
                  <c:v>59.785003000000003</c:v>
                </c:pt>
                <c:pt idx="417">
                  <c:v>59.785003000000003</c:v>
                </c:pt>
                <c:pt idx="418">
                  <c:v>59.785003000000003</c:v>
                </c:pt>
                <c:pt idx="419">
                  <c:v>59.785003000000003</c:v>
                </c:pt>
                <c:pt idx="420">
                  <c:v>59.784002999999998</c:v>
                </c:pt>
                <c:pt idx="421">
                  <c:v>59.784002999999998</c:v>
                </c:pt>
                <c:pt idx="422">
                  <c:v>59.784002999999998</c:v>
                </c:pt>
                <c:pt idx="423">
                  <c:v>59.785003000000003</c:v>
                </c:pt>
                <c:pt idx="424">
                  <c:v>59.785003000000003</c:v>
                </c:pt>
                <c:pt idx="425">
                  <c:v>59.785003000000003</c:v>
                </c:pt>
                <c:pt idx="426">
                  <c:v>59.785003000000003</c:v>
                </c:pt>
                <c:pt idx="427">
                  <c:v>59.785003000000003</c:v>
                </c:pt>
                <c:pt idx="428">
                  <c:v>59.785003000000003</c:v>
                </c:pt>
                <c:pt idx="429">
                  <c:v>59.784002999999998</c:v>
                </c:pt>
                <c:pt idx="430">
                  <c:v>59.784002999999998</c:v>
                </c:pt>
                <c:pt idx="431">
                  <c:v>59.784002999999998</c:v>
                </c:pt>
                <c:pt idx="432">
                  <c:v>59.784002999999998</c:v>
                </c:pt>
                <c:pt idx="433">
                  <c:v>59.783003000000001</c:v>
                </c:pt>
                <c:pt idx="434">
                  <c:v>59.783003000000001</c:v>
                </c:pt>
                <c:pt idx="435">
                  <c:v>59.783003000000001</c:v>
                </c:pt>
                <c:pt idx="436">
                  <c:v>59.783003000000001</c:v>
                </c:pt>
                <c:pt idx="437">
                  <c:v>59.782003000000003</c:v>
                </c:pt>
                <c:pt idx="438">
                  <c:v>59.782003000000003</c:v>
                </c:pt>
                <c:pt idx="439">
                  <c:v>59.782003000000003</c:v>
                </c:pt>
                <c:pt idx="440">
                  <c:v>59.781002999999998</c:v>
                </c:pt>
                <c:pt idx="441">
                  <c:v>59.781002999999998</c:v>
                </c:pt>
                <c:pt idx="442">
                  <c:v>59.781002999999998</c:v>
                </c:pt>
                <c:pt idx="443">
                  <c:v>59.781002999999998</c:v>
                </c:pt>
                <c:pt idx="444">
                  <c:v>59.781002999999998</c:v>
                </c:pt>
                <c:pt idx="445">
                  <c:v>59.781002999999998</c:v>
                </c:pt>
                <c:pt idx="446">
                  <c:v>59.781002999999998</c:v>
                </c:pt>
                <c:pt idx="447">
                  <c:v>59.781002999999998</c:v>
                </c:pt>
                <c:pt idx="448">
                  <c:v>59.781002999999998</c:v>
                </c:pt>
                <c:pt idx="449">
                  <c:v>59.781002999999998</c:v>
                </c:pt>
                <c:pt idx="450">
                  <c:v>59.780003000000001</c:v>
                </c:pt>
                <c:pt idx="451">
                  <c:v>59.780003000000001</c:v>
                </c:pt>
                <c:pt idx="452">
                  <c:v>59.780003000000001</c:v>
                </c:pt>
                <c:pt idx="453">
                  <c:v>59.779003000000003</c:v>
                </c:pt>
                <c:pt idx="454">
                  <c:v>59.779003000000003</c:v>
                </c:pt>
                <c:pt idx="455">
                  <c:v>59.779003000000003</c:v>
                </c:pt>
                <c:pt idx="456">
                  <c:v>59.779003000000003</c:v>
                </c:pt>
                <c:pt idx="457">
                  <c:v>59.779003000000003</c:v>
                </c:pt>
                <c:pt idx="458">
                  <c:v>59.780003000000001</c:v>
                </c:pt>
                <c:pt idx="459">
                  <c:v>59.780003000000001</c:v>
                </c:pt>
                <c:pt idx="460">
                  <c:v>59.779003000000003</c:v>
                </c:pt>
                <c:pt idx="461">
                  <c:v>59.779003000000003</c:v>
                </c:pt>
                <c:pt idx="462">
                  <c:v>59.778002999999998</c:v>
                </c:pt>
                <c:pt idx="463">
                  <c:v>59.777003000000001</c:v>
                </c:pt>
                <c:pt idx="464">
                  <c:v>59.777003000000001</c:v>
                </c:pt>
                <c:pt idx="465">
                  <c:v>59.777003000000001</c:v>
                </c:pt>
                <c:pt idx="466">
                  <c:v>59.777003000000001</c:v>
                </c:pt>
                <c:pt idx="467">
                  <c:v>59.777003000000001</c:v>
                </c:pt>
                <c:pt idx="468">
                  <c:v>59.777003000000001</c:v>
                </c:pt>
                <c:pt idx="469">
                  <c:v>59.778002999999998</c:v>
                </c:pt>
                <c:pt idx="470">
                  <c:v>59.778002999999998</c:v>
                </c:pt>
                <c:pt idx="471">
                  <c:v>59.778002999999998</c:v>
                </c:pt>
                <c:pt idx="472">
                  <c:v>59.778002999999998</c:v>
                </c:pt>
                <c:pt idx="473">
                  <c:v>59.778002999999998</c:v>
                </c:pt>
                <c:pt idx="474">
                  <c:v>59.778002999999998</c:v>
                </c:pt>
                <c:pt idx="475">
                  <c:v>59.778002999999998</c:v>
                </c:pt>
                <c:pt idx="476">
                  <c:v>59.777003000000001</c:v>
                </c:pt>
                <c:pt idx="477">
                  <c:v>59.777003000000001</c:v>
                </c:pt>
                <c:pt idx="478">
                  <c:v>59.777003000000001</c:v>
                </c:pt>
                <c:pt idx="479">
                  <c:v>59.777003000000001</c:v>
                </c:pt>
                <c:pt idx="480">
                  <c:v>59.777003000000001</c:v>
                </c:pt>
                <c:pt idx="481">
                  <c:v>59.777003000000001</c:v>
                </c:pt>
                <c:pt idx="482">
                  <c:v>59.777003000000001</c:v>
                </c:pt>
                <c:pt idx="483">
                  <c:v>59.777003000000001</c:v>
                </c:pt>
                <c:pt idx="484">
                  <c:v>59.777003000000001</c:v>
                </c:pt>
                <c:pt idx="485">
                  <c:v>59.777003000000001</c:v>
                </c:pt>
                <c:pt idx="486">
                  <c:v>59.777003000000001</c:v>
                </c:pt>
                <c:pt idx="487">
                  <c:v>59.777003000000001</c:v>
                </c:pt>
                <c:pt idx="488">
                  <c:v>59.777003000000001</c:v>
                </c:pt>
                <c:pt idx="489">
                  <c:v>59.777003000000001</c:v>
                </c:pt>
                <c:pt idx="490">
                  <c:v>59.777003000000001</c:v>
                </c:pt>
                <c:pt idx="491">
                  <c:v>59.776003000000003</c:v>
                </c:pt>
                <c:pt idx="492">
                  <c:v>59.776003000000003</c:v>
                </c:pt>
                <c:pt idx="493">
                  <c:v>59.776003000000003</c:v>
                </c:pt>
                <c:pt idx="494">
                  <c:v>59.776003000000003</c:v>
                </c:pt>
                <c:pt idx="495">
                  <c:v>59.776003000000003</c:v>
                </c:pt>
                <c:pt idx="496">
                  <c:v>59.776003000000003</c:v>
                </c:pt>
                <c:pt idx="497">
                  <c:v>59.776003000000003</c:v>
                </c:pt>
                <c:pt idx="498">
                  <c:v>59.776003000000003</c:v>
                </c:pt>
                <c:pt idx="499">
                  <c:v>59.776003000000003</c:v>
                </c:pt>
                <c:pt idx="500">
                  <c:v>59.776003000000003</c:v>
                </c:pt>
                <c:pt idx="501">
                  <c:v>59.776003000000003</c:v>
                </c:pt>
                <c:pt idx="502">
                  <c:v>59.775002999999998</c:v>
                </c:pt>
                <c:pt idx="503">
                  <c:v>59.775002999999998</c:v>
                </c:pt>
                <c:pt idx="504">
                  <c:v>59.775002999999998</c:v>
                </c:pt>
                <c:pt idx="505">
                  <c:v>59.775002999999998</c:v>
                </c:pt>
                <c:pt idx="506">
                  <c:v>59.775002999999998</c:v>
                </c:pt>
                <c:pt idx="507">
                  <c:v>59.775002999999998</c:v>
                </c:pt>
                <c:pt idx="508">
                  <c:v>59.775002999999998</c:v>
                </c:pt>
                <c:pt idx="509">
                  <c:v>59.774003</c:v>
                </c:pt>
                <c:pt idx="510">
                  <c:v>59.774003</c:v>
                </c:pt>
                <c:pt idx="511">
                  <c:v>59.774003</c:v>
                </c:pt>
                <c:pt idx="512">
                  <c:v>59.774003</c:v>
                </c:pt>
                <c:pt idx="513">
                  <c:v>59.774003</c:v>
                </c:pt>
                <c:pt idx="514">
                  <c:v>59.774003</c:v>
                </c:pt>
                <c:pt idx="515">
                  <c:v>59.774003</c:v>
                </c:pt>
                <c:pt idx="516">
                  <c:v>59.775002999999998</c:v>
                </c:pt>
                <c:pt idx="517">
                  <c:v>59.775002999999998</c:v>
                </c:pt>
                <c:pt idx="518">
                  <c:v>59.775002999999998</c:v>
                </c:pt>
                <c:pt idx="519">
                  <c:v>59.775002999999998</c:v>
                </c:pt>
                <c:pt idx="520">
                  <c:v>59.775002999999998</c:v>
                </c:pt>
                <c:pt idx="521">
                  <c:v>59.775002999999998</c:v>
                </c:pt>
                <c:pt idx="522">
                  <c:v>59.775002999999998</c:v>
                </c:pt>
                <c:pt idx="523">
                  <c:v>59.775002999999998</c:v>
                </c:pt>
                <c:pt idx="524">
                  <c:v>59.775002999999998</c:v>
                </c:pt>
                <c:pt idx="525">
                  <c:v>59.774003</c:v>
                </c:pt>
                <c:pt idx="526">
                  <c:v>59.774003</c:v>
                </c:pt>
                <c:pt idx="527">
                  <c:v>59.773003000000003</c:v>
                </c:pt>
                <c:pt idx="528">
                  <c:v>59.773003000000003</c:v>
                </c:pt>
                <c:pt idx="529">
                  <c:v>59.773003000000003</c:v>
                </c:pt>
                <c:pt idx="530">
                  <c:v>59.773003000000003</c:v>
                </c:pt>
                <c:pt idx="531">
                  <c:v>59.773003000000003</c:v>
                </c:pt>
                <c:pt idx="532">
                  <c:v>59.773003000000003</c:v>
                </c:pt>
                <c:pt idx="533">
                  <c:v>59.773003000000003</c:v>
                </c:pt>
                <c:pt idx="534">
                  <c:v>59.773003000000003</c:v>
                </c:pt>
                <c:pt idx="535">
                  <c:v>59.773003000000003</c:v>
                </c:pt>
                <c:pt idx="536">
                  <c:v>59.774003</c:v>
                </c:pt>
                <c:pt idx="537">
                  <c:v>59.774003</c:v>
                </c:pt>
                <c:pt idx="538">
                  <c:v>59.774003</c:v>
                </c:pt>
                <c:pt idx="539">
                  <c:v>59.774003</c:v>
                </c:pt>
                <c:pt idx="540">
                  <c:v>59.774003</c:v>
                </c:pt>
                <c:pt idx="541">
                  <c:v>59.774003</c:v>
                </c:pt>
                <c:pt idx="542">
                  <c:v>59.774003</c:v>
                </c:pt>
                <c:pt idx="543">
                  <c:v>59.774003</c:v>
                </c:pt>
                <c:pt idx="544">
                  <c:v>59.774003</c:v>
                </c:pt>
                <c:pt idx="545">
                  <c:v>59.774003</c:v>
                </c:pt>
                <c:pt idx="546">
                  <c:v>59.774003</c:v>
                </c:pt>
                <c:pt idx="547">
                  <c:v>59.773003000000003</c:v>
                </c:pt>
                <c:pt idx="548">
                  <c:v>59.773003000000003</c:v>
                </c:pt>
                <c:pt idx="549">
                  <c:v>59.773003000000003</c:v>
                </c:pt>
                <c:pt idx="550">
                  <c:v>59.773003000000003</c:v>
                </c:pt>
                <c:pt idx="551">
                  <c:v>59.773003000000003</c:v>
                </c:pt>
                <c:pt idx="552">
                  <c:v>59.773003000000003</c:v>
                </c:pt>
                <c:pt idx="553">
                  <c:v>59.773003000000003</c:v>
                </c:pt>
                <c:pt idx="554">
                  <c:v>59.773003000000003</c:v>
                </c:pt>
                <c:pt idx="555">
                  <c:v>59.773003000000003</c:v>
                </c:pt>
                <c:pt idx="556">
                  <c:v>59.774003</c:v>
                </c:pt>
                <c:pt idx="557">
                  <c:v>59.774003</c:v>
                </c:pt>
                <c:pt idx="558">
                  <c:v>59.774003</c:v>
                </c:pt>
                <c:pt idx="559">
                  <c:v>59.774003</c:v>
                </c:pt>
                <c:pt idx="560">
                  <c:v>59.774003</c:v>
                </c:pt>
                <c:pt idx="561">
                  <c:v>59.774003</c:v>
                </c:pt>
                <c:pt idx="562">
                  <c:v>59.774003</c:v>
                </c:pt>
                <c:pt idx="563">
                  <c:v>59.773003000000003</c:v>
                </c:pt>
                <c:pt idx="564">
                  <c:v>59.773003000000003</c:v>
                </c:pt>
                <c:pt idx="565">
                  <c:v>59.773003000000003</c:v>
                </c:pt>
                <c:pt idx="566">
                  <c:v>59.772002999999998</c:v>
                </c:pt>
                <c:pt idx="567">
                  <c:v>59.772002999999998</c:v>
                </c:pt>
                <c:pt idx="568">
                  <c:v>59.772002999999998</c:v>
                </c:pt>
                <c:pt idx="569">
                  <c:v>59.772002999999998</c:v>
                </c:pt>
                <c:pt idx="570">
                  <c:v>59.773003000000003</c:v>
                </c:pt>
                <c:pt idx="571">
                  <c:v>59.773003000000003</c:v>
                </c:pt>
                <c:pt idx="572">
                  <c:v>59.773003000000003</c:v>
                </c:pt>
                <c:pt idx="573">
                  <c:v>59.774003</c:v>
                </c:pt>
                <c:pt idx="574">
                  <c:v>59.774003</c:v>
                </c:pt>
                <c:pt idx="575">
                  <c:v>59.774003</c:v>
                </c:pt>
                <c:pt idx="576">
                  <c:v>59.775002999999998</c:v>
                </c:pt>
                <c:pt idx="577">
                  <c:v>59.775002999999998</c:v>
                </c:pt>
                <c:pt idx="578">
                  <c:v>59.774003</c:v>
                </c:pt>
                <c:pt idx="579">
                  <c:v>59.774003</c:v>
                </c:pt>
                <c:pt idx="580">
                  <c:v>59.774003</c:v>
                </c:pt>
                <c:pt idx="581">
                  <c:v>59.773003000000003</c:v>
                </c:pt>
                <c:pt idx="582">
                  <c:v>59.773003000000003</c:v>
                </c:pt>
                <c:pt idx="583">
                  <c:v>59.773003000000003</c:v>
                </c:pt>
                <c:pt idx="584">
                  <c:v>59.772002999999998</c:v>
                </c:pt>
                <c:pt idx="585">
                  <c:v>59.773003000000003</c:v>
                </c:pt>
                <c:pt idx="586">
                  <c:v>59.773003000000003</c:v>
                </c:pt>
                <c:pt idx="587">
                  <c:v>59.773003000000003</c:v>
                </c:pt>
                <c:pt idx="588">
                  <c:v>59.773003000000003</c:v>
                </c:pt>
                <c:pt idx="589">
                  <c:v>59.774003</c:v>
                </c:pt>
                <c:pt idx="590">
                  <c:v>59.774003</c:v>
                </c:pt>
                <c:pt idx="591">
                  <c:v>59.774003</c:v>
                </c:pt>
                <c:pt idx="592">
                  <c:v>59.774003</c:v>
                </c:pt>
                <c:pt idx="593">
                  <c:v>59.774003</c:v>
                </c:pt>
                <c:pt idx="594">
                  <c:v>59.774003</c:v>
                </c:pt>
                <c:pt idx="595">
                  <c:v>59.774003</c:v>
                </c:pt>
                <c:pt idx="596">
                  <c:v>59.774003</c:v>
                </c:pt>
                <c:pt idx="597">
                  <c:v>59.774003</c:v>
                </c:pt>
                <c:pt idx="598">
                  <c:v>59.774003</c:v>
                </c:pt>
                <c:pt idx="599">
                  <c:v>59.774003</c:v>
                </c:pt>
                <c:pt idx="600">
                  <c:v>59.774003</c:v>
                </c:pt>
                <c:pt idx="601">
                  <c:v>59.774003</c:v>
                </c:pt>
                <c:pt idx="602">
                  <c:v>59.775002999999998</c:v>
                </c:pt>
                <c:pt idx="603">
                  <c:v>59.775002999999998</c:v>
                </c:pt>
                <c:pt idx="604">
                  <c:v>59.775002999999998</c:v>
                </c:pt>
                <c:pt idx="605">
                  <c:v>59.775002999999998</c:v>
                </c:pt>
                <c:pt idx="606">
                  <c:v>59.774003</c:v>
                </c:pt>
                <c:pt idx="607">
                  <c:v>59.774003</c:v>
                </c:pt>
                <c:pt idx="608">
                  <c:v>59.774003</c:v>
                </c:pt>
                <c:pt idx="609">
                  <c:v>59.774003</c:v>
                </c:pt>
                <c:pt idx="610">
                  <c:v>59.774003</c:v>
                </c:pt>
                <c:pt idx="611">
                  <c:v>59.774003</c:v>
                </c:pt>
                <c:pt idx="612">
                  <c:v>59.774003</c:v>
                </c:pt>
                <c:pt idx="613">
                  <c:v>59.774003</c:v>
                </c:pt>
                <c:pt idx="614">
                  <c:v>59.774003</c:v>
                </c:pt>
                <c:pt idx="615">
                  <c:v>59.774003</c:v>
                </c:pt>
                <c:pt idx="616">
                  <c:v>59.775002999999998</c:v>
                </c:pt>
                <c:pt idx="617">
                  <c:v>59.775002999999998</c:v>
                </c:pt>
                <c:pt idx="618">
                  <c:v>59.775002999999998</c:v>
                </c:pt>
                <c:pt idx="619">
                  <c:v>59.775002999999998</c:v>
                </c:pt>
                <c:pt idx="620">
                  <c:v>59.775002999999998</c:v>
                </c:pt>
                <c:pt idx="621">
                  <c:v>59.775002999999998</c:v>
                </c:pt>
                <c:pt idx="622">
                  <c:v>59.775002999999998</c:v>
                </c:pt>
                <c:pt idx="623">
                  <c:v>59.775002999999998</c:v>
                </c:pt>
                <c:pt idx="624">
                  <c:v>59.775002999999998</c:v>
                </c:pt>
                <c:pt idx="625">
                  <c:v>59.775002999999998</c:v>
                </c:pt>
                <c:pt idx="626">
                  <c:v>59.775002999999998</c:v>
                </c:pt>
                <c:pt idx="627">
                  <c:v>59.774003</c:v>
                </c:pt>
                <c:pt idx="628">
                  <c:v>59.774003</c:v>
                </c:pt>
                <c:pt idx="629">
                  <c:v>59.774003</c:v>
                </c:pt>
                <c:pt idx="630">
                  <c:v>59.773003000000003</c:v>
                </c:pt>
                <c:pt idx="631">
                  <c:v>59.773003000000003</c:v>
                </c:pt>
                <c:pt idx="632">
                  <c:v>59.773003000000003</c:v>
                </c:pt>
                <c:pt idx="633">
                  <c:v>59.774003</c:v>
                </c:pt>
                <c:pt idx="634">
                  <c:v>59.774003</c:v>
                </c:pt>
                <c:pt idx="635">
                  <c:v>59.774003</c:v>
                </c:pt>
                <c:pt idx="636">
                  <c:v>59.775002999999998</c:v>
                </c:pt>
                <c:pt idx="637">
                  <c:v>59.775002999999998</c:v>
                </c:pt>
                <c:pt idx="638">
                  <c:v>59.775002999999998</c:v>
                </c:pt>
                <c:pt idx="639">
                  <c:v>59.775002999999998</c:v>
                </c:pt>
                <c:pt idx="640">
                  <c:v>59.776003000000003</c:v>
                </c:pt>
                <c:pt idx="641">
                  <c:v>59.776003000000003</c:v>
                </c:pt>
                <c:pt idx="642">
                  <c:v>59.776003000000003</c:v>
                </c:pt>
                <c:pt idx="643">
                  <c:v>59.776003000000003</c:v>
                </c:pt>
                <c:pt idx="644">
                  <c:v>59.776003000000003</c:v>
                </c:pt>
                <c:pt idx="645">
                  <c:v>59.776003000000003</c:v>
                </c:pt>
                <c:pt idx="646">
                  <c:v>59.776003000000003</c:v>
                </c:pt>
                <c:pt idx="647">
                  <c:v>59.775002999999998</c:v>
                </c:pt>
                <c:pt idx="648">
                  <c:v>59.775002999999998</c:v>
                </c:pt>
                <c:pt idx="649">
                  <c:v>59.774003</c:v>
                </c:pt>
                <c:pt idx="650">
                  <c:v>59.775002999999998</c:v>
                </c:pt>
                <c:pt idx="651">
                  <c:v>59.775002999999998</c:v>
                </c:pt>
                <c:pt idx="652">
                  <c:v>59.775002999999998</c:v>
                </c:pt>
                <c:pt idx="653">
                  <c:v>59.775002999999998</c:v>
                </c:pt>
                <c:pt idx="654">
                  <c:v>59.775002999999998</c:v>
                </c:pt>
                <c:pt idx="655">
                  <c:v>59.775002999999998</c:v>
                </c:pt>
                <c:pt idx="656">
                  <c:v>59.775002999999998</c:v>
                </c:pt>
                <c:pt idx="657">
                  <c:v>59.775002999999998</c:v>
                </c:pt>
                <c:pt idx="658">
                  <c:v>59.775002999999998</c:v>
                </c:pt>
                <c:pt idx="659">
                  <c:v>59.775002999999998</c:v>
                </c:pt>
                <c:pt idx="660">
                  <c:v>59.776003000000003</c:v>
                </c:pt>
                <c:pt idx="661">
                  <c:v>59.776003000000003</c:v>
                </c:pt>
                <c:pt idx="662">
                  <c:v>59.776003000000003</c:v>
                </c:pt>
                <c:pt idx="663">
                  <c:v>59.777003000000001</c:v>
                </c:pt>
                <c:pt idx="664">
                  <c:v>59.777003000000001</c:v>
                </c:pt>
                <c:pt idx="665">
                  <c:v>59.777003000000001</c:v>
                </c:pt>
                <c:pt idx="666">
                  <c:v>59.777003000000001</c:v>
                </c:pt>
                <c:pt idx="667">
                  <c:v>59.776003000000003</c:v>
                </c:pt>
                <c:pt idx="668">
                  <c:v>59.776003000000003</c:v>
                </c:pt>
                <c:pt idx="669">
                  <c:v>59.776003000000003</c:v>
                </c:pt>
                <c:pt idx="670">
                  <c:v>59.776003000000003</c:v>
                </c:pt>
                <c:pt idx="671">
                  <c:v>59.776003000000003</c:v>
                </c:pt>
                <c:pt idx="672">
                  <c:v>59.776003000000003</c:v>
                </c:pt>
                <c:pt idx="673">
                  <c:v>59.776003000000003</c:v>
                </c:pt>
                <c:pt idx="674">
                  <c:v>59.777003000000001</c:v>
                </c:pt>
                <c:pt idx="675">
                  <c:v>59.777003000000001</c:v>
                </c:pt>
                <c:pt idx="676">
                  <c:v>59.777003000000001</c:v>
                </c:pt>
                <c:pt idx="677">
                  <c:v>59.777003000000001</c:v>
                </c:pt>
                <c:pt idx="678">
                  <c:v>59.777003000000001</c:v>
                </c:pt>
                <c:pt idx="679">
                  <c:v>59.778002999999998</c:v>
                </c:pt>
                <c:pt idx="680">
                  <c:v>59.778002999999998</c:v>
                </c:pt>
                <c:pt idx="681">
                  <c:v>59.778002999999998</c:v>
                </c:pt>
                <c:pt idx="682">
                  <c:v>59.778002999999998</c:v>
                </c:pt>
                <c:pt idx="683">
                  <c:v>59.778002999999998</c:v>
                </c:pt>
                <c:pt idx="684">
                  <c:v>59.778002999999998</c:v>
                </c:pt>
                <c:pt idx="685">
                  <c:v>59.777003000000001</c:v>
                </c:pt>
                <c:pt idx="686">
                  <c:v>59.777003000000001</c:v>
                </c:pt>
                <c:pt idx="687">
                  <c:v>59.777003000000001</c:v>
                </c:pt>
                <c:pt idx="688">
                  <c:v>59.777003000000001</c:v>
                </c:pt>
                <c:pt idx="689">
                  <c:v>59.777003000000001</c:v>
                </c:pt>
                <c:pt idx="690">
                  <c:v>59.777003000000001</c:v>
                </c:pt>
                <c:pt idx="691">
                  <c:v>59.777003000000001</c:v>
                </c:pt>
                <c:pt idx="692">
                  <c:v>59.777003000000001</c:v>
                </c:pt>
                <c:pt idx="693">
                  <c:v>59.777003000000001</c:v>
                </c:pt>
                <c:pt idx="694">
                  <c:v>59.778002999999998</c:v>
                </c:pt>
                <c:pt idx="695">
                  <c:v>59.778002999999998</c:v>
                </c:pt>
                <c:pt idx="696">
                  <c:v>59.779003000000003</c:v>
                </c:pt>
                <c:pt idx="697">
                  <c:v>59.779003000000003</c:v>
                </c:pt>
                <c:pt idx="698">
                  <c:v>59.779003000000003</c:v>
                </c:pt>
                <c:pt idx="699">
                  <c:v>59.779003000000003</c:v>
                </c:pt>
                <c:pt idx="700">
                  <c:v>59.779003000000003</c:v>
                </c:pt>
                <c:pt idx="701">
                  <c:v>59.779003000000003</c:v>
                </c:pt>
                <c:pt idx="702">
                  <c:v>59.779003000000003</c:v>
                </c:pt>
                <c:pt idx="703">
                  <c:v>59.779003000000003</c:v>
                </c:pt>
                <c:pt idx="704">
                  <c:v>59.780003000000001</c:v>
                </c:pt>
                <c:pt idx="705">
                  <c:v>59.780003000000001</c:v>
                </c:pt>
                <c:pt idx="706">
                  <c:v>59.780003000000001</c:v>
                </c:pt>
                <c:pt idx="707">
                  <c:v>59.780003000000001</c:v>
                </c:pt>
                <c:pt idx="708">
                  <c:v>59.780003000000001</c:v>
                </c:pt>
                <c:pt idx="709">
                  <c:v>59.780003000000001</c:v>
                </c:pt>
                <c:pt idx="710">
                  <c:v>59.779003000000003</c:v>
                </c:pt>
                <c:pt idx="711">
                  <c:v>59.779003000000003</c:v>
                </c:pt>
                <c:pt idx="712">
                  <c:v>59.780003000000001</c:v>
                </c:pt>
                <c:pt idx="713">
                  <c:v>59.780003000000001</c:v>
                </c:pt>
                <c:pt idx="714">
                  <c:v>59.781002999999998</c:v>
                </c:pt>
                <c:pt idx="715">
                  <c:v>59.781002999999998</c:v>
                </c:pt>
                <c:pt idx="716">
                  <c:v>59.781002999999998</c:v>
                </c:pt>
                <c:pt idx="717">
                  <c:v>59.781002999999998</c:v>
                </c:pt>
                <c:pt idx="718">
                  <c:v>59.780003000000001</c:v>
                </c:pt>
                <c:pt idx="719">
                  <c:v>59.780003000000001</c:v>
                </c:pt>
                <c:pt idx="720">
                  <c:v>59.780003000000001</c:v>
                </c:pt>
                <c:pt idx="721">
                  <c:v>59.780003000000001</c:v>
                </c:pt>
                <c:pt idx="722">
                  <c:v>59.781002999999998</c:v>
                </c:pt>
                <c:pt idx="723">
                  <c:v>59.781002999999998</c:v>
                </c:pt>
                <c:pt idx="724">
                  <c:v>59.781002999999998</c:v>
                </c:pt>
                <c:pt idx="725">
                  <c:v>59.781002999999998</c:v>
                </c:pt>
                <c:pt idx="726">
                  <c:v>59.781002999999998</c:v>
                </c:pt>
                <c:pt idx="727">
                  <c:v>59.780003000000001</c:v>
                </c:pt>
                <c:pt idx="728">
                  <c:v>59.780003000000001</c:v>
                </c:pt>
                <c:pt idx="729">
                  <c:v>59.780003000000001</c:v>
                </c:pt>
                <c:pt idx="730">
                  <c:v>59.781002999999998</c:v>
                </c:pt>
                <c:pt idx="731">
                  <c:v>59.781002999999998</c:v>
                </c:pt>
                <c:pt idx="732">
                  <c:v>59.781002999999998</c:v>
                </c:pt>
                <c:pt idx="733">
                  <c:v>59.782003000000003</c:v>
                </c:pt>
                <c:pt idx="734">
                  <c:v>59.782003000000003</c:v>
                </c:pt>
                <c:pt idx="735">
                  <c:v>59.783003000000001</c:v>
                </c:pt>
                <c:pt idx="736">
                  <c:v>59.783003000000001</c:v>
                </c:pt>
                <c:pt idx="737">
                  <c:v>59.783003000000001</c:v>
                </c:pt>
                <c:pt idx="738">
                  <c:v>59.783003000000001</c:v>
                </c:pt>
                <c:pt idx="739">
                  <c:v>59.782003000000003</c:v>
                </c:pt>
                <c:pt idx="740">
                  <c:v>59.782003000000003</c:v>
                </c:pt>
                <c:pt idx="741">
                  <c:v>59.782003000000003</c:v>
                </c:pt>
                <c:pt idx="742">
                  <c:v>59.782003000000003</c:v>
                </c:pt>
                <c:pt idx="743">
                  <c:v>59.782003000000003</c:v>
                </c:pt>
                <c:pt idx="744">
                  <c:v>59.782003000000003</c:v>
                </c:pt>
                <c:pt idx="745">
                  <c:v>59.782003000000003</c:v>
                </c:pt>
                <c:pt idx="746">
                  <c:v>59.782003000000003</c:v>
                </c:pt>
                <c:pt idx="747">
                  <c:v>59.782003000000003</c:v>
                </c:pt>
                <c:pt idx="748">
                  <c:v>59.783003000000001</c:v>
                </c:pt>
                <c:pt idx="749">
                  <c:v>59.783003000000001</c:v>
                </c:pt>
                <c:pt idx="750">
                  <c:v>59.783003000000001</c:v>
                </c:pt>
                <c:pt idx="751">
                  <c:v>59.783003000000001</c:v>
                </c:pt>
                <c:pt idx="752">
                  <c:v>59.783003000000001</c:v>
                </c:pt>
                <c:pt idx="753">
                  <c:v>59.783003000000001</c:v>
                </c:pt>
                <c:pt idx="754">
                  <c:v>59.784002999999998</c:v>
                </c:pt>
                <c:pt idx="755">
                  <c:v>59.784002999999998</c:v>
                </c:pt>
                <c:pt idx="756">
                  <c:v>59.784002999999998</c:v>
                </c:pt>
                <c:pt idx="757">
                  <c:v>59.784002999999998</c:v>
                </c:pt>
                <c:pt idx="758">
                  <c:v>59.784002999999998</c:v>
                </c:pt>
                <c:pt idx="759">
                  <c:v>59.784002999999998</c:v>
                </c:pt>
                <c:pt idx="760">
                  <c:v>59.784002999999998</c:v>
                </c:pt>
                <c:pt idx="761">
                  <c:v>59.784002999999998</c:v>
                </c:pt>
                <c:pt idx="762">
                  <c:v>59.784002999999998</c:v>
                </c:pt>
                <c:pt idx="763">
                  <c:v>59.784002999999998</c:v>
                </c:pt>
                <c:pt idx="764">
                  <c:v>59.785003000000003</c:v>
                </c:pt>
                <c:pt idx="765">
                  <c:v>59.784002999999998</c:v>
                </c:pt>
                <c:pt idx="766">
                  <c:v>59.784002999999998</c:v>
                </c:pt>
                <c:pt idx="767">
                  <c:v>59.784002999999998</c:v>
                </c:pt>
                <c:pt idx="768">
                  <c:v>59.783003000000001</c:v>
                </c:pt>
                <c:pt idx="769">
                  <c:v>59.783003000000001</c:v>
                </c:pt>
                <c:pt idx="770">
                  <c:v>59.783003000000001</c:v>
                </c:pt>
                <c:pt idx="771">
                  <c:v>59.783003000000001</c:v>
                </c:pt>
                <c:pt idx="772">
                  <c:v>59.783003000000001</c:v>
                </c:pt>
                <c:pt idx="773">
                  <c:v>59.783003000000001</c:v>
                </c:pt>
                <c:pt idx="774">
                  <c:v>59.784002999999998</c:v>
                </c:pt>
                <c:pt idx="775">
                  <c:v>59.784002999999998</c:v>
                </c:pt>
                <c:pt idx="776">
                  <c:v>59.785003000000003</c:v>
                </c:pt>
                <c:pt idx="777">
                  <c:v>59.785003000000003</c:v>
                </c:pt>
                <c:pt idx="778">
                  <c:v>59.786003000000001</c:v>
                </c:pt>
                <c:pt idx="779">
                  <c:v>59.786003000000001</c:v>
                </c:pt>
                <c:pt idx="780">
                  <c:v>59.786003000000001</c:v>
                </c:pt>
                <c:pt idx="781">
                  <c:v>59.787002999999999</c:v>
                </c:pt>
                <c:pt idx="782">
                  <c:v>59.787002999999999</c:v>
                </c:pt>
                <c:pt idx="783">
                  <c:v>59.787002999999999</c:v>
                </c:pt>
                <c:pt idx="784">
                  <c:v>59.787002999999999</c:v>
                </c:pt>
                <c:pt idx="785">
                  <c:v>59.786003000000001</c:v>
                </c:pt>
                <c:pt idx="786">
                  <c:v>59.786003000000001</c:v>
                </c:pt>
                <c:pt idx="787">
                  <c:v>59.786003000000001</c:v>
                </c:pt>
                <c:pt idx="788">
                  <c:v>59.787002999999999</c:v>
                </c:pt>
                <c:pt idx="789">
                  <c:v>59.787002999999999</c:v>
                </c:pt>
                <c:pt idx="790">
                  <c:v>59.787002999999999</c:v>
                </c:pt>
                <c:pt idx="791">
                  <c:v>59.787002999999999</c:v>
                </c:pt>
                <c:pt idx="792">
                  <c:v>59.787002999999999</c:v>
                </c:pt>
                <c:pt idx="793">
                  <c:v>59.787002999999999</c:v>
                </c:pt>
                <c:pt idx="794">
                  <c:v>59.788003000000003</c:v>
                </c:pt>
                <c:pt idx="795">
                  <c:v>59.788003000000003</c:v>
                </c:pt>
                <c:pt idx="796">
                  <c:v>59.788003000000003</c:v>
                </c:pt>
                <c:pt idx="797">
                  <c:v>59.788003000000003</c:v>
                </c:pt>
                <c:pt idx="798">
                  <c:v>59.788003000000003</c:v>
                </c:pt>
                <c:pt idx="799">
                  <c:v>59.788003000000003</c:v>
                </c:pt>
                <c:pt idx="800">
                  <c:v>59.788003000000003</c:v>
                </c:pt>
                <c:pt idx="801">
                  <c:v>59.788003000000003</c:v>
                </c:pt>
                <c:pt idx="802">
                  <c:v>59.788003000000003</c:v>
                </c:pt>
                <c:pt idx="803">
                  <c:v>59.787002999999999</c:v>
                </c:pt>
                <c:pt idx="804">
                  <c:v>59.787002999999999</c:v>
                </c:pt>
                <c:pt idx="805">
                  <c:v>59.787002999999999</c:v>
                </c:pt>
                <c:pt idx="806">
                  <c:v>59.787002999999999</c:v>
                </c:pt>
                <c:pt idx="807">
                  <c:v>59.788003000000003</c:v>
                </c:pt>
                <c:pt idx="808">
                  <c:v>59.788003000000003</c:v>
                </c:pt>
                <c:pt idx="809">
                  <c:v>59.789003000000001</c:v>
                </c:pt>
                <c:pt idx="810">
                  <c:v>59.789003000000001</c:v>
                </c:pt>
                <c:pt idx="811">
                  <c:v>59.789003000000001</c:v>
                </c:pt>
                <c:pt idx="812">
                  <c:v>59.790002999999999</c:v>
                </c:pt>
                <c:pt idx="813">
                  <c:v>59.790002999999999</c:v>
                </c:pt>
                <c:pt idx="814">
                  <c:v>59.790002999999999</c:v>
                </c:pt>
                <c:pt idx="815">
                  <c:v>59.790002999999999</c:v>
                </c:pt>
                <c:pt idx="816">
                  <c:v>59.790002999999999</c:v>
                </c:pt>
                <c:pt idx="817">
                  <c:v>59.790002999999999</c:v>
                </c:pt>
                <c:pt idx="818">
                  <c:v>59.790002999999999</c:v>
                </c:pt>
                <c:pt idx="819">
                  <c:v>59.790002999999999</c:v>
                </c:pt>
                <c:pt idx="820">
                  <c:v>59.790002999999999</c:v>
                </c:pt>
                <c:pt idx="821">
                  <c:v>59.790002999999999</c:v>
                </c:pt>
                <c:pt idx="822">
                  <c:v>59.790002999999999</c:v>
                </c:pt>
                <c:pt idx="823">
                  <c:v>59.790002999999999</c:v>
                </c:pt>
                <c:pt idx="824">
                  <c:v>59.790002999999999</c:v>
                </c:pt>
                <c:pt idx="825">
                  <c:v>59.790002999999999</c:v>
                </c:pt>
                <c:pt idx="826">
                  <c:v>59.790002999999999</c:v>
                </c:pt>
                <c:pt idx="827">
                  <c:v>59.790002999999999</c:v>
                </c:pt>
                <c:pt idx="828">
                  <c:v>59.790002999999999</c:v>
                </c:pt>
                <c:pt idx="829">
                  <c:v>59.790002999999999</c:v>
                </c:pt>
                <c:pt idx="830">
                  <c:v>59.790002999999999</c:v>
                </c:pt>
                <c:pt idx="831">
                  <c:v>59.790002999999999</c:v>
                </c:pt>
                <c:pt idx="832">
                  <c:v>59.790002999999999</c:v>
                </c:pt>
                <c:pt idx="833">
                  <c:v>59.790002999999999</c:v>
                </c:pt>
                <c:pt idx="834">
                  <c:v>59.790002999999999</c:v>
                </c:pt>
                <c:pt idx="835">
                  <c:v>59.790002999999999</c:v>
                </c:pt>
                <c:pt idx="836">
                  <c:v>59.791003000000003</c:v>
                </c:pt>
                <c:pt idx="837">
                  <c:v>59.791003000000003</c:v>
                </c:pt>
                <c:pt idx="838">
                  <c:v>59.791003000000003</c:v>
                </c:pt>
                <c:pt idx="839">
                  <c:v>59.791003000000003</c:v>
                </c:pt>
                <c:pt idx="840">
                  <c:v>59.791003000000003</c:v>
                </c:pt>
                <c:pt idx="841">
                  <c:v>59.791003000000003</c:v>
                </c:pt>
                <c:pt idx="842">
                  <c:v>59.791003000000003</c:v>
                </c:pt>
                <c:pt idx="843">
                  <c:v>59.791003000000003</c:v>
                </c:pt>
                <c:pt idx="844">
                  <c:v>59.792003000000001</c:v>
                </c:pt>
                <c:pt idx="845">
                  <c:v>59.792003000000001</c:v>
                </c:pt>
                <c:pt idx="846">
                  <c:v>59.793002999999999</c:v>
                </c:pt>
                <c:pt idx="847">
                  <c:v>59.793002999999999</c:v>
                </c:pt>
                <c:pt idx="848">
                  <c:v>59.793002999999999</c:v>
                </c:pt>
                <c:pt idx="849">
                  <c:v>59.793002999999999</c:v>
                </c:pt>
                <c:pt idx="850">
                  <c:v>59.793002999999999</c:v>
                </c:pt>
                <c:pt idx="851">
                  <c:v>59.793002999999999</c:v>
                </c:pt>
                <c:pt idx="852">
                  <c:v>59.793002999999999</c:v>
                </c:pt>
                <c:pt idx="853">
                  <c:v>59.793002999999999</c:v>
                </c:pt>
                <c:pt idx="854">
                  <c:v>59.793002999999999</c:v>
                </c:pt>
                <c:pt idx="855">
                  <c:v>59.793002999999999</c:v>
                </c:pt>
                <c:pt idx="856">
                  <c:v>59.793002999999999</c:v>
                </c:pt>
                <c:pt idx="857">
                  <c:v>59.793002999999999</c:v>
                </c:pt>
                <c:pt idx="858">
                  <c:v>59.793002999999999</c:v>
                </c:pt>
                <c:pt idx="859">
                  <c:v>59.793002999999999</c:v>
                </c:pt>
                <c:pt idx="860">
                  <c:v>59.793002999999999</c:v>
                </c:pt>
                <c:pt idx="861">
                  <c:v>59.793002999999999</c:v>
                </c:pt>
                <c:pt idx="862">
                  <c:v>59.794002999999996</c:v>
                </c:pt>
                <c:pt idx="863">
                  <c:v>59.794002999999996</c:v>
                </c:pt>
                <c:pt idx="864">
                  <c:v>59.794002999999996</c:v>
                </c:pt>
                <c:pt idx="865">
                  <c:v>59.794002999999996</c:v>
                </c:pt>
                <c:pt idx="866">
                  <c:v>59.794002999999996</c:v>
                </c:pt>
                <c:pt idx="867">
                  <c:v>59.795003000000001</c:v>
                </c:pt>
                <c:pt idx="868">
                  <c:v>59.795003000000001</c:v>
                </c:pt>
                <c:pt idx="869">
                  <c:v>59.795003000000001</c:v>
                </c:pt>
                <c:pt idx="870">
                  <c:v>59.795003000000001</c:v>
                </c:pt>
                <c:pt idx="871">
                  <c:v>59.795003000000001</c:v>
                </c:pt>
                <c:pt idx="872">
                  <c:v>59.795003000000001</c:v>
                </c:pt>
                <c:pt idx="873">
                  <c:v>59.795003000000001</c:v>
                </c:pt>
                <c:pt idx="874">
                  <c:v>59.795003000000001</c:v>
                </c:pt>
                <c:pt idx="875">
                  <c:v>59.795003000000001</c:v>
                </c:pt>
                <c:pt idx="876">
                  <c:v>59.796002999999999</c:v>
                </c:pt>
                <c:pt idx="877">
                  <c:v>59.796002999999999</c:v>
                </c:pt>
                <c:pt idx="878">
                  <c:v>59.796002999999999</c:v>
                </c:pt>
                <c:pt idx="879">
                  <c:v>59.796002999999999</c:v>
                </c:pt>
                <c:pt idx="880">
                  <c:v>59.796002999999999</c:v>
                </c:pt>
                <c:pt idx="881">
                  <c:v>59.796002999999999</c:v>
                </c:pt>
                <c:pt idx="882">
                  <c:v>59.796002999999999</c:v>
                </c:pt>
                <c:pt idx="883">
                  <c:v>59.796002999999999</c:v>
                </c:pt>
                <c:pt idx="884">
                  <c:v>59.796002999999999</c:v>
                </c:pt>
                <c:pt idx="885">
                  <c:v>59.796002999999999</c:v>
                </c:pt>
                <c:pt idx="886">
                  <c:v>59.796002999999999</c:v>
                </c:pt>
                <c:pt idx="887">
                  <c:v>59.796002999999999</c:v>
                </c:pt>
                <c:pt idx="888">
                  <c:v>59.796002999999999</c:v>
                </c:pt>
                <c:pt idx="889">
                  <c:v>59.796002999999999</c:v>
                </c:pt>
                <c:pt idx="890">
                  <c:v>59.796002999999999</c:v>
                </c:pt>
                <c:pt idx="891">
                  <c:v>59.796002999999999</c:v>
                </c:pt>
                <c:pt idx="892">
                  <c:v>59.796002999999999</c:v>
                </c:pt>
                <c:pt idx="893">
                  <c:v>59.796002999999999</c:v>
                </c:pt>
                <c:pt idx="894">
                  <c:v>59.796002999999999</c:v>
                </c:pt>
                <c:pt idx="895">
                  <c:v>59.796002999999999</c:v>
                </c:pt>
                <c:pt idx="896">
                  <c:v>59.797002999999997</c:v>
                </c:pt>
                <c:pt idx="897">
                  <c:v>59.797002999999997</c:v>
                </c:pt>
                <c:pt idx="898">
                  <c:v>59.797002999999997</c:v>
                </c:pt>
                <c:pt idx="899">
                  <c:v>59.798003000000001</c:v>
                </c:pt>
                <c:pt idx="900">
                  <c:v>59.798003000000001</c:v>
                </c:pt>
                <c:pt idx="901">
                  <c:v>59.798003000000001</c:v>
                </c:pt>
                <c:pt idx="902">
                  <c:v>59.798003000000001</c:v>
                </c:pt>
                <c:pt idx="903">
                  <c:v>59.799002999999999</c:v>
                </c:pt>
                <c:pt idx="904">
                  <c:v>59.799002999999999</c:v>
                </c:pt>
                <c:pt idx="905">
                  <c:v>59.799002999999999</c:v>
                </c:pt>
                <c:pt idx="906">
                  <c:v>59.799002999999999</c:v>
                </c:pt>
                <c:pt idx="907">
                  <c:v>59.799002999999999</c:v>
                </c:pt>
                <c:pt idx="908">
                  <c:v>59.799002999999999</c:v>
                </c:pt>
                <c:pt idx="909">
                  <c:v>59.800002999999997</c:v>
                </c:pt>
                <c:pt idx="910">
                  <c:v>59.800002999999997</c:v>
                </c:pt>
                <c:pt idx="911">
                  <c:v>59.801003000000001</c:v>
                </c:pt>
                <c:pt idx="912">
                  <c:v>59.801003000000001</c:v>
                </c:pt>
                <c:pt idx="913">
                  <c:v>59.801003000000001</c:v>
                </c:pt>
                <c:pt idx="914">
                  <c:v>59.801003000000001</c:v>
                </c:pt>
                <c:pt idx="915">
                  <c:v>59.801003000000001</c:v>
                </c:pt>
                <c:pt idx="916">
                  <c:v>59.801003000000001</c:v>
                </c:pt>
                <c:pt idx="917">
                  <c:v>59.801003000000001</c:v>
                </c:pt>
                <c:pt idx="918">
                  <c:v>59.801003000000001</c:v>
                </c:pt>
                <c:pt idx="919">
                  <c:v>59.800002999999997</c:v>
                </c:pt>
                <c:pt idx="920">
                  <c:v>59.800002999999997</c:v>
                </c:pt>
                <c:pt idx="921">
                  <c:v>59.800002999999997</c:v>
                </c:pt>
                <c:pt idx="922">
                  <c:v>59.800002999999997</c:v>
                </c:pt>
                <c:pt idx="923">
                  <c:v>59.800002999999997</c:v>
                </c:pt>
                <c:pt idx="924">
                  <c:v>59.800002999999997</c:v>
                </c:pt>
                <c:pt idx="925">
                  <c:v>59.800002999999997</c:v>
                </c:pt>
                <c:pt idx="926">
                  <c:v>59.800002999999997</c:v>
                </c:pt>
                <c:pt idx="927">
                  <c:v>59.800002999999997</c:v>
                </c:pt>
                <c:pt idx="928">
                  <c:v>59.801003000000001</c:v>
                </c:pt>
                <c:pt idx="929">
                  <c:v>59.801003000000001</c:v>
                </c:pt>
                <c:pt idx="930">
                  <c:v>59.801003000000001</c:v>
                </c:pt>
                <c:pt idx="931">
                  <c:v>59.802002999999999</c:v>
                </c:pt>
                <c:pt idx="932">
                  <c:v>59.802002999999999</c:v>
                </c:pt>
                <c:pt idx="933">
                  <c:v>59.802002999999999</c:v>
                </c:pt>
                <c:pt idx="934">
                  <c:v>59.803002999999997</c:v>
                </c:pt>
                <c:pt idx="935">
                  <c:v>59.803002999999997</c:v>
                </c:pt>
                <c:pt idx="936">
                  <c:v>59.803002999999997</c:v>
                </c:pt>
                <c:pt idx="937">
                  <c:v>59.803002999999997</c:v>
                </c:pt>
                <c:pt idx="938">
                  <c:v>59.803002999999997</c:v>
                </c:pt>
                <c:pt idx="939">
                  <c:v>59.803002999999997</c:v>
                </c:pt>
                <c:pt idx="940">
                  <c:v>59.803002999999997</c:v>
                </c:pt>
                <c:pt idx="941">
                  <c:v>59.803002999999997</c:v>
                </c:pt>
                <c:pt idx="942">
                  <c:v>59.803002999999997</c:v>
                </c:pt>
                <c:pt idx="943">
                  <c:v>59.803002999999997</c:v>
                </c:pt>
                <c:pt idx="944">
                  <c:v>59.803002999999997</c:v>
                </c:pt>
                <c:pt idx="945">
                  <c:v>59.803002999999997</c:v>
                </c:pt>
                <c:pt idx="946">
                  <c:v>59.803002999999997</c:v>
                </c:pt>
                <c:pt idx="947">
                  <c:v>59.803002999999997</c:v>
                </c:pt>
                <c:pt idx="948">
                  <c:v>59.803002999999997</c:v>
                </c:pt>
                <c:pt idx="949">
                  <c:v>59.803002999999997</c:v>
                </c:pt>
                <c:pt idx="950">
                  <c:v>59.803002999999997</c:v>
                </c:pt>
                <c:pt idx="951">
                  <c:v>59.804003000000002</c:v>
                </c:pt>
                <c:pt idx="952">
                  <c:v>59.804003000000002</c:v>
                </c:pt>
                <c:pt idx="953">
                  <c:v>59.804003000000002</c:v>
                </c:pt>
                <c:pt idx="954">
                  <c:v>59.804003000000002</c:v>
                </c:pt>
                <c:pt idx="955">
                  <c:v>59.804003000000002</c:v>
                </c:pt>
                <c:pt idx="956">
                  <c:v>59.804003000000002</c:v>
                </c:pt>
                <c:pt idx="957">
                  <c:v>59.805002999999999</c:v>
                </c:pt>
                <c:pt idx="958">
                  <c:v>59.805002999999999</c:v>
                </c:pt>
                <c:pt idx="959">
                  <c:v>59.805002999999999</c:v>
                </c:pt>
                <c:pt idx="960">
                  <c:v>59.806002999999997</c:v>
                </c:pt>
                <c:pt idx="961">
                  <c:v>59.806002999999997</c:v>
                </c:pt>
                <c:pt idx="962">
                  <c:v>59.806002999999997</c:v>
                </c:pt>
                <c:pt idx="963">
                  <c:v>59.806002999999997</c:v>
                </c:pt>
                <c:pt idx="964">
                  <c:v>59.806002999999997</c:v>
                </c:pt>
                <c:pt idx="965">
                  <c:v>59.806002999999997</c:v>
                </c:pt>
                <c:pt idx="966">
                  <c:v>59.806002999999997</c:v>
                </c:pt>
                <c:pt idx="967">
                  <c:v>59.807003000000002</c:v>
                </c:pt>
                <c:pt idx="968">
                  <c:v>59.807003000000002</c:v>
                </c:pt>
                <c:pt idx="969">
                  <c:v>59.807003000000002</c:v>
                </c:pt>
                <c:pt idx="970">
                  <c:v>59.807003000000002</c:v>
                </c:pt>
                <c:pt idx="971">
                  <c:v>59.807003000000002</c:v>
                </c:pt>
                <c:pt idx="972">
                  <c:v>59.807003000000002</c:v>
                </c:pt>
                <c:pt idx="973">
                  <c:v>59.807003000000002</c:v>
                </c:pt>
                <c:pt idx="974">
                  <c:v>59.807003000000002</c:v>
                </c:pt>
                <c:pt idx="975">
                  <c:v>59.807003000000002</c:v>
                </c:pt>
                <c:pt idx="976">
                  <c:v>59.808002999999999</c:v>
                </c:pt>
                <c:pt idx="977">
                  <c:v>59.808002999999999</c:v>
                </c:pt>
                <c:pt idx="978">
                  <c:v>59.809002999999997</c:v>
                </c:pt>
                <c:pt idx="979">
                  <c:v>59.809002999999997</c:v>
                </c:pt>
                <c:pt idx="980">
                  <c:v>59.809002999999997</c:v>
                </c:pt>
                <c:pt idx="981">
                  <c:v>59.810003000000002</c:v>
                </c:pt>
                <c:pt idx="982">
                  <c:v>59.810003000000002</c:v>
                </c:pt>
                <c:pt idx="983">
                  <c:v>59.809002999999997</c:v>
                </c:pt>
                <c:pt idx="984">
                  <c:v>59.809002999999997</c:v>
                </c:pt>
                <c:pt idx="985">
                  <c:v>59.809002999999997</c:v>
                </c:pt>
                <c:pt idx="986">
                  <c:v>59.808002999999999</c:v>
                </c:pt>
                <c:pt idx="987">
                  <c:v>59.808002999999999</c:v>
                </c:pt>
                <c:pt idx="988">
                  <c:v>59.808002999999999</c:v>
                </c:pt>
                <c:pt idx="989">
                  <c:v>59.808002999999999</c:v>
                </c:pt>
                <c:pt idx="990">
                  <c:v>59.809002999999997</c:v>
                </c:pt>
                <c:pt idx="991">
                  <c:v>59.809002999999997</c:v>
                </c:pt>
                <c:pt idx="992">
                  <c:v>59.810003000000002</c:v>
                </c:pt>
                <c:pt idx="993">
                  <c:v>59.810003000000002</c:v>
                </c:pt>
                <c:pt idx="994">
                  <c:v>59.810003000000002</c:v>
                </c:pt>
                <c:pt idx="995">
                  <c:v>59.810003000000002</c:v>
                </c:pt>
                <c:pt idx="996">
                  <c:v>59.811002999999999</c:v>
                </c:pt>
                <c:pt idx="997">
                  <c:v>59.811002999999999</c:v>
                </c:pt>
                <c:pt idx="998">
                  <c:v>59.811002999999999</c:v>
                </c:pt>
                <c:pt idx="999">
                  <c:v>59.812002999999997</c:v>
                </c:pt>
                <c:pt idx="1000">
                  <c:v>59.812002999999997</c:v>
                </c:pt>
                <c:pt idx="1001">
                  <c:v>59.812002999999997</c:v>
                </c:pt>
                <c:pt idx="1002">
                  <c:v>59.812002999999997</c:v>
                </c:pt>
                <c:pt idx="1003">
                  <c:v>59.812002999999997</c:v>
                </c:pt>
                <c:pt idx="1004">
                  <c:v>59.812002999999997</c:v>
                </c:pt>
                <c:pt idx="1005">
                  <c:v>59.812002999999997</c:v>
                </c:pt>
                <c:pt idx="1006">
                  <c:v>59.812002999999997</c:v>
                </c:pt>
                <c:pt idx="1007">
                  <c:v>59.812002999999997</c:v>
                </c:pt>
                <c:pt idx="1008">
                  <c:v>59.812002999999997</c:v>
                </c:pt>
                <c:pt idx="1009">
                  <c:v>59.812002999999997</c:v>
                </c:pt>
                <c:pt idx="1010">
                  <c:v>59.812002999999997</c:v>
                </c:pt>
                <c:pt idx="1011">
                  <c:v>59.812002999999997</c:v>
                </c:pt>
                <c:pt idx="1012">
                  <c:v>59.812002999999997</c:v>
                </c:pt>
                <c:pt idx="1013">
                  <c:v>59.812002999999997</c:v>
                </c:pt>
                <c:pt idx="1014">
                  <c:v>59.812002999999997</c:v>
                </c:pt>
                <c:pt idx="1015">
                  <c:v>59.812002999999997</c:v>
                </c:pt>
                <c:pt idx="1016">
                  <c:v>59.812002999999997</c:v>
                </c:pt>
                <c:pt idx="1017">
                  <c:v>59.812002999999997</c:v>
                </c:pt>
                <c:pt idx="1018">
                  <c:v>59.812002999999997</c:v>
                </c:pt>
                <c:pt idx="1019">
                  <c:v>59.813003000000002</c:v>
                </c:pt>
                <c:pt idx="1020">
                  <c:v>59.814003</c:v>
                </c:pt>
                <c:pt idx="1021">
                  <c:v>59.814003</c:v>
                </c:pt>
                <c:pt idx="1022">
                  <c:v>59.815002999999997</c:v>
                </c:pt>
                <c:pt idx="1023">
                  <c:v>59.815002999999997</c:v>
                </c:pt>
                <c:pt idx="1024">
                  <c:v>59.815002999999997</c:v>
                </c:pt>
                <c:pt idx="1025">
                  <c:v>59.816003000000002</c:v>
                </c:pt>
                <c:pt idx="1026">
                  <c:v>59.816003000000002</c:v>
                </c:pt>
                <c:pt idx="1027">
                  <c:v>59.815002999999997</c:v>
                </c:pt>
                <c:pt idx="1028">
                  <c:v>59.815002999999997</c:v>
                </c:pt>
                <c:pt idx="1029">
                  <c:v>59.815002999999997</c:v>
                </c:pt>
                <c:pt idx="1030">
                  <c:v>59.815002999999997</c:v>
                </c:pt>
                <c:pt idx="1031">
                  <c:v>59.815002999999997</c:v>
                </c:pt>
                <c:pt idx="1032">
                  <c:v>59.814003</c:v>
                </c:pt>
                <c:pt idx="1033">
                  <c:v>59.814003</c:v>
                </c:pt>
                <c:pt idx="1034">
                  <c:v>59.814003</c:v>
                </c:pt>
                <c:pt idx="1035">
                  <c:v>59.815002999999997</c:v>
                </c:pt>
                <c:pt idx="1036">
                  <c:v>59.815002999999997</c:v>
                </c:pt>
                <c:pt idx="1037">
                  <c:v>59.815002999999997</c:v>
                </c:pt>
                <c:pt idx="1038">
                  <c:v>59.816003000000002</c:v>
                </c:pt>
                <c:pt idx="1039">
                  <c:v>59.816003000000002</c:v>
                </c:pt>
                <c:pt idx="1040">
                  <c:v>59.817003</c:v>
                </c:pt>
                <c:pt idx="1041">
                  <c:v>59.817003</c:v>
                </c:pt>
                <c:pt idx="1042">
                  <c:v>59.817003</c:v>
                </c:pt>
                <c:pt idx="1043">
                  <c:v>59.818002999999997</c:v>
                </c:pt>
                <c:pt idx="1044">
                  <c:v>59.818002999999997</c:v>
                </c:pt>
                <c:pt idx="1045">
                  <c:v>59.818002999999997</c:v>
                </c:pt>
                <c:pt idx="1046">
                  <c:v>59.818002999999997</c:v>
                </c:pt>
                <c:pt idx="1047">
                  <c:v>59.818002999999997</c:v>
                </c:pt>
                <c:pt idx="1048">
                  <c:v>59.818002999999997</c:v>
                </c:pt>
                <c:pt idx="1049">
                  <c:v>59.818002999999997</c:v>
                </c:pt>
                <c:pt idx="1050">
                  <c:v>59.818002999999997</c:v>
                </c:pt>
                <c:pt idx="1051">
                  <c:v>59.819003000000002</c:v>
                </c:pt>
                <c:pt idx="1052">
                  <c:v>59.819003000000002</c:v>
                </c:pt>
                <c:pt idx="1053">
                  <c:v>59.819003000000002</c:v>
                </c:pt>
                <c:pt idx="1054">
                  <c:v>59.818002999999997</c:v>
                </c:pt>
                <c:pt idx="1055">
                  <c:v>59.818002999999997</c:v>
                </c:pt>
                <c:pt idx="1056">
                  <c:v>59.818002999999997</c:v>
                </c:pt>
                <c:pt idx="1057">
                  <c:v>59.818002999999997</c:v>
                </c:pt>
                <c:pt idx="1058">
                  <c:v>59.819003000000002</c:v>
                </c:pt>
                <c:pt idx="1059">
                  <c:v>59.819003000000002</c:v>
                </c:pt>
                <c:pt idx="1060">
                  <c:v>59.819003000000002</c:v>
                </c:pt>
                <c:pt idx="1061">
                  <c:v>59.819003000000002</c:v>
                </c:pt>
                <c:pt idx="1062">
                  <c:v>59.819003000000002</c:v>
                </c:pt>
                <c:pt idx="1063">
                  <c:v>59.819003000000002</c:v>
                </c:pt>
                <c:pt idx="1064">
                  <c:v>59.819003000000002</c:v>
                </c:pt>
                <c:pt idx="1065">
                  <c:v>59.820003</c:v>
                </c:pt>
                <c:pt idx="1066">
                  <c:v>59.820003</c:v>
                </c:pt>
                <c:pt idx="1067">
                  <c:v>59.820003</c:v>
                </c:pt>
                <c:pt idx="1068">
                  <c:v>59.821002999999997</c:v>
                </c:pt>
                <c:pt idx="1069">
                  <c:v>59.821002999999997</c:v>
                </c:pt>
                <c:pt idx="1070">
                  <c:v>59.821002999999997</c:v>
                </c:pt>
                <c:pt idx="1071">
                  <c:v>59.822003000000002</c:v>
                </c:pt>
                <c:pt idx="1072">
                  <c:v>59.822003000000002</c:v>
                </c:pt>
                <c:pt idx="1073">
                  <c:v>59.822003000000002</c:v>
                </c:pt>
                <c:pt idx="1074">
                  <c:v>59.822003000000002</c:v>
                </c:pt>
                <c:pt idx="1075">
                  <c:v>59.822003000000002</c:v>
                </c:pt>
                <c:pt idx="1076">
                  <c:v>59.822003000000002</c:v>
                </c:pt>
                <c:pt idx="1077">
                  <c:v>59.822003000000002</c:v>
                </c:pt>
                <c:pt idx="1078">
                  <c:v>59.822003000000002</c:v>
                </c:pt>
                <c:pt idx="1079">
                  <c:v>59.822003000000002</c:v>
                </c:pt>
                <c:pt idx="1080">
                  <c:v>59.822003000000002</c:v>
                </c:pt>
                <c:pt idx="1081">
                  <c:v>59.822003000000002</c:v>
                </c:pt>
                <c:pt idx="1082">
                  <c:v>59.822003000000002</c:v>
                </c:pt>
                <c:pt idx="1083">
                  <c:v>59.823003</c:v>
                </c:pt>
                <c:pt idx="1084">
                  <c:v>59.823003</c:v>
                </c:pt>
                <c:pt idx="1085">
                  <c:v>59.823003</c:v>
                </c:pt>
                <c:pt idx="1086">
                  <c:v>59.823003</c:v>
                </c:pt>
                <c:pt idx="1087">
                  <c:v>59.823003</c:v>
                </c:pt>
                <c:pt idx="1088">
                  <c:v>59.823003</c:v>
                </c:pt>
                <c:pt idx="1089">
                  <c:v>59.823003</c:v>
                </c:pt>
                <c:pt idx="1090">
                  <c:v>59.823003</c:v>
                </c:pt>
                <c:pt idx="1091">
                  <c:v>59.823003</c:v>
                </c:pt>
                <c:pt idx="1092">
                  <c:v>59.823003</c:v>
                </c:pt>
                <c:pt idx="1093">
                  <c:v>59.824002999999998</c:v>
                </c:pt>
                <c:pt idx="1094">
                  <c:v>59.824002999999998</c:v>
                </c:pt>
                <c:pt idx="1095">
                  <c:v>59.824002999999998</c:v>
                </c:pt>
                <c:pt idx="1096">
                  <c:v>59.825003000000002</c:v>
                </c:pt>
                <c:pt idx="1097">
                  <c:v>59.825003000000002</c:v>
                </c:pt>
                <c:pt idx="1098">
                  <c:v>59.826003</c:v>
                </c:pt>
                <c:pt idx="1099">
                  <c:v>59.826003</c:v>
                </c:pt>
                <c:pt idx="1100">
                  <c:v>59.826003</c:v>
                </c:pt>
                <c:pt idx="1101">
                  <c:v>59.826003</c:v>
                </c:pt>
                <c:pt idx="1102">
                  <c:v>59.826003</c:v>
                </c:pt>
                <c:pt idx="1103">
                  <c:v>59.826003</c:v>
                </c:pt>
                <c:pt idx="1104">
                  <c:v>59.826003</c:v>
                </c:pt>
                <c:pt idx="1105">
                  <c:v>59.825003000000002</c:v>
                </c:pt>
                <c:pt idx="1106">
                  <c:v>59.825003000000002</c:v>
                </c:pt>
                <c:pt idx="1107">
                  <c:v>59.825003000000002</c:v>
                </c:pt>
                <c:pt idx="1108">
                  <c:v>59.825003000000002</c:v>
                </c:pt>
                <c:pt idx="1109">
                  <c:v>59.825003000000002</c:v>
                </c:pt>
                <c:pt idx="1110">
                  <c:v>59.825003000000002</c:v>
                </c:pt>
                <c:pt idx="1111">
                  <c:v>59.825003000000002</c:v>
                </c:pt>
                <c:pt idx="1112">
                  <c:v>59.826003</c:v>
                </c:pt>
                <c:pt idx="1113">
                  <c:v>59.826003</c:v>
                </c:pt>
                <c:pt idx="1114">
                  <c:v>59.826003</c:v>
                </c:pt>
                <c:pt idx="1115">
                  <c:v>59.826003</c:v>
                </c:pt>
                <c:pt idx="1116">
                  <c:v>59.826003</c:v>
                </c:pt>
                <c:pt idx="1117">
                  <c:v>59.827002999999998</c:v>
                </c:pt>
                <c:pt idx="1118">
                  <c:v>59.827002999999998</c:v>
                </c:pt>
                <c:pt idx="1119">
                  <c:v>59.827002999999998</c:v>
                </c:pt>
                <c:pt idx="1120">
                  <c:v>59.827002999999998</c:v>
                </c:pt>
                <c:pt idx="1121">
                  <c:v>59.827002999999998</c:v>
                </c:pt>
                <c:pt idx="1122">
                  <c:v>59.827002999999998</c:v>
                </c:pt>
                <c:pt idx="1123">
                  <c:v>59.827002999999998</c:v>
                </c:pt>
                <c:pt idx="1124">
                  <c:v>59.827002999999998</c:v>
                </c:pt>
                <c:pt idx="1125">
                  <c:v>59.827002999999998</c:v>
                </c:pt>
                <c:pt idx="1126">
                  <c:v>59.828003000000002</c:v>
                </c:pt>
                <c:pt idx="1127">
                  <c:v>59.828003000000002</c:v>
                </c:pt>
                <c:pt idx="1128">
                  <c:v>59.828003000000002</c:v>
                </c:pt>
                <c:pt idx="1129">
                  <c:v>59.829003</c:v>
                </c:pt>
                <c:pt idx="1130">
                  <c:v>59.829003</c:v>
                </c:pt>
                <c:pt idx="1131">
                  <c:v>59.829003</c:v>
                </c:pt>
                <c:pt idx="1132">
                  <c:v>59.829003</c:v>
                </c:pt>
                <c:pt idx="1133">
                  <c:v>59.828003000000002</c:v>
                </c:pt>
                <c:pt idx="1134">
                  <c:v>59.828003000000002</c:v>
                </c:pt>
                <c:pt idx="1135">
                  <c:v>59.828003000000002</c:v>
                </c:pt>
                <c:pt idx="1136">
                  <c:v>59.828003000000002</c:v>
                </c:pt>
                <c:pt idx="1137">
                  <c:v>59.829003</c:v>
                </c:pt>
                <c:pt idx="1138">
                  <c:v>59.829003</c:v>
                </c:pt>
                <c:pt idx="1139">
                  <c:v>59.829003</c:v>
                </c:pt>
                <c:pt idx="1140">
                  <c:v>59.830002999999998</c:v>
                </c:pt>
                <c:pt idx="1141">
                  <c:v>59.830002999999998</c:v>
                </c:pt>
                <c:pt idx="1142">
                  <c:v>59.830002999999998</c:v>
                </c:pt>
                <c:pt idx="1143">
                  <c:v>59.830002999999998</c:v>
                </c:pt>
                <c:pt idx="1144">
                  <c:v>59.830002999999998</c:v>
                </c:pt>
                <c:pt idx="1145">
                  <c:v>59.830002999999998</c:v>
                </c:pt>
                <c:pt idx="1146">
                  <c:v>59.830002999999998</c:v>
                </c:pt>
                <c:pt idx="1147">
                  <c:v>59.830002999999998</c:v>
                </c:pt>
                <c:pt idx="1148">
                  <c:v>59.831003000000003</c:v>
                </c:pt>
                <c:pt idx="1149">
                  <c:v>59.831003000000003</c:v>
                </c:pt>
                <c:pt idx="1150">
                  <c:v>59.831003000000003</c:v>
                </c:pt>
                <c:pt idx="1151">
                  <c:v>59.831003000000003</c:v>
                </c:pt>
                <c:pt idx="1152">
                  <c:v>59.831003000000003</c:v>
                </c:pt>
                <c:pt idx="1153">
                  <c:v>59.831003000000003</c:v>
                </c:pt>
                <c:pt idx="1154">
                  <c:v>59.831003000000003</c:v>
                </c:pt>
                <c:pt idx="1155">
                  <c:v>59.832003</c:v>
                </c:pt>
                <c:pt idx="1156">
                  <c:v>59.832003</c:v>
                </c:pt>
                <c:pt idx="1157">
                  <c:v>59.832003</c:v>
                </c:pt>
                <c:pt idx="1158">
                  <c:v>59.832003</c:v>
                </c:pt>
                <c:pt idx="1159">
                  <c:v>59.832003</c:v>
                </c:pt>
                <c:pt idx="1160">
                  <c:v>59.832003</c:v>
                </c:pt>
                <c:pt idx="1161">
                  <c:v>59.832003</c:v>
                </c:pt>
                <c:pt idx="1162">
                  <c:v>59.832003</c:v>
                </c:pt>
                <c:pt idx="1163">
                  <c:v>59.833002999999998</c:v>
                </c:pt>
                <c:pt idx="1164">
                  <c:v>59.833002999999998</c:v>
                </c:pt>
                <c:pt idx="1165">
                  <c:v>59.833002999999998</c:v>
                </c:pt>
                <c:pt idx="1166">
                  <c:v>59.834003000000003</c:v>
                </c:pt>
                <c:pt idx="1167">
                  <c:v>59.834003000000003</c:v>
                </c:pt>
                <c:pt idx="1168">
                  <c:v>59.834003000000003</c:v>
                </c:pt>
                <c:pt idx="1169">
                  <c:v>59.834003000000003</c:v>
                </c:pt>
                <c:pt idx="1170">
                  <c:v>59.834003000000003</c:v>
                </c:pt>
                <c:pt idx="1171">
                  <c:v>59.834003000000003</c:v>
                </c:pt>
                <c:pt idx="1172">
                  <c:v>59.834003000000003</c:v>
                </c:pt>
                <c:pt idx="1173">
                  <c:v>59.835003</c:v>
                </c:pt>
                <c:pt idx="1174">
                  <c:v>59.835003</c:v>
                </c:pt>
                <c:pt idx="1175">
                  <c:v>59.835003</c:v>
                </c:pt>
                <c:pt idx="1176">
                  <c:v>59.835003</c:v>
                </c:pt>
                <c:pt idx="1177">
                  <c:v>59.836002999999998</c:v>
                </c:pt>
                <c:pt idx="1178">
                  <c:v>59.836002999999998</c:v>
                </c:pt>
                <c:pt idx="1179">
                  <c:v>59.836002999999998</c:v>
                </c:pt>
                <c:pt idx="1180">
                  <c:v>59.835003</c:v>
                </c:pt>
                <c:pt idx="1181">
                  <c:v>59.835003</c:v>
                </c:pt>
                <c:pt idx="1182">
                  <c:v>59.835003</c:v>
                </c:pt>
                <c:pt idx="1183">
                  <c:v>59.835003</c:v>
                </c:pt>
                <c:pt idx="1184">
                  <c:v>59.835003</c:v>
                </c:pt>
                <c:pt idx="1185">
                  <c:v>59.835003</c:v>
                </c:pt>
                <c:pt idx="1186">
                  <c:v>59.835003</c:v>
                </c:pt>
                <c:pt idx="1187">
                  <c:v>59.835003</c:v>
                </c:pt>
                <c:pt idx="1188">
                  <c:v>59.836002999999998</c:v>
                </c:pt>
                <c:pt idx="1189">
                  <c:v>59.836002999999998</c:v>
                </c:pt>
                <c:pt idx="1190">
                  <c:v>59.836002999999998</c:v>
                </c:pt>
                <c:pt idx="1191">
                  <c:v>59.836002999999998</c:v>
                </c:pt>
                <c:pt idx="1192">
                  <c:v>59.836002999999998</c:v>
                </c:pt>
                <c:pt idx="1193">
                  <c:v>59.836002999999998</c:v>
                </c:pt>
                <c:pt idx="1194">
                  <c:v>59.837003000000003</c:v>
                </c:pt>
                <c:pt idx="1195">
                  <c:v>59.837003000000003</c:v>
                </c:pt>
                <c:pt idx="1196">
                  <c:v>59.837003000000003</c:v>
                </c:pt>
                <c:pt idx="1197">
                  <c:v>59.837003000000003</c:v>
                </c:pt>
                <c:pt idx="1198">
                  <c:v>59.837003000000003</c:v>
                </c:pt>
                <c:pt idx="1199">
                  <c:v>59.837003000000003</c:v>
                </c:pt>
                <c:pt idx="1200">
                  <c:v>59.837003000000003</c:v>
                </c:pt>
                <c:pt idx="1201">
                  <c:v>59.837003000000003</c:v>
                </c:pt>
                <c:pt idx="1202">
                  <c:v>59.837003000000003</c:v>
                </c:pt>
                <c:pt idx="1203">
                  <c:v>59.837003000000003</c:v>
                </c:pt>
                <c:pt idx="1204">
                  <c:v>59.838003</c:v>
                </c:pt>
                <c:pt idx="1205">
                  <c:v>59.838003</c:v>
                </c:pt>
                <c:pt idx="1206">
                  <c:v>59.838003</c:v>
                </c:pt>
                <c:pt idx="1207">
                  <c:v>59.839002999999998</c:v>
                </c:pt>
                <c:pt idx="1208">
                  <c:v>59.839002999999998</c:v>
                </c:pt>
                <c:pt idx="1209">
                  <c:v>59.839002999999998</c:v>
                </c:pt>
                <c:pt idx="1210">
                  <c:v>59.839002999999998</c:v>
                </c:pt>
                <c:pt idx="1211">
                  <c:v>59.840003000000003</c:v>
                </c:pt>
                <c:pt idx="1212">
                  <c:v>59.840003000000003</c:v>
                </c:pt>
                <c:pt idx="1213">
                  <c:v>59.840003000000003</c:v>
                </c:pt>
                <c:pt idx="1214">
                  <c:v>59.840003000000003</c:v>
                </c:pt>
                <c:pt idx="1215">
                  <c:v>59.840003000000003</c:v>
                </c:pt>
                <c:pt idx="1216">
                  <c:v>59.841003000000001</c:v>
                </c:pt>
                <c:pt idx="1217">
                  <c:v>59.841003000000001</c:v>
                </c:pt>
                <c:pt idx="1218">
                  <c:v>59.840003000000003</c:v>
                </c:pt>
                <c:pt idx="1219">
                  <c:v>59.840003000000003</c:v>
                </c:pt>
                <c:pt idx="1220">
                  <c:v>59.840003000000003</c:v>
                </c:pt>
                <c:pt idx="1221">
                  <c:v>59.840003000000003</c:v>
                </c:pt>
                <c:pt idx="1222">
                  <c:v>59.840003000000003</c:v>
                </c:pt>
                <c:pt idx="1223">
                  <c:v>59.840003000000003</c:v>
                </c:pt>
                <c:pt idx="1224">
                  <c:v>59.840003000000003</c:v>
                </c:pt>
                <c:pt idx="1225">
                  <c:v>59.840003000000003</c:v>
                </c:pt>
                <c:pt idx="1226">
                  <c:v>59.840003000000003</c:v>
                </c:pt>
                <c:pt idx="1227">
                  <c:v>59.840003000000003</c:v>
                </c:pt>
                <c:pt idx="1228">
                  <c:v>59.840003000000003</c:v>
                </c:pt>
                <c:pt idx="1229">
                  <c:v>59.841003000000001</c:v>
                </c:pt>
                <c:pt idx="1230">
                  <c:v>59.841003000000001</c:v>
                </c:pt>
                <c:pt idx="1231">
                  <c:v>59.842002999999998</c:v>
                </c:pt>
                <c:pt idx="1232">
                  <c:v>59.842002999999998</c:v>
                </c:pt>
                <c:pt idx="1233">
                  <c:v>59.842002999999998</c:v>
                </c:pt>
                <c:pt idx="1234">
                  <c:v>59.842002999999998</c:v>
                </c:pt>
                <c:pt idx="1235">
                  <c:v>59.842002999999998</c:v>
                </c:pt>
                <c:pt idx="1236">
                  <c:v>59.842002999999998</c:v>
                </c:pt>
                <c:pt idx="1237">
                  <c:v>59.842002999999998</c:v>
                </c:pt>
                <c:pt idx="1238">
                  <c:v>59.842002999999998</c:v>
                </c:pt>
                <c:pt idx="1239">
                  <c:v>59.842002999999998</c:v>
                </c:pt>
                <c:pt idx="1240">
                  <c:v>59.842002999999998</c:v>
                </c:pt>
                <c:pt idx="1241">
                  <c:v>59.843003000000003</c:v>
                </c:pt>
                <c:pt idx="1242">
                  <c:v>59.843003000000003</c:v>
                </c:pt>
                <c:pt idx="1243">
                  <c:v>59.844003000000001</c:v>
                </c:pt>
                <c:pt idx="1244">
                  <c:v>59.844003000000001</c:v>
                </c:pt>
                <c:pt idx="1245">
                  <c:v>59.844003000000001</c:v>
                </c:pt>
                <c:pt idx="1246">
                  <c:v>59.844003000000001</c:v>
                </c:pt>
                <c:pt idx="1247">
                  <c:v>59.843003000000003</c:v>
                </c:pt>
                <c:pt idx="1248">
                  <c:v>59.843003000000003</c:v>
                </c:pt>
                <c:pt idx="1249">
                  <c:v>59.842002999999998</c:v>
                </c:pt>
                <c:pt idx="1250">
                  <c:v>59.842002999999998</c:v>
                </c:pt>
                <c:pt idx="1251">
                  <c:v>59.843003000000003</c:v>
                </c:pt>
                <c:pt idx="1252">
                  <c:v>59.843003000000003</c:v>
                </c:pt>
                <c:pt idx="1253">
                  <c:v>59.844003000000001</c:v>
                </c:pt>
                <c:pt idx="1254">
                  <c:v>59.844003000000001</c:v>
                </c:pt>
                <c:pt idx="1255">
                  <c:v>59.844003000000001</c:v>
                </c:pt>
                <c:pt idx="1256">
                  <c:v>59.844003000000001</c:v>
                </c:pt>
                <c:pt idx="1257">
                  <c:v>59.844003000000001</c:v>
                </c:pt>
                <c:pt idx="1258">
                  <c:v>59.845002999999998</c:v>
                </c:pt>
                <c:pt idx="1259">
                  <c:v>59.845002999999998</c:v>
                </c:pt>
                <c:pt idx="1260">
                  <c:v>59.845002999999998</c:v>
                </c:pt>
                <c:pt idx="1261">
                  <c:v>59.845002999999998</c:v>
                </c:pt>
                <c:pt idx="1262">
                  <c:v>59.845002999999998</c:v>
                </c:pt>
                <c:pt idx="1263">
                  <c:v>59.845002999999998</c:v>
                </c:pt>
                <c:pt idx="1264">
                  <c:v>59.845002999999998</c:v>
                </c:pt>
                <c:pt idx="1265">
                  <c:v>59.845002999999998</c:v>
                </c:pt>
                <c:pt idx="1266">
                  <c:v>59.845002999999998</c:v>
                </c:pt>
                <c:pt idx="1267">
                  <c:v>59.845002999999998</c:v>
                </c:pt>
                <c:pt idx="1268">
                  <c:v>59.845002999999998</c:v>
                </c:pt>
                <c:pt idx="1269">
                  <c:v>59.845002999999998</c:v>
                </c:pt>
                <c:pt idx="1270">
                  <c:v>59.845002999999998</c:v>
                </c:pt>
                <c:pt idx="1271">
                  <c:v>59.845002999999998</c:v>
                </c:pt>
                <c:pt idx="1272">
                  <c:v>59.845002999999998</c:v>
                </c:pt>
                <c:pt idx="1273">
                  <c:v>59.846003000000003</c:v>
                </c:pt>
                <c:pt idx="1274">
                  <c:v>59.846003000000003</c:v>
                </c:pt>
                <c:pt idx="1275">
                  <c:v>59.846003000000003</c:v>
                </c:pt>
                <c:pt idx="1276">
                  <c:v>59.846003000000003</c:v>
                </c:pt>
                <c:pt idx="1277">
                  <c:v>59.846003000000003</c:v>
                </c:pt>
                <c:pt idx="1278">
                  <c:v>59.846003000000003</c:v>
                </c:pt>
                <c:pt idx="1279">
                  <c:v>59.846003000000003</c:v>
                </c:pt>
                <c:pt idx="1280">
                  <c:v>59.847003000000001</c:v>
                </c:pt>
                <c:pt idx="1281">
                  <c:v>59.847003000000001</c:v>
                </c:pt>
                <c:pt idx="1282">
                  <c:v>59.847003000000001</c:v>
                </c:pt>
                <c:pt idx="1283">
                  <c:v>59.847003000000001</c:v>
                </c:pt>
                <c:pt idx="1284">
                  <c:v>59.847003000000001</c:v>
                </c:pt>
                <c:pt idx="1285">
                  <c:v>59.847003000000001</c:v>
                </c:pt>
                <c:pt idx="1286">
                  <c:v>59.848002999999999</c:v>
                </c:pt>
                <c:pt idx="1287">
                  <c:v>59.848002999999999</c:v>
                </c:pt>
                <c:pt idx="1288">
                  <c:v>59.848002999999999</c:v>
                </c:pt>
                <c:pt idx="1289">
                  <c:v>59.849003000000003</c:v>
                </c:pt>
                <c:pt idx="1290">
                  <c:v>59.849003000000003</c:v>
                </c:pt>
                <c:pt idx="1291">
                  <c:v>59.849003000000003</c:v>
                </c:pt>
                <c:pt idx="1292">
                  <c:v>59.849003000000003</c:v>
                </c:pt>
                <c:pt idx="1293">
                  <c:v>59.849003000000003</c:v>
                </c:pt>
                <c:pt idx="1294">
                  <c:v>59.849003000000003</c:v>
                </c:pt>
                <c:pt idx="1295">
                  <c:v>59.849003000000003</c:v>
                </c:pt>
                <c:pt idx="1296">
                  <c:v>59.850003000000001</c:v>
                </c:pt>
                <c:pt idx="1297">
                  <c:v>59.850003000000001</c:v>
                </c:pt>
                <c:pt idx="1298">
                  <c:v>59.850003000000001</c:v>
                </c:pt>
                <c:pt idx="1299">
                  <c:v>59.850003000000001</c:v>
                </c:pt>
                <c:pt idx="1300">
                  <c:v>59.850003000000001</c:v>
                </c:pt>
                <c:pt idx="1301">
                  <c:v>59.849003000000003</c:v>
                </c:pt>
                <c:pt idx="1302">
                  <c:v>59.849003000000003</c:v>
                </c:pt>
                <c:pt idx="1303">
                  <c:v>59.849003000000003</c:v>
                </c:pt>
                <c:pt idx="1304">
                  <c:v>59.849003000000003</c:v>
                </c:pt>
                <c:pt idx="1305">
                  <c:v>59.850003000000001</c:v>
                </c:pt>
                <c:pt idx="1306">
                  <c:v>59.850003000000001</c:v>
                </c:pt>
                <c:pt idx="1307">
                  <c:v>59.851002999999999</c:v>
                </c:pt>
                <c:pt idx="1308">
                  <c:v>59.851002999999999</c:v>
                </c:pt>
                <c:pt idx="1309">
                  <c:v>59.851002999999999</c:v>
                </c:pt>
                <c:pt idx="1310">
                  <c:v>59.851002999999999</c:v>
                </c:pt>
                <c:pt idx="1311">
                  <c:v>59.851002999999999</c:v>
                </c:pt>
                <c:pt idx="1312">
                  <c:v>59.851002999999999</c:v>
                </c:pt>
                <c:pt idx="1313">
                  <c:v>59.851002999999999</c:v>
                </c:pt>
                <c:pt idx="1314">
                  <c:v>59.851002999999999</c:v>
                </c:pt>
                <c:pt idx="1315">
                  <c:v>59.851002999999999</c:v>
                </c:pt>
                <c:pt idx="1316">
                  <c:v>59.851002999999999</c:v>
                </c:pt>
                <c:pt idx="1317">
                  <c:v>59.851002999999999</c:v>
                </c:pt>
                <c:pt idx="1318">
                  <c:v>59.851002999999999</c:v>
                </c:pt>
                <c:pt idx="1319">
                  <c:v>59.851002999999999</c:v>
                </c:pt>
                <c:pt idx="1320">
                  <c:v>59.852003000000003</c:v>
                </c:pt>
                <c:pt idx="1321">
                  <c:v>59.852003000000003</c:v>
                </c:pt>
                <c:pt idx="1322">
                  <c:v>59.852003000000003</c:v>
                </c:pt>
                <c:pt idx="1323">
                  <c:v>59.852003000000003</c:v>
                </c:pt>
                <c:pt idx="1324">
                  <c:v>59.851002999999999</c:v>
                </c:pt>
                <c:pt idx="1325">
                  <c:v>59.851002999999999</c:v>
                </c:pt>
                <c:pt idx="1326">
                  <c:v>59.851002999999999</c:v>
                </c:pt>
                <c:pt idx="1327">
                  <c:v>59.851002999999999</c:v>
                </c:pt>
                <c:pt idx="1328">
                  <c:v>59.851002999999999</c:v>
                </c:pt>
                <c:pt idx="1329">
                  <c:v>59.852003000000003</c:v>
                </c:pt>
                <c:pt idx="1330">
                  <c:v>59.852003000000003</c:v>
                </c:pt>
                <c:pt idx="1331">
                  <c:v>59.853003000000001</c:v>
                </c:pt>
                <c:pt idx="1332">
                  <c:v>59.854002999999999</c:v>
                </c:pt>
                <c:pt idx="1333">
                  <c:v>59.854002999999999</c:v>
                </c:pt>
                <c:pt idx="1334">
                  <c:v>59.854002999999999</c:v>
                </c:pt>
                <c:pt idx="1335">
                  <c:v>59.854002999999999</c:v>
                </c:pt>
                <c:pt idx="1336">
                  <c:v>59.854002999999999</c:v>
                </c:pt>
                <c:pt idx="1337">
                  <c:v>59.854002999999999</c:v>
                </c:pt>
                <c:pt idx="1338">
                  <c:v>59.853003000000001</c:v>
                </c:pt>
                <c:pt idx="1339">
                  <c:v>59.853003000000001</c:v>
                </c:pt>
                <c:pt idx="1340">
                  <c:v>59.852003000000003</c:v>
                </c:pt>
                <c:pt idx="1341">
                  <c:v>59.852003000000003</c:v>
                </c:pt>
                <c:pt idx="1342">
                  <c:v>59.852003000000003</c:v>
                </c:pt>
                <c:pt idx="1343">
                  <c:v>59.852003000000003</c:v>
                </c:pt>
                <c:pt idx="1344">
                  <c:v>59.852003000000003</c:v>
                </c:pt>
                <c:pt idx="1345">
                  <c:v>59.853003000000001</c:v>
                </c:pt>
                <c:pt idx="1346">
                  <c:v>59.853003000000001</c:v>
                </c:pt>
                <c:pt idx="1347">
                  <c:v>59.853003000000001</c:v>
                </c:pt>
                <c:pt idx="1348">
                  <c:v>59.853003000000001</c:v>
                </c:pt>
                <c:pt idx="1349">
                  <c:v>59.853003000000001</c:v>
                </c:pt>
                <c:pt idx="1350">
                  <c:v>59.853003000000001</c:v>
                </c:pt>
                <c:pt idx="1351">
                  <c:v>59.853003000000001</c:v>
                </c:pt>
                <c:pt idx="1352">
                  <c:v>59.853003000000001</c:v>
                </c:pt>
                <c:pt idx="1353">
                  <c:v>59.853003000000001</c:v>
                </c:pt>
                <c:pt idx="1354">
                  <c:v>59.853003000000001</c:v>
                </c:pt>
                <c:pt idx="1355">
                  <c:v>59.853003000000001</c:v>
                </c:pt>
                <c:pt idx="1356">
                  <c:v>59.854002999999999</c:v>
                </c:pt>
                <c:pt idx="1357">
                  <c:v>59.854002999999999</c:v>
                </c:pt>
                <c:pt idx="1358">
                  <c:v>59.854002999999999</c:v>
                </c:pt>
                <c:pt idx="1359">
                  <c:v>59.854002999999999</c:v>
                </c:pt>
                <c:pt idx="1360">
                  <c:v>59.854002999999999</c:v>
                </c:pt>
                <c:pt idx="1361">
                  <c:v>59.854002999999999</c:v>
                </c:pt>
                <c:pt idx="1362">
                  <c:v>59.854002999999999</c:v>
                </c:pt>
                <c:pt idx="1363">
                  <c:v>59.854002999999999</c:v>
                </c:pt>
                <c:pt idx="1364">
                  <c:v>59.854002999999999</c:v>
                </c:pt>
                <c:pt idx="1365">
                  <c:v>59.854002999999999</c:v>
                </c:pt>
                <c:pt idx="1366">
                  <c:v>59.854002999999999</c:v>
                </c:pt>
                <c:pt idx="1367">
                  <c:v>59.854002999999999</c:v>
                </c:pt>
                <c:pt idx="1368">
                  <c:v>59.854002999999999</c:v>
                </c:pt>
                <c:pt idx="1369">
                  <c:v>59.854002999999999</c:v>
                </c:pt>
                <c:pt idx="1370">
                  <c:v>59.855003000000004</c:v>
                </c:pt>
                <c:pt idx="1371">
                  <c:v>59.855003000000004</c:v>
                </c:pt>
                <c:pt idx="1372">
                  <c:v>59.855003000000004</c:v>
                </c:pt>
                <c:pt idx="1373">
                  <c:v>59.855003000000004</c:v>
                </c:pt>
                <c:pt idx="1374">
                  <c:v>59.854002999999999</c:v>
                </c:pt>
                <c:pt idx="1375">
                  <c:v>59.854002999999999</c:v>
                </c:pt>
                <c:pt idx="1376">
                  <c:v>59.854002999999999</c:v>
                </c:pt>
                <c:pt idx="1377">
                  <c:v>59.854002999999999</c:v>
                </c:pt>
                <c:pt idx="1378">
                  <c:v>59.854002999999999</c:v>
                </c:pt>
                <c:pt idx="1379">
                  <c:v>59.854002999999999</c:v>
                </c:pt>
                <c:pt idx="1380">
                  <c:v>59.855003000000004</c:v>
                </c:pt>
                <c:pt idx="1381">
                  <c:v>59.855003000000004</c:v>
                </c:pt>
                <c:pt idx="1382">
                  <c:v>59.855003000000004</c:v>
                </c:pt>
                <c:pt idx="1383">
                  <c:v>59.856003000000001</c:v>
                </c:pt>
                <c:pt idx="1384">
                  <c:v>59.856003000000001</c:v>
                </c:pt>
                <c:pt idx="1385">
                  <c:v>59.856003000000001</c:v>
                </c:pt>
                <c:pt idx="1386">
                  <c:v>59.856003000000001</c:v>
                </c:pt>
                <c:pt idx="1387">
                  <c:v>59.856003000000001</c:v>
                </c:pt>
                <c:pt idx="1388">
                  <c:v>59.856003000000001</c:v>
                </c:pt>
                <c:pt idx="1389">
                  <c:v>59.856003000000001</c:v>
                </c:pt>
                <c:pt idx="1390">
                  <c:v>59.856003000000001</c:v>
                </c:pt>
                <c:pt idx="1391">
                  <c:v>59.856003000000001</c:v>
                </c:pt>
                <c:pt idx="1392">
                  <c:v>59.856003000000001</c:v>
                </c:pt>
                <c:pt idx="1393">
                  <c:v>59.856003000000001</c:v>
                </c:pt>
                <c:pt idx="1394">
                  <c:v>59.856003000000001</c:v>
                </c:pt>
                <c:pt idx="1395">
                  <c:v>59.856003000000001</c:v>
                </c:pt>
                <c:pt idx="1396">
                  <c:v>59.856003000000001</c:v>
                </c:pt>
                <c:pt idx="1397">
                  <c:v>59.857002999999999</c:v>
                </c:pt>
                <c:pt idx="1398">
                  <c:v>59.857002999999999</c:v>
                </c:pt>
                <c:pt idx="1399">
                  <c:v>59.857002999999999</c:v>
                </c:pt>
                <c:pt idx="1400">
                  <c:v>59.857002999999999</c:v>
                </c:pt>
                <c:pt idx="1401">
                  <c:v>59.857002999999999</c:v>
                </c:pt>
                <c:pt idx="1402">
                  <c:v>59.857002999999999</c:v>
                </c:pt>
                <c:pt idx="1403">
                  <c:v>59.857002999999999</c:v>
                </c:pt>
                <c:pt idx="1404">
                  <c:v>59.857002999999999</c:v>
                </c:pt>
                <c:pt idx="1405">
                  <c:v>59.857002999999999</c:v>
                </c:pt>
                <c:pt idx="1406">
                  <c:v>59.857002999999999</c:v>
                </c:pt>
                <c:pt idx="1407">
                  <c:v>59.857002999999999</c:v>
                </c:pt>
                <c:pt idx="1408">
                  <c:v>59.857002999999999</c:v>
                </c:pt>
                <c:pt idx="1409">
                  <c:v>59.857002999999999</c:v>
                </c:pt>
                <c:pt idx="1410">
                  <c:v>59.857002999999999</c:v>
                </c:pt>
                <c:pt idx="1411">
                  <c:v>59.857002999999999</c:v>
                </c:pt>
                <c:pt idx="1412">
                  <c:v>59.857002999999999</c:v>
                </c:pt>
                <c:pt idx="1413">
                  <c:v>59.857002999999999</c:v>
                </c:pt>
                <c:pt idx="1414">
                  <c:v>59.858002999999997</c:v>
                </c:pt>
                <c:pt idx="1415">
                  <c:v>59.858002999999997</c:v>
                </c:pt>
                <c:pt idx="1416">
                  <c:v>59.858002999999997</c:v>
                </c:pt>
                <c:pt idx="1417">
                  <c:v>59.858002999999997</c:v>
                </c:pt>
                <c:pt idx="1418">
                  <c:v>59.858002999999997</c:v>
                </c:pt>
                <c:pt idx="1419">
                  <c:v>59.858002999999997</c:v>
                </c:pt>
                <c:pt idx="1420">
                  <c:v>59.858002999999997</c:v>
                </c:pt>
                <c:pt idx="1421">
                  <c:v>59.858002999999997</c:v>
                </c:pt>
                <c:pt idx="1422">
                  <c:v>59.858002999999997</c:v>
                </c:pt>
                <c:pt idx="1423">
                  <c:v>59.858002999999997</c:v>
                </c:pt>
                <c:pt idx="1424">
                  <c:v>59.858002999999997</c:v>
                </c:pt>
                <c:pt idx="1425">
                  <c:v>59.858002999999997</c:v>
                </c:pt>
                <c:pt idx="1426">
                  <c:v>59.858002999999997</c:v>
                </c:pt>
                <c:pt idx="1427">
                  <c:v>59.858002999999997</c:v>
                </c:pt>
                <c:pt idx="1428">
                  <c:v>59.858002999999997</c:v>
                </c:pt>
                <c:pt idx="1429">
                  <c:v>59.858002999999997</c:v>
                </c:pt>
                <c:pt idx="1430">
                  <c:v>59.858002999999997</c:v>
                </c:pt>
                <c:pt idx="1431">
                  <c:v>59.858002999999997</c:v>
                </c:pt>
                <c:pt idx="1432">
                  <c:v>59.858002999999997</c:v>
                </c:pt>
                <c:pt idx="1433">
                  <c:v>59.858002999999997</c:v>
                </c:pt>
                <c:pt idx="1434">
                  <c:v>59.858002999999997</c:v>
                </c:pt>
                <c:pt idx="1435">
                  <c:v>59.858002999999997</c:v>
                </c:pt>
                <c:pt idx="1436">
                  <c:v>59.858002999999997</c:v>
                </c:pt>
                <c:pt idx="1437">
                  <c:v>59.859003000000001</c:v>
                </c:pt>
                <c:pt idx="1438">
                  <c:v>59.859003000000001</c:v>
                </c:pt>
                <c:pt idx="1439">
                  <c:v>59.859003000000001</c:v>
                </c:pt>
                <c:pt idx="1440">
                  <c:v>59.859003000000001</c:v>
                </c:pt>
                <c:pt idx="1441">
                  <c:v>59.859003000000001</c:v>
                </c:pt>
                <c:pt idx="1442">
                  <c:v>59.859003000000001</c:v>
                </c:pt>
                <c:pt idx="1443">
                  <c:v>59.859003000000001</c:v>
                </c:pt>
                <c:pt idx="1444">
                  <c:v>59.859003000000001</c:v>
                </c:pt>
                <c:pt idx="1445">
                  <c:v>59.859003000000001</c:v>
                </c:pt>
                <c:pt idx="1446">
                  <c:v>59.859003000000001</c:v>
                </c:pt>
                <c:pt idx="1447">
                  <c:v>59.860002999999999</c:v>
                </c:pt>
                <c:pt idx="1448">
                  <c:v>59.860002999999999</c:v>
                </c:pt>
                <c:pt idx="1449">
                  <c:v>59.860002999999999</c:v>
                </c:pt>
                <c:pt idx="1450">
                  <c:v>59.860002999999999</c:v>
                </c:pt>
                <c:pt idx="1451">
                  <c:v>59.860002999999999</c:v>
                </c:pt>
                <c:pt idx="1452">
                  <c:v>59.860002999999999</c:v>
                </c:pt>
                <c:pt idx="1453">
                  <c:v>59.861002999999997</c:v>
                </c:pt>
                <c:pt idx="1454">
                  <c:v>59.861002999999997</c:v>
                </c:pt>
                <c:pt idx="1455">
                  <c:v>59.861002999999997</c:v>
                </c:pt>
                <c:pt idx="1456">
                  <c:v>59.861002999999997</c:v>
                </c:pt>
                <c:pt idx="1457">
                  <c:v>59.861002999999997</c:v>
                </c:pt>
                <c:pt idx="1458">
                  <c:v>59.861002999999997</c:v>
                </c:pt>
                <c:pt idx="1459">
                  <c:v>59.861002999999997</c:v>
                </c:pt>
                <c:pt idx="1460">
                  <c:v>59.861002999999997</c:v>
                </c:pt>
                <c:pt idx="1461">
                  <c:v>59.861002999999997</c:v>
                </c:pt>
                <c:pt idx="1462">
                  <c:v>59.861002999999997</c:v>
                </c:pt>
                <c:pt idx="1463">
                  <c:v>59.861002999999997</c:v>
                </c:pt>
                <c:pt idx="1464">
                  <c:v>59.861002999999997</c:v>
                </c:pt>
                <c:pt idx="1465">
                  <c:v>59.861002999999997</c:v>
                </c:pt>
                <c:pt idx="1466">
                  <c:v>59.861002999999997</c:v>
                </c:pt>
                <c:pt idx="1467">
                  <c:v>59.861002999999997</c:v>
                </c:pt>
                <c:pt idx="1468">
                  <c:v>59.861002999999997</c:v>
                </c:pt>
                <c:pt idx="1469">
                  <c:v>59.860002999999999</c:v>
                </c:pt>
                <c:pt idx="1470">
                  <c:v>59.861002999999997</c:v>
                </c:pt>
                <c:pt idx="1471">
                  <c:v>59.861002999999997</c:v>
                </c:pt>
                <c:pt idx="1472">
                  <c:v>59.861002999999997</c:v>
                </c:pt>
                <c:pt idx="1473">
                  <c:v>59.861002999999997</c:v>
                </c:pt>
                <c:pt idx="1474">
                  <c:v>59.861002999999997</c:v>
                </c:pt>
                <c:pt idx="1475">
                  <c:v>59.861002999999997</c:v>
                </c:pt>
                <c:pt idx="1476">
                  <c:v>59.862003000000001</c:v>
                </c:pt>
                <c:pt idx="1477">
                  <c:v>59.862003000000001</c:v>
                </c:pt>
                <c:pt idx="1478">
                  <c:v>59.862003000000001</c:v>
                </c:pt>
                <c:pt idx="1479">
                  <c:v>59.862003000000001</c:v>
                </c:pt>
                <c:pt idx="1480">
                  <c:v>59.862003000000001</c:v>
                </c:pt>
                <c:pt idx="1481">
                  <c:v>59.863002999999999</c:v>
                </c:pt>
                <c:pt idx="1482">
                  <c:v>59.863002999999999</c:v>
                </c:pt>
                <c:pt idx="1483">
                  <c:v>59.863002999999999</c:v>
                </c:pt>
                <c:pt idx="1484">
                  <c:v>59.863002999999999</c:v>
                </c:pt>
                <c:pt idx="1485">
                  <c:v>59.863002999999999</c:v>
                </c:pt>
                <c:pt idx="1486">
                  <c:v>59.862003000000001</c:v>
                </c:pt>
                <c:pt idx="1487">
                  <c:v>59.862003000000001</c:v>
                </c:pt>
                <c:pt idx="1488">
                  <c:v>59.862003000000001</c:v>
                </c:pt>
                <c:pt idx="1489">
                  <c:v>59.862003000000001</c:v>
                </c:pt>
                <c:pt idx="1490">
                  <c:v>59.862003000000001</c:v>
                </c:pt>
                <c:pt idx="1491">
                  <c:v>59.863002999999999</c:v>
                </c:pt>
                <c:pt idx="1492">
                  <c:v>59.863002999999999</c:v>
                </c:pt>
                <c:pt idx="1493">
                  <c:v>59.863002999999999</c:v>
                </c:pt>
                <c:pt idx="1494">
                  <c:v>59.863002999999999</c:v>
                </c:pt>
                <c:pt idx="1495">
                  <c:v>59.863002999999999</c:v>
                </c:pt>
                <c:pt idx="1496">
                  <c:v>59.862003000000001</c:v>
                </c:pt>
                <c:pt idx="1497">
                  <c:v>59.862003000000001</c:v>
                </c:pt>
                <c:pt idx="1498">
                  <c:v>59.862003000000001</c:v>
                </c:pt>
                <c:pt idx="1499">
                  <c:v>59.862003000000001</c:v>
                </c:pt>
                <c:pt idx="1500">
                  <c:v>59.863002999999999</c:v>
                </c:pt>
                <c:pt idx="1501">
                  <c:v>59.863002999999999</c:v>
                </c:pt>
                <c:pt idx="1502">
                  <c:v>59.863002999999999</c:v>
                </c:pt>
                <c:pt idx="1503">
                  <c:v>59.863002999999999</c:v>
                </c:pt>
                <c:pt idx="1504">
                  <c:v>59.863002999999999</c:v>
                </c:pt>
                <c:pt idx="1505">
                  <c:v>59.864002999999997</c:v>
                </c:pt>
                <c:pt idx="1506">
                  <c:v>59.864002999999997</c:v>
                </c:pt>
                <c:pt idx="1507">
                  <c:v>59.864002999999997</c:v>
                </c:pt>
                <c:pt idx="1508">
                  <c:v>59.864002999999997</c:v>
                </c:pt>
                <c:pt idx="1509">
                  <c:v>59.864002999999997</c:v>
                </c:pt>
                <c:pt idx="1510">
                  <c:v>59.864002999999997</c:v>
                </c:pt>
                <c:pt idx="1511">
                  <c:v>59.864002999999997</c:v>
                </c:pt>
                <c:pt idx="1512">
                  <c:v>59.865003000000002</c:v>
                </c:pt>
                <c:pt idx="1513">
                  <c:v>59.865003000000002</c:v>
                </c:pt>
                <c:pt idx="1514">
                  <c:v>59.865003000000002</c:v>
                </c:pt>
                <c:pt idx="1515">
                  <c:v>59.865003000000002</c:v>
                </c:pt>
                <c:pt idx="1516">
                  <c:v>59.865003000000002</c:v>
                </c:pt>
                <c:pt idx="1517">
                  <c:v>59.864002999999997</c:v>
                </c:pt>
                <c:pt idx="1518">
                  <c:v>59.864002999999997</c:v>
                </c:pt>
                <c:pt idx="1519">
                  <c:v>59.864002999999997</c:v>
                </c:pt>
                <c:pt idx="1520">
                  <c:v>59.864002999999997</c:v>
                </c:pt>
                <c:pt idx="1521">
                  <c:v>59.864002999999997</c:v>
                </c:pt>
                <c:pt idx="1522">
                  <c:v>59.864002999999997</c:v>
                </c:pt>
                <c:pt idx="1523">
                  <c:v>59.864002999999997</c:v>
                </c:pt>
                <c:pt idx="1524">
                  <c:v>59.864002999999997</c:v>
                </c:pt>
                <c:pt idx="1525">
                  <c:v>59.864002999999997</c:v>
                </c:pt>
                <c:pt idx="1526">
                  <c:v>59.865003000000002</c:v>
                </c:pt>
                <c:pt idx="1527">
                  <c:v>59.865003000000002</c:v>
                </c:pt>
                <c:pt idx="1528">
                  <c:v>59.865003000000002</c:v>
                </c:pt>
                <c:pt idx="1529">
                  <c:v>59.865003000000002</c:v>
                </c:pt>
                <c:pt idx="1530">
                  <c:v>59.865003000000002</c:v>
                </c:pt>
                <c:pt idx="1531">
                  <c:v>59.866002999999999</c:v>
                </c:pt>
                <c:pt idx="1532">
                  <c:v>59.866002999999999</c:v>
                </c:pt>
                <c:pt idx="1533">
                  <c:v>59.866002999999999</c:v>
                </c:pt>
                <c:pt idx="1534">
                  <c:v>59.866002999999999</c:v>
                </c:pt>
                <c:pt idx="1535">
                  <c:v>59.866002999999999</c:v>
                </c:pt>
                <c:pt idx="1536">
                  <c:v>59.866002999999999</c:v>
                </c:pt>
                <c:pt idx="1537">
                  <c:v>59.867002999999997</c:v>
                </c:pt>
                <c:pt idx="1538">
                  <c:v>59.867002999999997</c:v>
                </c:pt>
                <c:pt idx="1539">
                  <c:v>59.867002999999997</c:v>
                </c:pt>
                <c:pt idx="1540">
                  <c:v>59.867002999999997</c:v>
                </c:pt>
                <c:pt idx="1541">
                  <c:v>59.867002999999997</c:v>
                </c:pt>
                <c:pt idx="1542">
                  <c:v>59.866002999999999</c:v>
                </c:pt>
                <c:pt idx="1543">
                  <c:v>59.866002999999999</c:v>
                </c:pt>
                <c:pt idx="1544">
                  <c:v>59.866002999999999</c:v>
                </c:pt>
                <c:pt idx="1545">
                  <c:v>59.866002999999999</c:v>
                </c:pt>
                <c:pt idx="1546">
                  <c:v>59.867002999999997</c:v>
                </c:pt>
                <c:pt idx="1547">
                  <c:v>59.867002999999997</c:v>
                </c:pt>
                <c:pt idx="1548">
                  <c:v>59.868003000000002</c:v>
                </c:pt>
                <c:pt idx="1549">
                  <c:v>59.868003000000002</c:v>
                </c:pt>
                <c:pt idx="1550">
                  <c:v>59.868003000000002</c:v>
                </c:pt>
                <c:pt idx="1551">
                  <c:v>59.868003000000002</c:v>
                </c:pt>
                <c:pt idx="1552">
                  <c:v>59.867002999999997</c:v>
                </c:pt>
                <c:pt idx="1553">
                  <c:v>59.867002999999997</c:v>
                </c:pt>
                <c:pt idx="1554">
                  <c:v>59.867002999999997</c:v>
                </c:pt>
                <c:pt idx="1555">
                  <c:v>59.868003000000002</c:v>
                </c:pt>
                <c:pt idx="1556">
                  <c:v>59.868003000000002</c:v>
                </c:pt>
                <c:pt idx="1557">
                  <c:v>59.868003000000002</c:v>
                </c:pt>
                <c:pt idx="1558">
                  <c:v>59.868003000000002</c:v>
                </c:pt>
                <c:pt idx="1559">
                  <c:v>59.868003000000002</c:v>
                </c:pt>
                <c:pt idx="1560">
                  <c:v>59.869002999999999</c:v>
                </c:pt>
                <c:pt idx="1561">
                  <c:v>59.869002999999999</c:v>
                </c:pt>
                <c:pt idx="1562">
                  <c:v>59.869002999999999</c:v>
                </c:pt>
                <c:pt idx="1563">
                  <c:v>59.869002999999999</c:v>
                </c:pt>
                <c:pt idx="1564">
                  <c:v>59.869002999999999</c:v>
                </c:pt>
                <c:pt idx="1565">
                  <c:v>59.869002999999999</c:v>
                </c:pt>
                <c:pt idx="1566">
                  <c:v>59.869002999999999</c:v>
                </c:pt>
                <c:pt idx="1567">
                  <c:v>59.869002999999999</c:v>
                </c:pt>
                <c:pt idx="1568">
                  <c:v>59.868003000000002</c:v>
                </c:pt>
                <c:pt idx="1569">
                  <c:v>59.868003000000002</c:v>
                </c:pt>
                <c:pt idx="1570">
                  <c:v>59.869002999999999</c:v>
                </c:pt>
                <c:pt idx="1571">
                  <c:v>59.869002999999999</c:v>
                </c:pt>
                <c:pt idx="1572">
                  <c:v>59.869002999999999</c:v>
                </c:pt>
                <c:pt idx="1573">
                  <c:v>59.869002999999999</c:v>
                </c:pt>
                <c:pt idx="1574">
                  <c:v>59.868003000000002</c:v>
                </c:pt>
                <c:pt idx="1575">
                  <c:v>59.868003000000002</c:v>
                </c:pt>
                <c:pt idx="1576">
                  <c:v>59.868003000000002</c:v>
                </c:pt>
                <c:pt idx="1577">
                  <c:v>59.868003000000002</c:v>
                </c:pt>
                <c:pt idx="1578">
                  <c:v>59.869002999999999</c:v>
                </c:pt>
                <c:pt idx="1579">
                  <c:v>59.869002999999999</c:v>
                </c:pt>
                <c:pt idx="1580">
                  <c:v>59.869002999999999</c:v>
                </c:pt>
                <c:pt idx="1581">
                  <c:v>59.869002999999999</c:v>
                </c:pt>
                <c:pt idx="1582">
                  <c:v>59.869002999999999</c:v>
                </c:pt>
                <c:pt idx="1583">
                  <c:v>59.869002999999999</c:v>
                </c:pt>
                <c:pt idx="1584">
                  <c:v>59.869002999999999</c:v>
                </c:pt>
                <c:pt idx="1585">
                  <c:v>59.870002999999997</c:v>
                </c:pt>
                <c:pt idx="1586">
                  <c:v>59.870002999999997</c:v>
                </c:pt>
                <c:pt idx="1587">
                  <c:v>59.870002999999997</c:v>
                </c:pt>
                <c:pt idx="1588">
                  <c:v>59.870002999999997</c:v>
                </c:pt>
                <c:pt idx="1589">
                  <c:v>59.870002999999997</c:v>
                </c:pt>
                <c:pt idx="1590">
                  <c:v>59.870002999999997</c:v>
                </c:pt>
                <c:pt idx="1591">
                  <c:v>59.870002999999997</c:v>
                </c:pt>
                <c:pt idx="1592">
                  <c:v>59.870002999999997</c:v>
                </c:pt>
                <c:pt idx="1593">
                  <c:v>59.870002999999997</c:v>
                </c:pt>
                <c:pt idx="1594">
                  <c:v>59.870002999999997</c:v>
                </c:pt>
                <c:pt idx="1595">
                  <c:v>59.870002999999997</c:v>
                </c:pt>
                <c:pt idx="1596">
                  <c:v>59.870002999999997</c:v>
                </c:pt>
                <c:pt idx="1597">
                  <c:v>59.870002999999997</c:v>
                </c:pt>
                <c:pt idx="1598">
                  <c:v>59.870002999999997</c:v>
                </c:pt>
                <c:pt idx="1599">
                  <c:v>59.870002999999997</c:v>
                </c:pt>
                <c:pt idx="1600">
                  <c:v>59.870002999999997</c:v>
                </c:pt>
                <c:pt idx="1601">
                  <c:v>59.870002999999997</c:v>
                </c:pt>
                <c:pt idx="1602">
                  <c:v>59.870002999999997</c:v>
                </c:pt>
                <c:pt idx="1603">
                  <c:v>59.870002999999997</c:v>
                </c:pt>
                <c:pt idx="1604">
                  <c:v>59.870002999999997</c:v>
                </c:pt>
                <c:pt idx="1605">
                  <c:v>59.870002999999997</c:v>
                </c:pt>
                <c:pt idx="1606">
                  <c:v>59.870002999999997</c:v>
                </c:pt>
                <c:pt idx="1607">
                  <c:v>59.870002999999997</c:v>
                </c:pt>
                <c:pt idx="1608">
                  <c:v>59.870002999999997</c:v>
                </c:pt>
                <c:pt idx="1609">
                  <c:v>59.870002999999997</c:v>
                </c:pt>
                <c:pt idx="1610">
                  <c:v>59.870002999999997</c:v>
                </c:pt>
                <c:pt idx="1611">
                  <c:v>59.870002999999997</c:v>
                </c:pt>
                <c:pt idx="1612">
                  <c:v>59.871003000000002</c:v>
                </c:pt>
                <c:pt idx="1613">
                  <c:v>59.871003000000002</c:v>
                </c:pt>
                <c:pt idx="1614">
                  <c:v>59.871003000000002</c:v>
                </c:pt>
                <c:pt idx="1615">
                  <c:v>59.871003000000002</c:v>
                </c:pt>
                <c:pt idx="1616">
                  <c:v>59.871003000000002</c:v>
                </c:pt>
                <c:pt idx="1617">
                  <c:v>59.870002999999997</c:v>
                </c:pt>
                <c:pt idx="1618">
                  <c:v>59.870002999999997</c:v>
                </c:pt>
                <c:pt idx="1619">
                  <c:v>59.870002999999997</c:v>
                </c:pt>
                <c:pt idx="1620">
                  <c:v>59.870002999999997</c:v>
                </c:pt>
                <c:pt idx="1621">
                  <c:v>59.871003000000002</c:v>
                </c:pt>
                <c:pt idx="1622">
                  <c:v>59.871003000000002</c:v>
                </c:pt>
                <c:pt idx="1623">
                  <c:v>59.871003000000002</c:v>
                </c:pt>
                <c:pt idx="1624">
                  <c:v>59.871003000000002</c:v>
                </c:pt>
                <c:pt idx="1625">
                  <c:v>59.871003000000002</c:v>
                </c:pt>
                <c:pt idx="1626">
                  <c:v>59.871003000000002</c:v>
                </c:pt>
                <c:pt idx="1627">
                  <c:v>59.871003000000002</c:v>
                </c:pt>
                <c:pt idx="1628">
                  <c:v>59.871003000000002</c:v>
                </c:pt>
                <c:pt idx="1629">
                  <c:v>59.871003000000002</c:v>
                </c:pt>
                <c:pt idx="1630">
                  <c:v>59.871003000000002</c:v>
                </c:pt>
                <c:pt idx="1631">
                  <c:v>59.872002999999999</c:v>
                </c:pt>
                <c:pt idx="1632">
                  <c:v>59.872002999999999</c:v>
                </c:pt>
                <c:pt idx="1633">
                  <c:v>59.872002999999999</c:v>
                </c:pt>
                <c:pt idx="1634">
                  <c:v>59.872002999999999</c:v>
                </c:pt>
                <c:pt idx="1635">
                  <c:v>59.872002999999999</c:v>
                </c:pt>
                <c:pt idx="1636">
                  <c:v>59.872002999999999</c:v>
                </c:pt>
                <c:pt idx="1637">
                  <c:v>59.872002999999999</c:v>
                </c:pt>
                <c:pt idx="1638">
                  <c:v>59.872002999999999</c:v>
                </c:pt>
                <c:pt idx="1639">
                  <c:v>59.872002999999999</c:v>
                </c:pt>
                <c:pt idx="1640">
                  <c:v>59.872002999999999</c:v>
                </c:pt>
                <c:pt idx="1641">
                  <c:v>59.872002999999999</c:v>
                </c:pt>
                <c:pt idx="1642">
                  <c:v>59.872002999999999</c:v>
                </c:pt>
                <c:pt idx="1643">
                  <c:v>59.872002999999999</c:v>
                </c:pt>
                <c:pt idx="1644">
                  <c:v>59.872002999999999</c:v>
                </c:pt>
                <c:pt idx="1645">
                  <c:v>59.872002999999999</c:v>
                </c:pt>
                <c:pt idx="1646">
                  <c:v>59.872002999999999</c:v>
                </c:pt>
                <c:pt idx="1647">
                  <c:v>59.872002999999999</c:v>
                </c:pt>
                <c:pt idx="1648">
                  <c:v>59.873002999999997</c:v>
                </c:pt>
                <c:pt idx="1649">
                  <c:v>59.873002999999997</c:v>
                </c:pt>
                <c:pt idx="1650">
                  <c:v>59.873002999999997</c:v>
                </c:pt>
                <c:pt idx="1651">
                  <c:v>59.873002999999997</c:v>
                </c:pt>
                <c:pt idx="1652">
                  <c:v>59.872002999999999</c:v>
                </c:pt>
                <c:pt idx="1653">
                  <c:v>59.872002999999999</c:v>
                </c:pt>
                <c:pt idx="1654">
                  <c:v>59.873002999999997</c:v>
                </c:pt>
                <c:pt idx="1655">
                  <c:v>59.873002999999997</c:v>
                </c:pt>
                <c:pt idx="1656">
                  <c:v>59.873002999999997</c:v>
                </c:pt>
                <c:pt idx="1657">
                  <c:v>59.873002999999997</c:v>
                </c:pt>
                <c:pt idx="1658">
                  <c:v>59.873002999999997</c:v>
                </c:pt>
                <c:pt idx="1659">
                  <c:v>59.873002999999997</c:v>
                </c:pt>
                <c:pt idx="1660">
                  <c:v>59.873002999999997</c:v>
                </c:pt>
                <c:pt idx="1661">
                  <c:v>59.874003000000002</c:v>
                </c:pt>
                <c:pt idx="1662">
                  <c:v>59.874003000000002</c:v>
                </c:pt>
                <c:pt idx="1663">
                  <c:v>59.874003000000002</c:v>
                </c:pt>
                <c:pt idx="1664">
                  <c:v>59.873002999999997</c:v>
                </c:pt>
                <c:pt idx="1665">
                  <c:v>59.873002999999997</c:v>
                </c:pt>
                <c:pt idx="1666">
                  <c:v>59.873002999999997</c:v>
                </c:pt>
                <c:pt idx="1667">
                  <c:v>59.873002999999997</c:v>
                </c:pt>
                <c:pt idx="1668">
                  <c:v>59.874003000000002</c:v>
                </c:pt>
                <c:pt idx="1669">
                  <c:v>59.874003000000002</c:v>
                </c:pt>
                <c:pt idx="1670">
                  <c:v>59.874003000000002</c:v>
                </c:pt>
                <c:pt idx="1671">
                  <c:v>59.874003000000002</c:v>
                </c:pt>
                <c:pt idx="1672">
                  <c:v>59.874003000000002</c:v>
                </c:pt>
                <c:pt idx="1673">
                  <c:v>59.874003000000002</c:v>
                </c:pt>
                <c:pt idx="1674">
                  <c:v>59.874003000000002</c:v>
                </c:pt>
                <c:pt idx="1675">
                  <c:v>59.874003000000002</c:v>
                </c:pt>
                <c:pt idx="1676">
                  <c:v>59.874003000000002</c:v>
                </c:pt>
                <c:pt idx="1677">
                  <c:v>59.874003000000002</c:v>
                </c:pt>
                <c:pt idx="1678">
                  <c:v>59.874003000000002</c:v>
                </c:pt>
                <c:pt idx="1679">
                  <c:v>59.874003000000002</c:v>
                </c:pt>
                <c:pt idx="1680">
                  <c:v>59.874003000000002</c:v>
                </c:pt>
                <c:pt idx="1681">
                  <c:v>59.873002999999997</c:v>
                </c:pt>
                <c:pt idx="1682">
                  <c:v>59.874003000000002</c:v>
                </c:pt>
                <c:pt idx="1683">
                  <c:v>59.874003000000002</c:v>
                </c:pt>
                <c:pt idx="1684">
                  <c:v>59.874003000000002</c:v>
                </c:pt>
                <c:pt idx="1685">
                  <c:v>59.875003</c:v>
                </c:pt>
                <c:pt idx="1686">
                  <c:v>59.875003</c:v>
                </c:pt>
                <c:pt idx="1687">
                  <c:v>59.875003</c:v>
                </c:pt>
                <c:pt idx="1688">
                  <c:v>59.876002999999997</c:v>
                </c:pt>
                <c:pt idx="1689">
                  <c:v>59.876002999999997</c:v>
                </c:pt>
                <c:pt idx="1690">
                  <c:v>59.875003</c:v>
                </c:pt>
                <c:pt idx="1691">
                  <c:v>59.875003</c:v>
                </c:pt>
                <c:pt idx="1692">
                  <c:v>59.875003</c:v>
                </c:pt>
                <c:pt idx="1693">
                  <c:v>59.875003</c:v>
                </c:pt>
                <c:pt idx="1694">
                  <c:v>59.876002999999997</c:v>
                </c:pt>
                <c:pt idx="1695">
                  <c:v>59.876002999999997</c:v>
                </c:pt>
                <c:pt idx="1696">
                  <c:v>59.876002999999997</c:v>
                </c:pt>
                <c:pt idx="1697">
                  <c:v>59.876002999999997</c:v>
                </c:pt>
                <c:pt idx="1698">
                  <c:v>59.876002999999997</c:v>
                </c:pt>
                <c:pt idx="1699">
                  <c:v>59.876002999999997</c:v>
                </c:pt>
                <c:pt idx="1700">
                  <c:v>59.875003</c:v>
                </c:pt>
                <c:pt idx="1701">
                  <c:v>59.875003</c:v>
                </c:pt>
                <c:pt idx="1702">
                  <c:v>59.875003</c:v>
                </c:pt>
                <c:pt idx="1703">
                  <c:v>59.875003</c:v>
                </c:pt>
                <c:pt idx="1704">
                  <c:v>59.875003</c:v>
                </c:pt>
                <c:pt idx="1705">
                  <c:v>59.875003</c:v>
                </c:pt>
                <c:pt idx="1706">
                  <c:v>59.875003</c:v>
                </c:pt>
                <c:pt idx="1707">
                  <c:v>59.876002999999997</c:v>
                </c:pt>
                <c:pt idx="1708">
                  <c:v>59.876002999999997</c:v>
                </c:pt>
                <c:pt idx="1709">
                  <c:v>59.876002999999997</c:v>
                </c:pt>
                <c:pt idx="1710">
                  <c:v>59.876002999999997</c:v>
                </c:pt>
                <c:pt idx="1711">
                  <c:v>59.876002999999997</c:v>
                </c:pt>
                <c:pt idx="1712">
                  <c:v>59.876002999999997</c:v>
                </c:pt>
                <c:pt idx="1713">
                  <c:v>59.876002999999997</c:v>
                </c:pt>
                <c:pt idx="1714">
                  <c:v>59.875003</c:v>
                </c:pt>
                <c:pt idx="1715">
                  <c:v>59.875003</c:v>
                </c:pt>
                <c:pt idx="1716">
                  <c:v>59.875003</c:v>
                </c:pt>
                <c:pt idx="1717">
                  <c:v>59.875003</c:v>
                </c:pt>
                <c:pt idx="1718">
                  <c:v>59.875003</c:v>
                </c:pt>
                <c:pt idx="1719">
                  <c:v>59.875003</c:v>
                </c:pt>
                <c:pt idx="1720">
                  <c:v>59.875003</c:v>
                </c:pt>
                <c:pt idx="1721">
                  <c:v>59.875003</c:v>
                </c:pt>
                <c:pt idx="1722">
                  <c:v>59.875003</c:v>
                </c:pt>
                <c:pt idx="1723">
                  <c:v>59.876002999999997</c:v>
                </c:pt>
                <c:pt idx="1724">
                  <c:v>59.876002999999997</c:v>
                </c:pt>
                <c:pt idx="1725">
                  <c:v>59.876002999999997</c:v>
                </c:pt>
                <c:pt idx="1726">
                  <c:v>59.877003000000002</c:v>
                </c:pt>
                <c:pt idx="1727">
                  <c:v>59.877003000000002</c:v>
                </c:pt>
                <c:pt idx="1728">
                  <c:v>59.877003000000002</c:v>
                </c:pt>
                <c:pt idx="1729">
                  <c:v>59.877003000000002</c:v>
                </c:pt>
                <c:pt idx="1730">
                  <c:v>59.878003</c:v>
                </c:pt>
                <c:pt idx="1731">
                  <c:v>59.878003</c:v>
                </c:pt>
                <c:pt idx="1732">
                  <c:v>59.877003000000002</c:v>
                </c:pt>
                <c:pt idx="1733">
                  <c:v>59.877003000000002</c:v>
                </c:pt>
                <c:pt idx="1734">
                  <c:v>59.877003000000002</c:v>
                </c:pt>
                <c:pt idx="1735">
                  <c:v>59.877003000000002</c:v>
                </c:pt>
                <c:pt idx="1736">
                  <c:v>59.876002999999997</c:v>
                </c:pt>
                <c:pt idx="1737">
                  <c:v>59.876002999999997</c:v>
                </c:pt>
                <c:pt idx="1738">
                  <c:v>59.876002999999997</c:v>
                </c:pt>
                <c:pt idx="1739">
                  <c:v>59.876002999999997</c:v>
                </c:pt>
                <c:pt idx="1740">
                  <c:v>59.876002999999997</c:v>
                </c:pt>
                <c:pt idx="1741">
                  <c:v>59.876002999999997</c:v>
                </c:pt>
                <c:pt idx="1742">
                  <c:v>59.876002999999997</c:v>
                </c:pt>
                <c:pt idx="1743">
                  <c:v>59.876002999999997</c:v>
                </c:pt>
                <c:pt idx="1744">
                  <c:v>59.876002999999997</c:v>
                </c:pt>
                <c:pt idx="1745">
                  <c:v>59.877003000000002</c:v>
                </c:pt>
                <c:pt idx="1746">
                  <c:v>59.877003000000002</c:v>
                </c:pt>
                <c:pt idx="1747">
                  <c:v>59.878003</c:v>
                </c:pt>
                <c:pt idx="1748">
                  <c:v>59.878003</c:v>
                </c:pt>
                <c:pt idx="1749">
                  <c:v>59.878003</c:v>
                </c:pt>
                <c:pt idx="1750">
                  <c:v>59.878003</c:v>
                </c:pt>
                <c:pt idx="1751">
                  <c:v>59.878003</c:v>
                </c:pt>
                <c:pt idx="1752">
                  <c:v>59.877003000000002</c:v>
                </c:pt>
                <c:pt idx="1753">
                  <c:v>59.877003000000002</c:v>
                </c:pt>
                <c:pt idx="1754">
                  <c:v>59.877003000000002</c:v>
                </c:pt>
                <c:pt idx="1755">
                  <c:v>59.877003000000002</c:v>
                </c:pt>
                <c:pt idx="1756">
                  <c:v>59.876002999999997</c:v>
                </c:pt>
                <c:pt idx="1757">
                  <c:v>59.876002999999997</c:v>
                </c:pt>
                <c:pt idx="1758">
                  <c:v>59.877003000000002</c:v>
                </c:pt>
                <c:pt idx="1759">
                  <c:v>59.877003000000002</c:v>
                </c:pt>
                <c:pt idx="1760">
                  <c:v>59.877003000000002</c:v>
                </c:pt>
                <c:pt idx="1761">
                  <c:v>59.878003</c:v>
                </c:pt>
                <c:pt idx="1762">
                  <c:v>59.878003</c:v>
                </c:pt>
                <c:pt idx="1763">
                  <c:v>59.878003</c:v>
                </c:pt>
                <c:pt idx="1764">
                  <c:v>59.878003</c:v>
                </c:pt>
                <c:pt idx="1765">
                  <c:v>59.878003</c:v>
                </c:pt>
                <c:pt idx="1766">
                  <c:v>59.878003</c:v>
                </c:pt>
                <c:pt idx="1767">
                  <c:v>59.878003</c:v>
                </c:pt>
                <c:pt idx="1768">
                  <c:v>59.878003</c:v>
                </c:pt>
                <c:pt idx="1769">
                  <c:v>59.878003</c:v>
                </c:pt>
                <c:pt idx="1770">
                  <c:v>59.878003</c:v>
                </c:pt>
                <c:pt idx="1771">
                  <c:v>59.878003</c:v>
                </c:pt>
                <c:pt idx="1772">
                  <c:v>59.878003</c:v>
                </c:pt>
                <c:pt idx="1773">
                  <c:v>59.878003</c:v>
                </c:pt>
                <c:pt idx="1774">
                  <c:v>59.878003</c:v>
                </c:pt>
                <c:pt idx="1775">
                  <c:v>59.878003</c:v>
                </c:pt>
                <c:pt idx="1776">
                  <c:v>59.878003</c:v>
                </c:pt>
                <c:pt idx="1777">
                  <c:v>59.878003</c:v>
                </c:pt>
                <c:pt idx="1778">
                  <c:v>59.878003</c:v>
                </c:pt>
                <c:pt idx="1779">
                  <c:v>59.878003</c:v>
                </c:pt>
                <c:pt idx="1780">
                  <c:v>59.878003</c:v>
                </c:pt>
                <c:pt idx="1781">
                  <c:v>59.877003000000002</c:v>
                </c:pt>
                <c:pt idx="1782">
                  <c:v>59.877003000000002</c:v>
                </c:pt>
                <c:pt idx="1783">
                  <c:v>59.877003000000002</c:v>
                </c:pt>
                <c:pt idx="1784">
                  <c:v>59.878003</c:v>
                </c:pt>
                <c:pt idx="1785">
                  <c:v>59.878003</c:v>
                </c:pt>
                <c:pt idx="1786">
                  <c:v>59.878003</c:v>
                </c:pt>
                <c:pt idx="1787">
                  <c:v>59.879002999999997</c:v>
                </c:pt>
                <c:pt idx="1788">
                  <c:v>59.879002999999997</c:v>
                </c:pt>
                <c:pt idx="1789">
                  <c:v>59.879002999999997</c:v>
                </c:pt>
                <c:pt idx="1790">
                  <c:v>59.880003000000002</c:v>
                </c:pt>
                <c:pt idx="1791">
                  <c:v>59.880003000000002</c:v>
                </c:pt>
                <c:pt idx="1792">
                  <c:v>59.880003000000002</c:v>
                </c:pt>
                <c:pt idx="1793">
                  <c:v>59.880003000000002</c:v>
                </c:pt>
                <c:pt idx="1794">
                  <c:v>59.881003</c:v>
                </c:pt>
                <c:pt idx="1795">
                  <c:v>59.881003</c:v>
                </c:pt>
                <c:pt idx="1796">
                  <c:v>59.881003</c:v>
                </c:pt>
                <c:pt idx="1797">
                  <c:v>59.880003000000002</c:v>
                </c:pt>
                <c:pt idx="1798">
                  <c:v>59.880003000000002</c:v>
                </c:pt>
                <c:pt idx="1799">
                  <c:v>59.880003000000002</c:v>
                </c:pt>
                <c:pt idx="1800">
                  <c:v>59.880003000000002</c:v>
                </c:pt>
                <c:pt idx="1801">
                  <c:v>59.880003000000002</c:v>
                </c:pt>
                <c:pt idx="1802">
                  <c:v>59.879002999999997</c:v>
                </c:pt>
                <c:pt idx="1803">
                  <c:v>59.879002999999997</c:v>
                </c:pt>
                <c:pt idx="1804">
                  <c:v>59.879002999999997</c:v>
                </c:pt>
                <c:pt idx="1805">
                  <c:v>59.879002999999997</c:v>
                </c:pt>
                <c:pt idx="1806">
                  <c:v>59.879002999999997</c:v>
                </c:pt>
                <c:pt idx="1807">
                  <c:v>59.879002999999997</c:v>
                </c:pt>
                <c:pt idx="1808">
                  <c:v>59.880003000000002</c:v>
                </c:pt>
                <c:pt idx="1809">
                  <c:v>59.880003000000002</c:v>
                </c:pt>
                <c:pt idx="1810">
                  <c:v>59.880003000000002</c:v>
                </c:pt>
                <c:pt idx="1811">
                  <c:v>59.881003</c:v>
                </c:pt>
                <c:pt idx="1812">
                  <c:v>59.881003</c:v>
                </c:pt>
                <c:pt idx="1813">
                  <c:v>59.881003</c:v>
                </c:pt>
                <c:pt idx="1814">
                  <c:v>59.881003</c:v>
                </c:pt>
                <c:pt idx="1815">
                  <c:v>59.881003</c:v>
                </c:pt>
                <c:pt idx="1816">
                  <c:v>59.881003</c:v>
                </c:pt>
                <c:pt idx="1817">
                  <c:v>59.881003</c:v>
                </c:pt>
                <c:pt idx="1818">
                  <c:v>59.881003</c:v>
                </c:pt>
                <c:pt idx="1819">
                  <c:v>59.881003</c:v>
                </c:pt>
                <c:pt idx="1820">
                  <c:v>59.880003000000002</c:v>
                </c:pt>
                <c:pt idx="1821">
                  <c:v>59.880003000000002</c:v>
                </c:pt>
                <c:pt idx="1822">
                  <c:v>59.880003000000002</c:v>
                </c:pt>
                <c:pt idx="1823">
                  <c:v>59.880003000000002</c:v>
                </c:pt>
                <c:pt idx="1824">
                  <c:v>59.879002999999997</c:v>
                </c:pt>
                <c:pt idx="1825">
                  <c:v>59.879002999999997</c:v>
                </c:pt>
                <c:pt idx="1826">
                  <c:v>59.880003000000002</c:v>
                </c:pt>
                <c:pt idx="1827">
                  <c:v>59.880003000000002</c:v>
                </c:pt>
                <c:pt idx="1828">
                  <c:v>59.880003000000002</c:v>
                </c:pt>
                <c:pt idx="1829">
                  <c:v>59.881003</c:v>
                </c:pt>
                <c:pt idx="1830">
                  <c:v>59.881003</c:v>
                </c:pt>
                <c:pt idx="1831">
                  <c:v>59.881003</c:v>
                </c:pt>
                <c:pt idx="1832">
                  <c:v>59.881003</c:v>
                </c:pt>
                <c:pt idx="1833">
                  <c:v>59.881003</c:v>
                </c:pt>
                <c:pt idx="1834">
                  <c:v>59.881003</c:v>
                </c:pt>
                <c:pt idx="1835">
                  <c:v>59.881003</c:v>
                </c:pt>
                <c:pt idx="1836">
                  <c:v>59.881003</c:v>
                </c:pt>
                <c:pt idx="1837">
                  <c:v>59.881003</c:v>
                </c:pt>
                <c:pt idx="1838">
                  <c:v>59.881003</c:v>
                </c:pt>
                <c:pt idx="1839">
                  <c:v>59.881003</c:v>
                </c:pt>
                <c:pt idx="1840">
                  <c:v>59.881003</c:v>
                </c:pt>
                <c:pt idx="1841">
                  <c:v>59.881003</c:v>
                </c:pt>
                <c:pt idx="1842">
                  <c:v>59.881003</c:v>
                </c:pt>
                <c:pt idx="1843">
                  <c:v>59.880003000000002</c:v>
                </c:pt>
                <c:pt idx="1844">
                  <c:v>59.880003000000002</c:v>
                </c:pt>
                <c:pt idx="1845">
                  <c:v>59.880003000000002</c:v>
                </c:pt>
                <c:pt idx="1846">
                  <c:v>59.880003000000002</c:v>
                </c:pt>
                <c:pt idx="1847">
                  <c:v>59.880003000000002</c:v>
                </c:pt>
                <c:pt idx="1848">
                  <c:v>59.880003000000002</c:v>
                </c:pt>
                <c:pt idx="1849">
                  <c:v>59.881003</c:v>
                </c:pt>
                <c:pt idx="1850">
                  <c:v>59.881003</c:v>
                </c:pt>
                <c:pt idx="1851">
                  <c:v>59.881003</c:v>
                </c:pt>
                <c:pt idx="1852">
                  <c:v>59.882002999999997</c:v>
                </c:pt>
                <c:pt idx="1853">
                  <c:v>59.882002999999997</c:v>
                </c:pt>
                <c:pt idx="1854">
                  <c:v>59.882002999999997</c:v>
                </c:pt>
                <c:pt idx="1855">
                  <c:v>59.882002999999997</c:v>
                </c:pt>
                <c:pt idx="1856">
                  <c:v>59.882002999999997</c:v>
                </c:pt>
                <c:pt idx="1857">
                  <c:v>59.881003</c:v>
                </c:pt>
                <c:pt idx="1858">
                  <c:v>59.881003</c:v>
                </c:pt>
                <c:pt idx="1859">
                  <c:v>59.880003000000002</c:v>
                </c:pt>
                <c:pt idx="1860">
                  <c:v>59.879002999999997</c:v>
                </c:pt>
                <c:pt idx="1861">
                  <c:v>59.879002999999997</c:v>
                </c:pt>
                <c:pt idx="1862">
                  <c:v>59.879002999999997</c:v>
                </c:pt>
                <c:pt idx="1863">
                  <c:v>59.879002999999997</c:v>
                </c:pt>
                <c:pt idx="1864">
                  <c:v>59.880003000000002</c:v>
                </c:pt>
                <c:pt idx="1865">
                  <c:v>59.880003000000002</c:v>
                </c:pt>
                <c:pt idx="1866">
                  <c:v>59.881003</c:v>
                </c:pt>
                <c:pt idx="1867">
                  <c:v>59.881003</c:v>
                </c:pt>
                <c:pt idx="1868">
                  <c:v>59.881003</c:v>
                </c:pt>
                <c:pt idx="1869">
                  <c:v>59.881003</c:v>
                </c:pt>
                <c:pt idx="1870">
                  <c:v>59.881003</c:v>
                </c:pt>
                <c:pt idx="1871">
                  <c:v>59.881003</c:v>
                </c:pt>
                <c:pt idx="1872">
                  <c:v>59.881003</c:v>
                </c:pt>
                <c:pt idx="1873">
                  <c:v>59.881003</c:v>
                </c:pt>
                <c:pt idx="1874">
                  <c:v>59.881003</c:v>
                </c:pt>
                <c:pt idx="1875">
                  <c:v>59.881003</c:v>
                </c:pt>
                <c:pt idx="1876">
                  <c:v>59.881003</c:v>
                </c:pt>
                <c:pt idx="1877">
                  <c:v>59.881003</c:v>
                </c:pt>
                <c:pt idx="1878">
                  <c:v>59.881003</c:v>
                </c:pt>
                <c:pt idx="1879">
                  <c:v>59.881003</c:v>
                </c:pt>
                <c:pt idx="1880">
                  <c:v>59.881003</c:v>
                </c:pt>
                <c:pt idx="1881">
                  <c:v>59.881003</c:v>
                </c:pt>
                <c:pt idx="1882">
                  <c:v>59.881003</c:v>
                </c:pt>
                <c:pt idx="1883">
                  <c:v>59.881003</c:v>
                </c:pt>
                <c:pt idx="1884">
                  <c:v>59.881003</c:v>
                </c:pt>
                <c:pt idx="1885">
                  <c:v>59.881003</c:v>
                </c:pt>
                <c:pt idx="1886">
                  <c:v>59.881003</c:v>
                </c:pt>
                <c:pt idx="1887">
                  <c:v>59.881003</c:v>
                </c:pt>
                <c:pt idx="1888">
                  <c:v>59.881003</c:v>
                </c:pt>
                <c:pt idx="1889">
                  <c:v>59.881003</c:v>
                </c:pt>
                <c:pt idx="1890">
                  <c:v>59.881003</c:v>
                </c:pt>
                <c:pt idx="1891">
                  <c:v>59.881003</c:v>
                </c:pt>
                <c:pt idx="1892">
                  <c:v>59.881003</c:v>
                </c:pt>
                <c:pt idx="1893">
                  <c:v>59.882002999999997</c:v>
                </c:pt>
                <c:pt idx="1894">
                  <c:v>59.882002999999997</c:v>
                </c:pt>
                <c:pt idx="1895">
                  <c:v>59.881003</c:v>
                </c:pt>
                <c:pt idx="1896">
                  <c:v>59.881003</c:v>
                </c:pt>
                <c:pt idx="1897">
                  <c:v>59.881003</c:v>
                </c:pt>
                <c:pt idx="1898">
                  <c:v>59.881003</c:v>
                </c:pt>
                <c:pt idx="1899">
                  <c:v>59.881003</c:v>
                </c:pt>
                <c:pt idx="1900">
                  <c:v>59.881003</c:v>
                </c:pt>
                <c:pt idx="1901">
                  <c:v>59.881003</c:v>
                </c:pt>
                <c:pt idx="1902">
                  <c:v>59.881003</c:v>
                </c:pt>
                <c:pt idx="1903">
                  <c:v>59.881003</c:v>
                </c:pt>
                <c:pt idx="1904">
                  <c:v>59.882002999999997</c:v>
                </c:pt>
                <c:pt idx="1905">
                  <c:v>59.882002999999997</c:v>
                </c:pt>
                <c:pt idx="1906">
                  <c:v>59.882002999999997</c:v>
                </c:pt>
                <c:pt idx="1907">
                  <c:v>59.882002999999997</c:v>
                </c:pt>
                <c:pt idx="1908">
                  <c:v>59.882002999999997</c:v>
                </c:pt>
                <c:pt idx="1909">
                  <c:v>59.882002999999997</c:v>
                </c:pt>
                <c:pt idx="1910">
                  <c:v>59.882002999999997</c:v>
                </c:pt>
                <c:pt idx="1911">
                  <c:v>59.882002999999997</c:v>
                </c:pt>
                <c:pt idx="1912">
                  <c:v>59.882002999999997</c:v>
                </c:pt>
                <c:pt idx="1913">
                  <c:v>59.882002999999997</c:v>
                </c:pt>
                <c:pt idx="1914">
                  <c:v>59.882002999999997</c:v>
                </c:pt>
                <c:pt idx="1915">
                  <c:v>59.882002999999997</c:v>
                </c:pt>
                <c:pt idx="1916">
                  <c:v>59.882002999999997</c:v>
                </c:pt>
                <c:pt idx="1917">
                  <c:v>59.882002999999997</c:v>
                </c:pt>
                <c:pt idx="1918">
                  <c:v>59.882002999999997</c:v>
                </c:pt>
                <c:pt idx="1919">
                  <c:v>59.882002999999997</c:v>
                </c:pt>
                <c:pt idx="1920">
                  <c:v>59.882002999999997</c:v>
                </c:pt>
                <c:pt idx="1921">
                  <c:v>59.882002999999997</c:v>
                </c:pt>
                <c:pt idx="1922">
                  <c:v>59.882002999999997</c:v>
                </c:pt>
                <c:pt idx="1923">
                  <c:v>59.882002999999997</c:v>
                </c:pt>
                <c:pt idx="1924">
                  <c:v>59.881003</c:v>
                </c:pt>
                <c:pt idx="1925">
                  <c:v>59.881003</c:v>
                </c:pt>
                <c:pt idx="1926">
                  <c:v>59.881003</c:v>
                </c:pt>
                <c:pt idx="1927">
                  <c:v>59.881003</c:v>
                </c:pt>
                <c:pt idx="1928">
                  <c:v>59.881003</c:v>
                </c:pt>
                <c:pt idx="1929">
                  <c:v>59.882002999999997</c:v>
                </c:pt>
                <c:pt idx="1930">
                  <c:v>59.882002999999997</c:v>
                </c:pt>
                <c:pt idx="1931">
                  <c:v>59.882002999999997</c:v>
                </c:pt>
                <c:pt idx="1932">
                  <c:v>59.882002999999997</c:v>
                </c:pt>
                <c:pt idx="1933">
                  <c:v>59.883003000000002</c:v>
                </c:pt>
                <c:pt idx="1934">
                  <c:v>59.883003000000002</c:v>
                </c:pt>
                <c:pt idx="1935">
                  <c:v>59.883003000000002</c:v>
                </c:pt>
                <c:pt idx="1936">
                  <c:v>59.883003000000002</c:v>
                </c:pt>
                <c:pt idx="1937">
                  <c:v>59.884003</c:v>
                </c:pt>
                <c:pt idx="1938">
                  <c:v>59.884003</c:v>
                </c:pt>
                <c:pt idx="1939">
                  <c:v>59.884003</c:v>
                </c:pt>
                <c:pt idx="1940">
                  <c:v>59.883003000000002</c:v>
                </c:pt>
                <c:pt idx="1941">
                  <c:v>59.883003000000002</c:v>
                </c:pt>
                <c:pt idx="1942">
                  <c:v>59.883003000000002</c:v>
                </c:pt>
                <c:pt idx="1943">
                  <c:v>59.883003000000002</c:v>
                </c:pt>
                <c:pt idx="1944">
                  <c:v>59.883003000000002</c:v>
                </c:pt>
                <c:pt idx="1945">
                  <c:v>59.883003000000002</c:v>
                </c:pt>
                <c:pt idx="1946">
                  <c:v>59.882002999999997</c:v>
                </c:pt>
                <c:pt idx="1947">
                  <c:v>59.882002999999997</c:v>
                </c:pt>
                <c:pt idx="1948">
                  <c:v>59.882002999999997</c:v>
                </c:pt>
                <c:pt idx="1949">
                  <c:v>59.882002999999997</c:v>
                </c:pt>
                <c:pt idx="1950">
                  <c:v>59.882002999999997</c:v>
                </c:pt>
                <c:pt idx="1951">
                  <c:v>59.882002999999997</c:v>
                </c:pt>
                <c:pt idx="1952">
                  <c:v>59.882002999999997</c:v>
                </c:pt>
                <c:pt idx="1953">
                  <c:v>59.882002999999997</c:v>
                </c:pt>
                <c:pt idx="1954">
                  <c:v>59.882002999999997</c:v>
                </c:pt>
                <c:pt idx="1955">
                  <c:v>59.882002999999997</c:v>
                </c:pt>
                <c:pt idx="1956">
                  <c:v>59.882002999999997</c:v>
                </c:pt>
                <c:pt idx="1957">
                  <c:v>59.882002999999997</c:v>
                </c:pt>
                <c:pt idx="1958">
                  <c:v>59.882002999999997</c:v>
                </c:pt>
                <c:pt idx="1959">
                  <c:v>59.883003000000002</c:v>
                </c:pt>
                <c:pt idx="1960">
                  <c:v>59.883003000000002</c:v>
                </c:pt>
                <c:pt idx="1961">
                  <c:v>59.883003000000002</c:v>
                </c:pt>
                <c:pt idx="1962">
                  <c:v>59.883003000000002</c:v>
                </c:pt>
                <c:pt idx="1963">
                  <c:v>59.883003000000002</c:v>
                </c:pt>
                <c:pt idx="1964">
                  <c:v>59.883003000000002</c:v>
                </c:pt>
                <c:pt idx="1965">
                  <c:v>59.883003000000002</c:v>
                </c:pt>
                <c:pt idx="1966">
                  <c:v>59.882002999999997</c:v>
                </c:pt>
                <c:pt idx="1967">
                  <c:v>59.882002999999997</c:v>
                </c:pt>
                <c:pt idx="1968">
                  <c:v>59.882002999999997</c:v>
                </c:pt>
                <c:pt idx="1969">
                  <c:v>59.882002999999997</c:v>
                </c:pt>
                <c:pt idx="1970">
                  <c:v>59.883003000000002</c:v>
                </c:pt>
                <c:pt idx="1971">
                  <c:v>59.883003000000002</c:v>
                </c:pt>
                <c:pt idx="1972">
                  <c:v>59.883003000000002</c:v>
                </c:pt>
                <c:pt idx="1973">
                  <c:v>59.883003000000002</c:v>
                </c:pt>
                <c:pt idx="1974">
                  <c:v>59.883003000000002</c:v>
                </c:pt>
                <c:pt idx="1975">
                  <c:v>59.883003000000002</c:v>
                </c:pt>
                <c:pt idx="1976">
                  <c:v>59.883003000000002</c:v>
                </c:pt>
                <c:pt idx="1977">
                  <c:v>59.883003000000002</c:v>
                </c:pt>
                <c:pt idx="1978">
                  <c:v>59.883003000000002</c:v>
                </c:pt>
                <c:pt idx="1979">
                  <c:v>59.883003000000002</c:v>
                </c:pt>
                <c:pt idx="1980">
                  <c:v>59.883003000000002</c:v>
                </c:pt>
                <c:pt idx="1981">
                  <c:v>59.882002999999997</c:v>
                </c:pt>
                <c:pt idx="1982">
                  <c:v>59.882002999999997</c:v>
                </c:pt>
                <c:pt idx="1983">
                  <c:v>59.882002999999997</c:v>
                </c:pt>
                <c:pt idx="1984">
                  <c:v>59.882002999999997</c:v>
                </c:pt>
                <c:pt idx="1985">
                  <c:v>59.882002999999997</c:v>
                </c:pt>
                <c:pt idx="1986">
                  <c:v>59.882002999999997</c:v>
                </c:pt>
                <c:pt idx="1987">
                  <c:v>59.882002999999997</c:v>
                </c:pt>
                <c:pt idx="1988">
                  <c:v>59.882002999999997</c:v>
                </c:pt>
                <c:pt idx="1989">
                  <c:v>59.882002999999997</c:v>
                </c:pt>
                <c:pt idx="1990">
                  <c:v>59.882002999999997</c:v>
                </c:pt>
                <c:pt idx="1991">
                  <c:v>59.882002999999997</c:v>
                </c:pt>
                <c:pt idx="1992">
                  <c:v>59.882002999999997</c:v>
                </c:pt>
                <c:pt idx="1993">
                  <c:v>59.882002999999997</c:v>
                </c:pt>
                <c:pt idx="1994">
                  <c:v>59.882002999999997</c:v>
                </c:pt>
                <c:pt idx="1995">
                  <c:v>59.882002999999997</c:v>
                </c:pt>
                <c:pt idx="1996">
                  <c:v>59.882002999999997</c:v>
                </c:pt>
                <c:pt idx="1997">
                  <c:v>59.882002999999997</c:v>
                </c:pt>
                <c:pt idx="1998">
                  <c:v>59.882002999999997</c:v>
                </c:pt>
                <c:pt idx="1999">
                  <c:v>59.882002999999997</c:v>
                </c:pt>
                <c:pt idx="2000">
                  <c:v>59.882002999999997</c:v>
                </c:pt>
                <c:pt idx="2001">
                  <c:v>59.882002999999997</c:v>
                </c:pt>
                <c:pt idx="2002">
                  <c:v>59.882002999999997</c:v>
                </c:pt>
                <c:pt idx="2003">
                  <c:v>59.882002999999997</c:v>
                </c:pt>
                <c:pt idx="2004">
                  <c:v>59.882002999999997</c:v>
                </c:pt>
                <c:pt idx="2005">
                  <c:v>59.883003000000002</c:v>
                </c:pt>
                <c:pt idx="2006">
                  <c:v>59.883003000000002</c:v>
                </c:pt>
                <c:pt idx="2007">
                  <c:v>59.883003000000002</c:v>
                </c:pt>
                <c:pt idx="2008">
                  <c:v>59.883003000000002</c:v>
                </c:pt>
                <c:pt idx="2009">
                  <c:v>59.883003000000002</c:v>
                </c:pt>
                <c:pt idx="2010">
                  <c:v>59.883003000000002</c:v>
                </c:pt>
                <c:pt idx="2011">
                  <c:v>59.884003</c:v>
                </c:pt>
                <c:pt idx="2012">
                  <c:v>59.883003000000002</c:v>
                </c:pt>
                <c:pt idx="2013">
                  <c:v>59.883003000000002</c:v>
                </c:pt>
                <c:pt idx="2014">
                  <c:v>59.883003000000002</c:v>
                </c:pt>
                <c:pt idx="2015">
                  <c:v>59.883003000000002</c:v>
                </c:pt>
                <c:pt idx="2016">
                  <c:v>59.882002999999997</c:v>
                </c:pt>
                <c:pt idx="2017">
                  <c:v>59.882002999999997</c:v>
                </c:pt>
                <c:pt idx="2018">
                  <c:v>59.882002999999997</c:v>
                </c:pt>
                <c:pt idx="2019">
                  <c:v>59.882002999999997</c:v>
                </c:pt>
                <c:pt idx="2020">
                  <c:v>59.882002999999997</c:v>
                </c:pt>
                <c:pt idx="2021">
                  <c:v>59.882002999999997</c:v>
                </c:pt>
                <c:pt idx="2022">
                  <c:v>59.883003000000002</c:v>
                </c:pt>
                <c:pt idx="2023">
                  <c:v>59.883003000000002</c:v>
                </c:pt>
                <c:pt idx="2024">
                  <c:v>59.883003000000002</c:v>
                </c:pt>
                <c:pt idx="2025">
                  <c:v>59.883003000000002</c:v>
                </c:pt>
                <c:pt idx="2026">
                  <c:v>59.883003000000002</c:v>
                </c:pt>
                <c:pt idx="2027">
                  <c:v>59.883003000000002</c:v>
                </c:pt>
                <c:pt idx="2028">
                  <c:v>59.883003000000002</c:v>
                </c:pt>
                <c:pt idx="2029">
                  <c:v>59.883003000000002</c:v>
                </c:pt>
                <c:pt idx="2030">
                  <c:v>59.883003000000002</c:v>
                </c:pt>
                <c:pt idx="2031">
                  <c:v>59.883003000000002</c:v>
                </c:pt>
                <c:pt idx="2032">
                  <c:v>59.883003000000002</c:v>
                </c:pt>
                <c:pt idx="2033">
                  <c:v>59.882002999999997</c:v>
                </c:pt>
                <c:pt idx="2034">
                  <c:v>59.882002999999997</c:v>
                </c:pt>
                <c:pt idx="2035">
                  <c:v>59.882002999999997</c:v>
                </c:pt>
                <c:pt idx="2036">
                  <c:v>59.882002999999997</c:v>
                </c:pt>
                <c:pt idx="2037">
                  <c:v>59.883003000000002</c:v>
                </c:pt>
                <c:pt idx="2038">
                  <c:v>59.883003000000002</c:v>
                </c:pt>
                <c:pt idx="2039">
                  <c:v>59.883003000000002</c:v>
                </c:pt>
                <c:pt idx="2040">
                  <c:v>59.883003000000002</c:v>
                </c:pt>
                <c:pt idx="2041">
                  <c:v>59.883003000000002</c:v>
                </c:pt>
                <c:pt idx="2042">
                  <c:v>59.883003000000002</c:v>
                </c:pt>
                <c:pt idx="2043">
                  <c:v>59.883003000000002</c:v>
                </c:pt>
                <c:pt idx="2044">
                  <c:v>59.883003000000002</c:v>
                </c:pt>
                <c:pt idx="2045">
                  <c:v>59.883003000000002</c:v>
                </c:pt>
                <c:pt idx="2046">
                  <c:v>59.883003000000002</c:v>
                </c:pt>
                <c:pt idx="2047">
                  <c:v>59.883003000000002</c:v>
                </c:pt>
                <c:pt idx="2048">
                  <c:v>59.883003000000002</c:v>
                </c:pt>
                <c:pt idx="2049">
                  <c:v>59.883003000000002</c:v>
                </c:pt>
                <c:pt idx="2050">
                  <c:v>59.883003000000002</c:v>
                </c:pt>
                <c:pt idx="2051">
                  <c:v>59.883003000000002</c:v>
                </c:pt>
                <c:pt idx="2052">
                  <c:v>59.883003000000002</c:v>
                </c:pt>
                <c:pt idx="2053">
                  <c:v>59.883003000000002</c:v>
                </c:pt>
                <c:pt idx="2054">
                  <c:v>59.883003000000002</c:v>
                </c:pt>
                <c:pt idx="2055">
                  <c:v>59.883003000000002</c:v>
                </c:pt>
                <c:pt idx="2056">
                  <c:v>59.883003000000002</c:v>
                </c:pt>
                <c:pt idx="2057">
                  <c:v>59.883003000000002</c:v>
                </c:pt>
                <c:pt idx="2058">
                  <c:v>59.884003</c:v>
                </c:pt>
                <c:pt idx="2059">
                  <c:v>59.884003</c:v>
                </c:pt>
                <c:pt idx="2060">
                  <c:v>59.884003</c:v>
                </c:pt>
                <c:pt idx="2061">
                  <c:v>59.884003</c:v>
                </c:pt>
                <c:pt idx="2062">
                  <c:v>59.884003</c:v>
                </c:pt>
                <c:pt idx="2063">
                  <c:v>59.884003</c:v>
                </c:pt>
                <c:pt idx="2064">
                  <c:v>59.884003</c:v>
                </c:pt>
                <c:pt idx="2065">
                  <c:v>59.884003</c:v>
                </c:pt>
                <c:pt idx="2066">
                  <c:v>59.884003</c:v>
                </c:pt>
                <c:pt idx="2067">
                  <c:v>59.884003</c:v>
                </c:pt>
                <c:pt idx="2068">
                  <c:v>59.884003</c:v>
                </c:pt>
                <c:pt idx="2069">
                  <c:v>59.883003000000002</c:v>
                </c:pt>
                <c:pt idx="2070">
                  <c:v>59.883003000000002</c:v>
                </c:pt>
                <c:pt idx="2071">
                  <c:v>59.883003000000002</c:v>
                </c:pt>
                <c:pt idx="2072">
                  <c:v>59.883003000000002</c:v>
                </c:pt>
                <c:pt idx="2073">
                  <c:v>59.883003000000002</c:v>
                </c:pt>
                <c:pt idx="2074">
                  <c:v>59.883003000000002</c:v>
                </c:pt>
                <c:pt idx="2075">
                  <c:v>59.883003000000002</c:v>
                </c:pt>
                <c:pt idx="2076">
                  <c:v>59.883003000000002</c:v>
                </c:pt>
                <c:pt idx="2077">
                  <c:v>59.883003000000002</c:v>
                </c:pt>
                <c:pt idx="2078">
                  <c:v>59.883003000000002</c:v>
                </c:pt>
                <c:pt idx="2079">
                  <c:v>59.883003000000002</c:v>
                </c:pt>
                <c:pt idx="2080">
                  <c:v>59.883003000000002</c:v>
                </c:pt>
                <c:pt idx="2081">
                  <c:v>59.882002999999997</c:v>
                </c:pt>
                <c:pt idx="2082">
                  <c:v>59.882002999999997</c:v>
                </c:pt>
                <c:pt idx="2083">
                  <c:v>59.882002999999997</c:v>
                </c:pt>
                <c:pt idx="2084">
                  <c:v>59.882002999999997</c:v>
                </c:pt>
                <c:pt idx="2085">
                  <c:v>59.882002999999997</c:v>
                </c:pt>
                <c:pt idx="2086">
                  <c:v>59.882002999999997</c:v>
                </c:pt>
                <c:pt idx="2087">
                  <c:v>59.883003000000002</c:v>
                </c:pt>
                <c:pt idx="2088">
                  <c:v>59.883003000000002</c:v>
                </c:pt>
                <c:pt idx="2089">
                  <c:v>59.883003000000002</c:v>
                </c:pt>
                <c:pt idx="2090">
                  <c:v>59.883003000000002</c:v>
                </c:pt>
                <c:pt idx="2091">
                  <c:v>59.883003000000002</c:v>
                </c:pt>
                <c:pt idx="2092">
                  <c:v>59.883003000000002</c:v>
                </c:pt>
                <c:pt idx="2093">
                  <c:v>59.883003000000002</c:v>
                </c:pt>
                <c:pt idx="2094">
                  <c:v>59.883003000000002</c:v>
                </c:pt>
                <c:pt idx="2095">
                  <c:v>59.883003000000002</c:v>
                </c:pt>
                <c:pt idx="2096">
                  <c:v>59.883003000000002</c:v>
                </c:pt>
                <c:pt idx="2097">
                  <c:v>59.882002999999997</c:v>
                </c:pt>
                <c:pt idx="2098">
                  <c:v>59.882002999999997</c:v>
                </c:pt>
                <c:pt idx="2099">
                  <c:v>59.882002999999997</c:v>
                </c:pt>
                <c:pt idx="2100">
                  <c:v>59.882002999999997</c:v>
                </c:pt>
                <c:pt idx="2101">
                  <c:v>59.882002999999997</c:v>
                </c:pt>
                <c:pt idx="2102">
                  <c:v>59.882002999999997</c:v>
                </c:pt>
                <c:pt idx="2103">
                  <c:v>59.881003</c:v>
                </c:pt>
                <c:pt idx="2104">
                  <c:v>59.881003</c:v>
                </c:pt>
                <c:pt idx="2105">
                  <c:v>59.881003</c:v>
                </c:pt>
                <c:pt idx="2106">
                  <c:v>59.881003</c:v>
                </c:pt>
                <c:pt idx="2107">
                  <c:v>59.881003</c:v>
                </c:pt>
                <c:pt idx="2108">
                  <c:v>59.882002999999997</c:v>
                </c:pt>
                <c:pt idx="2109">
                  <c:v>59.882002999999997</c:v>
                </c:pt>
                <c:pt idx="2110">
                  <c:v>59.882002999999997</c:v>
                </c:pt>
                <c:pt idx="2111">
                  <c:v>59.882002999999997</c:v>
                </c:pt>
                <c:pt idx="2112">
                  <c:v>59.882002999999997</c:v>
                </c:pt>
                <c:pt idx="2113">
                  <c:v>59.882002999999997</c:v>
                </c:pt>
                <c:pt idx="2114">
                  <c:v>59.882002999999997</c:v>
                </c:pt>
                <c:pt idx="2115">
                  <c:v>59.882002999999997</c:v>
                </c:pt>
                <c:pt idx="2116">
                  <c:v>59.882002999999997</c:v>
                </c:pt>
                <c:pt idx="2117">
                  <c:v>59.882002999999997</c:v>
                </c:pt>
                <c:pt idx="2118">
                  <c:v>59.882002999999997</c:v>
                </c:pt>
                <c:pt idx="2119">
                  <c:v>59.882002999999997</c:v>
                </c:pt>
                <c:pt idx="2120">
                  <c:v>59.882002999999997</c:v>
                </c:pt>
                <c:pt idx="2121">
                  <c:v>59.882002999999997</c:v>
                </c:pt>
                <c:pt idx="2122">
                  <c:v>59.882002999999997</c:v>
                </c:pt>
                <c:pt idx="2123">
                  <c:v>59.882002999999997</c:v>
                </c:pt>
                <c:pt idx="2124">
                  <c:v>59.882002999999997</c:v>
                </c:pt>
                <c:pt idx="2125">
                  <c:v>59.882002999999997</c:v>
                </c:pt>
                <c:pt idx="2126">
                  <c:v>59.882002999999997</c:v>
                </c:pt>
                <c:pt idx="2127">
                  <c:v>59.882002999999997</c:v>
                </c:pt>
                <c:pt idx="2128">
                  <c:v>59.882002999999997</c:v>
                </c:pt>
                <c:pt idx="2129">
                  <c:v>59.882002999999997</c:v>
                </c:pt>
                <c:pt idx="2130">
                  <c:v>59.882002999999997</c:v>
                </c:pt>
                <c:pt idx="2131">
                  <c:v>59.882002999999997</c:v>
                </c:pt>
                <c:pt idx="2132">
                  <c:v>59.882002999999997</c:v>
                </c:pt>
                <c:pt idx="2133">
                  <c:v>59.882002999999997</c:v>
                </c:pt>
                <c:pt idx="2134">
                  <c:v>59.882002999999997</c:v>
                </c:pt>
                <c:pt idx="2135">
                  <c:v>59.882002999999997</c:v>
                </c:pt>
                <c:pt idx="2136">
                  <c:v>59.882002999999997</c:v>
                </c:pt>
                <c:pt idx="2137">
                  <c:v>59.882002999999997</c:v>
                </c:pt>
                <c:pt idx="2138">
                  <c:v>59.882002999999997</c:v>
                </c:pt>
                <c:pt idx="2139">
                  <c:v>59.882002999999997</c:v>
                </c:pt>
                <c:pt idx="2140">
                  <c:v>59.882002999999997</c:v>
                </c:pt>
                <c:pt idx="2141">
                  <c:v>59.882002999999997</c:v>
                </c:pt>
                <c:pt idx="2142">
                  <c:v>59.882002999999997</c:v>
                </c:pt>
                <c:pt idx="2143">
                  <c:v>59.882002999999997</c:v>
                </c:pt>
                <c:pt idx="2144">
                  <c:v>59.882002999999997</c:v>
                </c:pt>
                <c:pt idx="2145">
                  <c:v>59.882002999999997</c:v>
                </c:pt>
                <c:pt idx="2146">
                  <c:v>59.882002999999997</c:v>
                </c:pt>
                <c:pt idx="2147">
                  <c:v>59.882002999999997</c:v>
                </c:pt>
                <c:pt idx="2148">
                  <c:v>59.882002999999997</c:v>
                </c:pt>
                <c:pt idx="2149">
                  <c:v>59.882002999999997</c:v>
                </c:pt>
                <c:pt idx="2150">
                  <c:v>59.882002999999997</c:v>
                </c:pt>
                <c:pt idx="2151">
                  <c:v>59.882002999999997</c:v>
                </c:pt>
                <c:pt idx="2152">
                  <c:v>59.882002999999997</c:v>
                </c:pt>
                <c:pt idx="2153">
                  <c:v>59.882002999999997</c:v>
                </c:pt>
                <c:pt idx="2154">
                  <c:v>59.882002999999997</c:v>
                </c:pt>
                <c:pt idx="2155">
                  <c:v>59.882002999999997</c:v>
                </c:pt>
                <c:pt idx="2156">
                  <c:v>59.882002999999997</c:v>
                </c:pt>
                <c:pt idx="2157">
                  <c:v>59.882002999999997</c:v>
                </c:pt>
                <c:pt idx="2158">
                  <c:v>59.882002999999997</c:v>
                </c:pt>
                <c:pt idx="2159">
                  <c:v>59.882002999999997</c:v>
                </c:pt>
                <c:pt idx="2160">
                  <c:v>59.882002999999997</c:v>
                </c:pt>
                <c:pt idx="2161">
                  <c:v>59.882002999999997</c:v>
                </c:pt>
                <c:pt idx="2162">
                  <c:v>59.882002999999997</c:v>
                </c:pt>
                <c:pt idx="2163">
                  <c:v>59.882002999999997</c:v>
                </c:pt>
                <c:pt idx="2164">
                  <c:v>59.882002999999997</c:v>
                </c:pt>
                <c:pt idx="2165">
                  <c:v>59.882002999999997</c:v>
                </c:pt>
                <c:pt idx="2166">
                  <c:v>59.882002999999997</c:v>
                </c:pt>
                <c:pt idx="2167">
                  <c:v>59.883003000000002</c:v>
                </c:pt>
                <c:pt idx="2168">
                  <c:v>59.883003000000002</c:v>
                </c:pt>
                <c:pt idx="2169">
                  <c:v>59.883003000000002</c:v>
                </c:pt>
                <c:pt idx="2170">
                  <c:v>59.883003000000002</c:v>
                </c:pt>
                <c:pt idx="2171">
                  <c:v>59.883003000000002</c:v>
                </c:pt>
                <c:pt idx="2172">
                  <c:v>59.883003000000002</c:v>
                </c:pt>
                <c:pt idx="2173">
                  <c:v>59.882002999999997</c:v>
                </c:pt>
                <c:pt idx="2174">
                  <c:v>59.882002999999997</c:v>
                </c:pt>
                <c:pt idx="2175">
                  <c:v>59.882002999999997</c:v>
                </c:pt>
                <c:pt idx="2176">
                  <c:v>59.882002999999997</c:v>
                </c:pt>
                <c:pt idx="2177">
                  <c:v>59.882002999999997</c:v>
                </c:pt>
                <c:pt idx="2178">
                  <c:v>59.883003000000002</c:v>
                </c:pt>
                <c:pt idx="2179">
                  <c:v>59.883003000000002</c:v>
                </c:pt>
                <c:pt idx="2180">
                  <c:v>59.883003000000002</c:v>
                </c:pt>
                <c:pt idx="2181">
                  <c:v>59.883003000000002</c:v>
                </c:pt>
                <c:pt idx="2182">
                  <c:v>59.883003000000002</c:v>
                </c:pt>
                <c:pt idx="2183">
                  <c:v>59.883003000000002</c:v>
                </c:pt>
                <c:pt idx="2184">
                  <c:v>59.883003000000002</c:v>
                </c:pt>
                <c:pt idx="2185">
                  <c:v>59.883003000000002</c:v>
                </c:pt>
                <c:pt idx="2186">
                  <c:v>59.883003000000002</c:v>
                </c:pt>
                <c:pt idx="2187">
                  <c:v>59.883003000000002</c:v>
                </c:pt>
                <c:pt idx="2188">
                  <c:v>59.883003000000002</c:v>
                </c:pt>
                <c:pt idx="2189">
                  <c:v>59.883003000000002</c:v>
                </c:pt>
                <c:pt idx="2190">
                  <c:v>59.883003000000002</c:v>
                </c:pt>
                <c:pt idx="2191">
                  <c:v>59.883003000000002</c:v>
                </c:pt>
                <c:pt idx="2192">
                  <c:v>59.883003000000002</c:v>
                </c:pt>
                <c:pt idx="2193">
                  <c:v>59.882002999999997</c:v>
                </c:pt>
                <c:pt idx="2194">
                  <c:v>59.882002999999997</c:v>
                </c:pt>
                <c:pt idx="2195">
                  <c:v>59.882002999999997</c:v>
                </c:pt>
                <c:pt idx="2196">
                  <c:v>59.882002999999997</c:v>
                </c:pt>
                <c:pt idx="2197">
                  <c:v>59.882002999999997</c:v>
                </c:pt>
                <c:pt idx="2198">
                  <c:v>59.882002999999997</c:v>
                </c:pt>
                <c:pt idx="2199">
                  <c:v>59.882002999999997</c:v>
                </c:pt>
                <c:pt idx="2200">
                  <c:v>59.883003000000002</c:v>
                </c:pt>
                <c:pt idx="2201">
                  <c:v>59.883003000000002</c:v>
                </c:pt>
                <c:pt idx="2202">
                  <c:v>59.883003000000002</c:v>
                </c:pt>
                <c:pt idx="2203">
                  <c:v>59.882002999999997</c:v>
                </c:pt>
                <c:pt idx="2204">
                  <c:v>59.882002999999997</c:v>
                </c:pt>
                <c:pt idx="2205">
                  <c:v>59.881003</c:v>
                </c:pt>
                <c:pt idx="2206">
                  <c:v>59.881003</c:v>
                </c:pt>
                <c:pt idx="2207">
                  <c:v>59.881003</c:v>
                </c:pt>
                <c:pt idx="2208">
                  <c:v>59.881003</c:v>
                </c:pt>
                <c:pt idx="2209">
                  <c:v>59.882002999999997</c:v>
                </c:pt>
                <c:pt idx="2210">
                  <c:v>59.882002999999997</c:v>
                </c:pt>
                <c:pt idx="2211">
                  <c:v>59.883003000000002</c:v>
                </c:pt>
                <c:pt idx="2212">
                  <c:v>59.883003000000002</c:v>
                </c:pt>
                <c:pt idx="2213">
                  <c:v>59.883003000000002</c:v>
                </c:pt>
                <c:pt idx="2214">
                  <c:v>59.883003000000002</c:v>
                </c:pt>
                <c:pt idx="2215">
                  <c:v>59.883003000000002</c:v>
                </c:pt>
                <c:pt idx="2216">
                  <c:v>59.883003000000002</c:v>
                </c:pt>
                <c:pt idx="2217">
                  <c:v>59.882002999999997</c:v>
                </c:pt>
                <c:pt idx="2218">
                  <c:v>59.882002999999997</c:v>
                </c:pt>
                <c:pt idx="2219">
                  <c:v>59.881003</c:v>
                </c:pt>
                <c:pt idx="2220">
                  <c:v>59.881003</c:v>
                </c:pt>
                <c:pt idx="2221">
                  <c:v>59.881003</c:v>
                </c:pt>
                <c:pt idx="2222">
                  <c:v>59.881003</c:v>
                </c:pt>
                <c:pt idx="2223">
                  <c:v>59.881003</c:v>
                </c:pt>
                <c:pt idx="2224">
                  <c:v>59.881003</c:v>
                </c:pt>
                <c:pt idx="2225">
                  <c:v>59.882002999999997</c:v>
                </c:pt>
                <c:pt idx="2226">
                  <c:v>59.882002999999997</c:v>
                </c:pt>
                <c:pt idx="2227">
                  <c:v>59.882002999999997</c:v>
                </c:pt>
                <c:pt idx="2228">
                  <c:v>59.882002999999997</c:v>
                </c:pt>
                <c:pt idx="2229">
                  <c:v>59.882002999999997</c:v>
                </c:pt>
                <c:pt idx="2230">
                  <c:v>59.882002999999997</c:v>
                </c:pt>
                <c:pt idx="2231">
                  <c:v>59.881003</c:v>
                </c:pt>
                <c:pt idx="2232">
                  <c:v>59.881003</c:v>
                </c:pt>
                <c:pt idx="2233">
                  <c:v>59.881003</c:v>
                </c:pt>
                <c:pt idx="2234">
                  <c:v>59.881003</c:v>
                </c:pt>
                <c:pt idx="2235">
                  <c:v>59.882002999999997</c:v>
                </c:pt>
                <c:pt idx="2236">
                  <c:v>59.882002999999997</c:v>
                </c:pt>
                <c:pt idx="2237">
                  <c:v>59.882002999999997</c:v>
                </c:pt>
                <c:pt idx="2238">
                  <c:v>59.882002999999997</c:v>
                </c:pt>
                <c:pt idx="2239">
                  <c:v>59.882002999999997</c:v>
                </c:pt>
                <c:pt idx="2240">
                  <c:v>59.882002999999997</c:v>
                </c:pt>
                <c:pt idx="2241">
                  <c:v>59.882002999999997</c:v>
                </c:pt>
                <c:pt idx="2242">
                  <c:v>59.882002999999997</c:v>
                </c:pt>
                <c:pt idx="2243">
                  <c:v>59.882002999999997</c:v>
                </c:pt>
                <c:pt idx="2244">
                  <c:v>59.883003000000002</c:v>
                </c:pt>
                <c:pt idx="2245">
                  <c:v>59.883003000000002</c:v>
                </c:pt>
                <c:pt idx="2246">
                  <c:v>59.883003000000002</c:v>
                </c:pt>
                <c:pt idx="2247">
                  <c:v>59.884003</c:v>
                </c:pt>
                <c:pt idx="2248">
                  <c:v>59.884003</c:v>
                </c:pt>
                <c:pt idx="2249">
                  <c:v>59.883003000000002</c:v>
                </c:pt>
                <c:pt idx="2250">
                  <c:v>59.883003000000002</c:v>
                </c:pt>
                <c:pt idx="2251">
                  <c:v>59.882002999999997</c:v>
                </c:pt>
                <c:pt idx="2252">
                  <c:v>59.882002999999997</c:v>
                </c:pt>
                <c:pt idx="2253">
                  <c:v>59.882002999999997</c:v>
                </c:pt>
                <c:pt idx="2254">
                  <c:v>59.882002999999997</c:v>
                </c:pt>
                <c:pt idx="2255">
                  <c:v>59.882002999999997</c:v>
                </c:pt>
                <c:pt idx="2256">
                  <c:v>59.882002999999997</c:v>
                </c:pt>
                <c:pt idx="2257">
                  <c:v>59.882002999999997</c:v>
                </c:pt>
                <c:pt idx="2258">
                  <c:v>59.882002999999997</c:v>
                </c:pt>
                <c:pt idx="2259">
                  <c:v>59.882002999999997</c:v>
                </c:pt>
                <c:pt idx="2260">
                  <c:v>59.883003000000002</c:v>
                </c:pt>
                <c:pt idx="2261">
                  <c:v>59.883003000000002</c:v>
                </c:pt>
                <c:pt idx="2262">
                  <c:v>59.883003000000002</c:v>
                </c:pt>
                <c:pt idx="2263">
                  <c:v>59.884003</c:v>
                </c:pt>
                <c:pt idx="2264">
                  <c:v>59.884003</c:v>
                </c:pt>
                <c:pt idx="2265">
                  <c:v>59.884003</c:v>
                </c:pt>
                <c:pt idx="2266">
                  <c:v>59.883003000000002</c:v>
                </c:pt>
                <c:pt idx="2267">
                  <c:v>59.883003000000002</c:v>
                </c:pt>
                <c:pt idx="2268">
                  <c:v>59.882002999999997</c:v>
                </c:pt>
                <c:pt idx="2269">
                  <c:v>59.882002999999997</c:v>
                </c:pt>
                <c:pt idx="2270">
                  <c:v>59.882002999999997</c:v>
                </c:pt>
                <c:pt idx="2271">
                  <c:v>59.882002999999997</c:v>
                </c:pt>
                <c:pt idx="2272">
                  <c:v>59.882002999999997</c:v>
                </c:pt>
                <c:pt idx="2273">
                  <c:v>59.882002999999997</c:v>
                </c:pt>
                <c:pt idx="2274">
                  <c:v>59.882002999999997</c:v>
                </c:pt>
                <c:pt idx="2275">
                  <c:v>59.883003000000002</c:v>
                </c:pt>
                <c:pt idx="2276">
                  <c:v>59.883003000000002</c:v>
                </c:pt>
                <c:pt idx="2277">
                  <c:v>59.883003000000002</c:v>
                </c:pt>
                <c:pt idx="2278">
                  <c:v>59.883003000000002</c:v>
                </c:pt>
                <c:pt idx="2279">
                  <c:v>59.883003000000002</c:v>
                </c:pt>
                <c:pt idx="2280">
                  <c:v>59.883003000000002</c:v>
                </c:pt>
                <c:pt idx="2281">
                  <c:v>59.883003000000002</c:v>
                </c:pt>
                <c:pt idx="2282">
                  <c:v>59.883003000000002</c:v>
                </c:pt>
                <c:pt idx="2283">
                  <c:v>59.883003000000002</c:v>
                </c:pt>
                <c:pt idx="2284">
                  <c:v>59.883003000000002</c:v>
                </c:pt>
                <c:pt idx="2285">
                  <c:v>59.883003000000002</c:v>
                </c:pt>
                <c:pt idx="2286">
                  <c:v>59.883003000000002</c:v>
                </c:pt>
                <c:pt idx="2287">
                  <c:v>59.882002999999997</c:v>
                </c:pt>
                <c:pt idx="2288">
                  <c:v>59.882002999999997</c:v>
                </c:pt>
                <c:pt idx="2289">
                  <c:v>59.882002999999997</c:v>
                </c:pt>
                <c:pt idx="2290">
                  <c:v>59.882002999999997</c:v>
                </c:pt>
                <c:pt idx="2291">
                  <c:v>59.883003000000002</c:v>
                </c:pt>
                <c:pt idx="2292">
                  <c:v>59.883003000000002</c:v>
                </c:pt>
                <c:pt idx="2293">
                  <c:v>59.883003000000002</c:v>
                </c:pt>
                <c:pt idx="2294">
                  <c:v>59.883003000000002</c:v>
                </c:pt>
                <c:pt idx="2295">
                  <c:v>59.883003000000002</c:v>
                </c:pt>
                <c:pt idx="2296">
                  <c:v>59.883003000000002</c:v>
                </c:pt>
                <c:pt idx="2297">
                  <c:v>59.883003000000002</c:v>
                </c:pt>
                <c:pt idx="2298">
                  <c:v>59.883003000000002</c:v>
                </c:pt>
                <c:pt idx="2299">
                  <c:v>59.883003000000002</c:v>
                </c:pt>
                <c:pt idx="2300">
                  <c:v>59.884003</c:v>
                </c:pt>
                <c:pt idx="2301">
                  <c:v>59.884003</c:v>
                </c:pt>
                <c:pt idx="2302">
                  <c:v>59.884003</c:v>
                </c:pt>
                <c:pt idx="2303">
                  <c:v>59.883003000000002</c:v>
                </c:pt>
                <c:pt idx="2304">
                  <c:v>59.883003000000002</c:v>
                </c:pt>
                <c:pt idx="2305">
                  <c:v>59.883003000000002</c:v>
                </c:pt>
                <c:pt idx="2306">
                  <c:v>59.883003000000002</c:v>
                </c:pt>
                <c:pt idx="2307">
                  <c:v>59.883003000000002</c:v>
                </c:pt>
                <c:pt idx="2308">
                  <c:v>59.883003000000002</c:v>
                </c:pt>
                <c:pt idx="2309">
                  <c:v>59.883003000000002</c:v>
                </c:pt>
                <c:pt idx="2310">
                  <c:v>59.883003000000002</c:v>
                </c:pt>
                <c:pt idx="2311">
                  <c:v>59.883003000000002</c:v>
                </c:pt>
                <c:pt idx="2312">
                  <c:v>59.883003000000002</c:v>
                </c:pt>
                <c:pt idx="2313">
                  <c:v>59.883003000000002</c:v>
                </c:pt>
                <c:pt idx="2314">
                  <c:v>59.883003000000002</c:v>
                </c:pt>
                <c:pt idx="2315">
                  <c:v>59.883003000000002</c:v>
                </c:pt>
                <c:pt idx="2316">
                  <c:v>59.883003000000002</c:v>
                </c:pt>
                <c:pt idx="2317">
                  <c:v>59.883003000000002</c:v>
                </c:pt>
                <c:pt idx="2318">
                  <c:v>59.883003000000002</c:v>
                </c:pt>
                <c:pt idx="2319">
                  <c:v>59.883003000000002</c:v>
                </c:pt>
                <c:pt idx="2320">
                  <c:v>59.883003000000002</c:v>
                </c:pt>
                <c:pt idx="2321">
                  <c:v>59.883003000000002</c:v>
                </c:pt>
                <c:pt idx="2322">
                  <c:v>59.883003000000002</c:v>
                </c:pt>
                <c:pt idx="2323">
                  <c:v>59.883003000000002</c:v>
                </c:pt>
                <c:pt idx="2324">
                  <c:v>59.883003000000002</c:v>
                </c:pt>
                <c:pt idx="2325">
                  <c:v>59.882002999999997</c:v>
                </c:pt>
                <c:pt idx="2326">
                  <c:v>59.882002999999997</c:v>
                </c:pt>
                <c:pt idx="2327">
                  <c:v>59.882002999999997</c:v>
                </c:pt>
                <c:pt idx="2328">
                  <c:v>59.882002999999997</c:v>
                </c:pt>
                <c:pt idx="2329">
                  <c:v>59.883003000000002</c:v>
                </c:pt>
                <c:pt idx="2330">
                  <c:v>59.883003000000002</c:v>
                </c:pt>
                <c:pt idx="2331">
                  <c:v>59.883003000000002</c:v>
                </c:pt>
                <c:pt idx="2332">
                  <c:v>59.883003000000002</c:v>
                </c:pt>
                <c:pt idx="2333">
                  <c:v>59.882002999999997</c:v>
                </c:pt>
                <c:pt idx="2334">
                  <c:v>59.882002999999997</c:v>
                </c:pt>
                <c:pt idx="2335">
                  <c:v>59.882002999999997</c:v>
                </c:pt>
                <c:pt idx="2336">
                  <c:v>59.882002999999997</c:v>
                </c:pt>
                <c:pt idx="2337">
                  <c:v>59.882002999999997</c:v>
                </c:pt>
                <c:pt idx="2338">
                  <c:v>59.883003000000002</c:v>
                </c:pt>
                <c:pt idx="2339">
                  <c:v>59.883003000000002</c:v>
                </c:pt>
                <c:pt idx="2340">
                  <c:v>59.883003000000002</c:v>
                </c:pt>
                <c:pt idx="2341">
                  <c:v>59.883003000000002</c:v>
                </c:pt>
                <c:pt idx="2342">
                  <c:v>59.883003000000002</c:v>
                </c:pt>
                <c:pt idx="2343">
                  <c:v>59.883003000000002</c:v>
                </c:pt>
                <c:pt idx="2344">
                  <c:v>59.883003000000002</c:v>
                </c:pt>
                <c:pt idx="2345">
                  <c:v>59.882002999999997</c:v>
                </c:pt>
                <c:pt idx="2346">
                  <c:v>59.882002999999997</c:v>
                </c:pt>
                <c:pt idx="2347">
                  <c:v>59.882002999999997</c:v>
                </c:pt>
                <c:pt idx="2348">
                  <c:v>59.882002999999997</c:v>
                </c:pt>
                <c:pt idx="2349">
                  <c:v>59.882002999999997</c:v>
                </c:pt>
                <c:pt idx="2350">
                  <c:v>59.882002999999997</c:v>
                </c:pt>
                <c:pt idx="2351">
                  <c:v>59.882002999999997</c:v>
                </c:pt>
                <c:pt idx="2352">
                  <c:v>59.882002999999997</c:v>
                </c:pt>
                <c:pt idx="2353">
                  <c:v>59.883003000000002</c:v>
                </c:pt>
                <c:pt idx="2354">
                  <c:v>59.883003000000002</c:v>
                </c:pt>
                <c:pt idx="2355">
                  <c:v>59.883003000000002</c:v>
                </c:pt>
                <c:pt idx="2356">
                  <c:v>59.882002999999997</c:v>
                </c:pt>
                <c:pt idx="2357">
                  <c:v>59.882002999999997</c:v>
                </c:pt>
                <c:pt idx="2358">
                  <c:v>59.882002999999997</c:v>
                </c:pt>
                <c:pt idx="2359">
                  <c:v>59.882002999999997</c:v>
                </c:pt>
                <c:pt idx="2360">
                  <c:v>59.882002999999997</c:v>
                </c:pt>
                <c:pt idx="2361">
                  <c:v>59.882002999999997</c:v>
                </c:pt>
                <c:pt idx="2362">
                  <c:v>59.883003000000002</c:v>
                </c:pt>
                <c:pt idx="2363">
                  <c:v>59.883003000000002</c:v>
                </c:pt>
                <c:pt idx="2364">
                  <c:v>59.883003000000002</c:v>
                </c:pt>
                <c:pt idx="2365">
                  <c:v>59.884003</c:v>
                </c:pt>
                <c:pt idx="2366">
                  <c:v>59.884003</c:v>
                </c:pt>
                <c:pt idx="2367">
                  <c:v>59.884003</c:v>
                </c:pt>
                <c:pt idx="2368">
                  <c:v>59.884003</c:v>
                </c:pt>
                <c:pt idx="2369">
                  <c:v>59.883003000000002</c:v>
                </c:pt>
                <c:pt idx="2370">
                  <c:v>59.883003000000002</c:v>
                </c:pt>
                <c:pt idx="2371">
                  <c:v>59.882002999999997</c:v>
                </c:pt>
                <c:pt idx="2372">
                  <c:v>59.882002999999997</c:v>
                </c:pt>
                <c:pt idx="2373">
                  <c:v>59.882002999999997</c:v>
                </c:pt>
                <c:pt idx="2374">
                  <c:v>59.882002999999997</c:v>
                </c:pt>
                <c:pt idx="2375">
                  <c:v>59.882002999999997</c:v>
                </c:pt>
                <c:pt idx="2376">
                  <c:v>59.883003000000002</c:v>
                </c:pt>
                <c:pt idx="2377">
                  <c:v>59.883003000000002</c:v>
                </c:pt>
                <c:pt idx="2378">
                  <c:v>59.883003000000002</c:v>
                </c:pt>
                <c:pt idx="2379">
                  <c:v>59.883003000000002</c:v>
                </c:pt>
                <c:pt idx="2380">
                  <c:v>59.883003000000002</c:v>
                </c:pt>
                <c:pt idx="2381">
                  <c:v>59.883003000000002</c:v>
                </c:pt>
                <c:pt idx="2382">
                  <c:v>59.883003000000002</c:v>
                </c:pt>
                <c:pt idx="2383">
                  <c:v>59.883003000000002</c:v>
                </c:pt>
                <c:pt idx="2384">
                  <c:v>59.883003000000002</c:v>
                </c:pt>
                <c:pt idx="2385">
                  <c:v>59.883003000000002</c:v>
                </c:pt>
                <c:pt idx="2386">
                  <c:v>59.883003000000002</c:v>
                </c:pt>
                <c:pt idx="2387">
                  <c:v>59.883003000000002</c:v>
                </c:pt>
                <c:pt idx="2388">
                  <c:v>59.883003000000002</c:v>
                </c:pt>
                <c:pt idx="2389">
                  <c:v>59.883003000000002</c:v>
                </c:pt>
                <c:pt idx="2390">
                  <c:v>59.883003000000002</c:v>
                </c:pt>
                <c:pt idx="2391">
                  <c:v>59.883003000000002</c:v>
                </c:pt>
                <c:pt idx="2392">
                  <c:v>59.883003000000002</c:v>
                </c:pt>
                <c:pt idx="2393">
                  <c:v>59.882002999999997</c:v>
                </c:pt>
                <c:pt idx="2394">
                  <c:v>59.882002999999997</c:v>
                </c:pt>
                <c:pt idx="2395">
                  <c:v>59.883003000000002</c:v>
                </c:pt>
                <c:pt idx="2396">
                  <c:v>59.883003000000002</c:v>
                </c:pt>
                <c:pt idx="2397">
                  <c:v>59.883003000000002</c:v>
                </c:pt>
                <c:pt idx="2398">
                  <c:v>59.883003000000002</c:v>
                </c:pt>
                <c:pt idx="2399">
                  <c:v>59.883003000000002</c:v>
                </c:pt>
                <c:pt idx="2400">
                  <c:v>59.884003</c:v>
                </c:pt>
                <c:pt idx="2401">
                  <c:v>59.883003000000002</c:v>
                </c:pt>
                <c:pt idx="2402">
                  <c:v>59.883003000000002</c:v>
                </c:pt>
                <c:pt idx="2403">
                  <c:v>59.883003000000002</c:v>
                </c:pt>
                <c:pt idx="2404">
                  <c:v>59.882002999999997</c:v>
                </c:pt>
                <c:pt idx="2405">
                  <c:v>59.882002999999997</c:v>
                </c:pt>
                <c:pt idx="2406">
                  <c:v>59.882002999999997</c:v>
                </c:pt>
                <c:pt idx="2407">
                  <c:v>59.883003000000002</c:v>
                </c:pt>
                <c:pt idx="2408">
                  <c:v>59.883003000000002</c:v>
                </c:pt>
                <c:pt idx="2409">
                  <c:v>59.884003</c:v>
                </c:pt>
              </c:numCache>
            </c:numRef>
          </c:yVal>
          <c:smooth val="1"/>
        </c:ser>
        <c:ser>
          <c:idx val="3"/>
          <c:order val="1"/>
          <c:tx>
            <c:strRef>
              <c:f>Simulation_vs_Actual!$L$1</c:f>
              <c:strCache>
                <c:ptCount val="1"/>
                <c:pt idx="0">
                  <c:v>Simulation (all governors enabled)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marker>
            <c:symbol val="none"/>
          </c:marker>
          <c:xVal>
            <c:numRef>
              <c:f>Simulation_vs_Actual!$H$2:$H$2488</c:f>
              <c:numCache>
                <c:formatCode>General</c:formatCode>
                <c:ptCount val="2487"/>
                <c:pt idx="0">
                  <c:v>0</c:v>
                </c:pt>
                <c:pt idx="1">
                  <c:v>2.0833000000000001E-2</c:v>
                </c:pt>
                <c:pt idx="2">
                  <c:v>4.1667000000000003E-2</c:v>
                </c:pt>
                <c:pt idx="3">
                  <c:v>6.25E-2</c:v>
                </c:pt>
                <c:pt idx="4">
                  <c:v>8.3333000000000004E-2</c:v>
                </c:pt>
                <c:pt idx="5">
                  <c:v>0.104167</c:v>
                </c:pt>
                <c:pt idx="6">
                  <c:v>0.125</c:v>
                </c:pt>
                <c:pt idx="7">
                  <c:v>0.14583299999999999</c:v>
                </c:pt>
                <c:pt idx="8">
                  <c:v>0.16666700000000001</c:v>
                </c:pt>
                <c:pt idx="9">
                  <c:v>0.1875</c:v>
                </c:pt>
                <c:pt idx="10">
                  <c:v>0.20833299999999999</c:v>
                </c:pt>
                <c:pt idx="11">
                  <c:v>0.22916700000000001</c:v>
                </c:pt>
                <c:pt idx="12">
                  <c:v>0.25</c:v>
                </c:pt>
                <c:pt idx="13">
                  <c:v>0.27083299999999999</c:v>
                </c:pt>
                <c:pt idx="14">
                  <c:v>0.29166700000000001</c:v>
                </c:pt>
                <c:pt idx="15">
                  <c:v>0.3125</c:v>
                </c:pt>
                <c:pt idx="16">
                  <c:v>0.33333299999999999</c:v>
                </c:pt>
                <c:pt idx="17">
                  <c:v>0.35416700000000001</c:v>
                </c:pt>
                <c:pt idx="18">
                  <c:v>0.375</c:v>
                </c:pt>
                <c:pt idx="19">
                  <c:v>0.39583299999999999</c:v>
                </c:pt>
                <c:pt idx="20">
                  <c:v>0.41666700000000001</c:v>
                </c:pt>
                <c:pt idx="21">
                  <c:v>0.4375</c:v>
                </c:pt>
                <c:pt idx="22">
                  <c:v>0.45833299999999999</c:v>
                </c:pt>
                <c:pt idx="23">
                  <c:v>0.47916700000000001</c:v>
                </c:pt>
                <c:pt idx="24">
                  <c:v>0.5</c:v>
                </c:pt>
                <c:pt idx="25">
                  <c:v>0.5</c:v>
                </c:pt>
                <c:pt idx="26">
                  <c:v>0.52083299999999999</c:v>
                </c:pt>
                <c:pt idx="27">
                  <c:v>0.54166700000000001</c:v>
                </c:pt>
                <c:pt idx="28">
                  <c:v>0.5625</c:v>
                </c:pt>
                <c:pt idx="29">
                  <c:v>0.58333299999999999</c:v>
                </c:pt>
                <c:pt idx="30">
                  <c:v>0.60416700000000001</c:v>
                </c:pt>
                <c:pt idx="31">
                  <c:v>0.625</c:v>
                </c:pt>
                <c:pt idx="32">
                  <c:v>0.64583299999999999</c:v>
                </c:pt>
                <c:pt idx="33">
                  <c:v>0.66666700000000001</c:v>
                </c:pt>
                <c:pt idx="34">
                  <c:v>0.6875</c:v>
                </c:pt>
                <c:pt idx="35">
                  <c:v>0.70833299999999999</c:v>
                </c:pt>
                <c:pt idx="36">
                  <c:v>0.72916700000000001</c:v>
                </c:pt>
                <c:pt idx="37">
                  <c:v>0.75</c:v>
                </c:pt>
                <c:pt idx="38">
                  <c:v>0.77083299999999999</c:v>
                </c:pt>
                <c:pt idx="39">
                  <c:v>0.79166700000000001</c:v>
                </c:pt>
                <c:pt idx="40">
                  <c:v>0.8125</c:v>
                </c:pt>
                <c:pt idx="41">
                  <c:v>0.83333299999999999</c:v>
                </c:pt>
                <c:pt idx="42">
                  <c:v>0.85416700000000001</c:v>
                </c:pt>
                <c:pt idx="43">
                  <c:v>0.875</c:v>
                </c:pt>
                <c:pt idx="44">
                  <c:v>0.89583299999999999</c:v>
                </c:pt>
                <c:pt idx="45">
                  <c:v>0.91666700000000001</c:v>
                </c:pt>
                <c:pt idx="46">
                  <c:v>0.9375</c:v>
                </c:pt>
                <c:pt idx="47">
                  <c:v>0.95833299999999999</c:v>
                </c:pt>
                <c:pt idx="48">
                  <c:v>0.97916700000000001</c:v>
                </c:pt>
                <c:pt idx="49">
                  <c:v>1</c:v>
                </c:pt>
                <c:pt idx="50">
                  <c:v>1.0208330000000001</c:v>
                </c:pt>
                <c:pt idx="51">
                  <c:v>1.0416669999999999</c:v>
                </c:pt>
                <c:pt idx="52">
                  <c:v>1.0625</c:v>
                </c:pt>
                <c:pt idx="53">
                  <c:v>1.0833330000000001</c:v>
                </c:pt>
                <c:pt idx="54">
                  <c:v>1.1041669999999999</c:v>
                </c:pt>
                <c:pt idx="55">
                  <c:v>1.125</c:v>
                </c:pt>
                <c:pt idx="56">
                  <c:v>1.1458330000000001</c:v>
                </c:pt>
                <c:pt idx="57">
                  <c:v>1.1666669999999999</c:v>
                </c:pt>
                <c:pt idx="58">
                  <c:v>1.1875</c:v>
                </c:pt>
                <c:pt idx="59">
                  <c:v>1.2083330000000001</c:v>
                </c:pt>
                <c:pt idx="60">
                  <c:v>1.2291669999999999</c:v>
                </c:pt>
                <c:pt idx="61">
                  <c:v>1.25</c:v>
                </c:pt>
                <c:pt idx="62">
                  <c:v>1.2708330000000001</c:v>
                </c:pt>
                <c:pt idx="63">
                  <c:v>1.2916669999999999</c:v>
                </c:pt>
                <c:pt idx="64">
                  <c:v>1.3125</c:v>
                </c:pt>
                <c:pt idx="65">
                  <c:v>1.3333330000000001</c:v>
                </c:pt>
                <c:pt idx="66">
                  <c:v>1.3541669999999999</c:v>
                </c:pt>
                <c:pt idx="67">
                  <c:v>1.375</c:v>
                </c:pt>
                <c:pt idx="68">
                  <c:v>1.3958330000000001</c:v>
                </c:pt>
                <c:pt idx="69">
                  <c:v>1.4166669999999999</c:v>
                </c:pt>
                <c:pt idx="70">
                  <c:v>1.4375</c:v>
                </c:pt>
                <c:pt idx="71">
                  <c:v>1.4583330000000001</c:v>
                </c:pt>
                <c:pt idx="72">
                  <c:v>1.4791669999999999</c:v>
                </c:pt>
                <c:pt idx="73">
                  <c:v>1.5</c:v>
                </c:pt>
                <c:pt idx="74">
                  <c:v>1.5208330000000001</c:v>
                </c:pt>
                <c:pt idx="75">
                  <c:v>1.5416669999999999</c:v>
                </c:pt>
                <c:pt idx="76">
                  <c:v>1.5625</c:v>
                </c:pt>
                <c:pt idx="77">
                  <c:v>1.5833330000000001</c:v>
                </c:pt>
                <c:pt idx="78">
                  <c:v>1.6041669999999999</c:v>
                </c:pt>
                <c:pt idx="79">
                  <c:v>1.625</c:v>
                </c:pt>
                <c:pt idx="80">
                  <c:v>1.6458330000000001</c:v>
                </c:pt>
                <c:pt idx="81">
                  <c:v>1.6666669999999999</c:v>
                </c:pt>
                <c:pt idx="82">
                  <c:v>1.6875</c:v>
                </c:pt>
                <c:pt idx="83">
                  <c:v>1.7083330000000001</c:v>
                </c:pt>
                <c:pt idx="84">
                  <c:v>1.7291669999999999</c:v>
                </c:pt>
                <c:pt idx="85">
                  <c:v>1.75</c:v>
                </c:pt>
                <c:pt idx="86">
                  <c:v>1.7708330000000001</c:v>
                </c:pt>
                <c:pt idx="87">
                  <c:v>1.7916669999999999</c:v>
                </c:pt>
                <c:pt idx="88">
                  <c:v>1.8125</c:v>
                </c:pt>
                <c:pt idx="89">
                  <c:v>1.8333330000000001</c:v>
                </c:pt>
                <c:pt idx="90">
                  <c:v>1.8541669999999999</c:v>
                </c:pt>
                <c:pt idx="91">
                  <c:v>1.875</c:v>
                </c:pt>
                <c:pt idx="92">
                  <c:v>1.8958330000000001</c:v>
                </c:pt>
                <c:pt idx="93">
                  <c:v>1.9166669999999999</c:v>
                </c:pt>
                <c:pt idx="94">
                  <c:v>1.9375</c:v>
                </c:pt>
                <c:pt idx="95">
                  <c:v>1.9583330000000001</c:v>
                </c:pt>
                <c:pt idx="96">
                  <c:v>1.9791669999999999</c:v>
                </c:pt>
                <c:pt idx="97">
                  <c:v>2</c:v>
                </c:pt>
                <c:pt idx="98">
                  <c:v>2.0208330000000001</c:v>
                </c:pt>
                <c:pt idx="99">
                  <c:v>2.0416669999999999</c:v>
                </c:pt>
                <c:pt idx="100">
                  <c:v>2.0625</c:v>
                </c:pt>
                <c:pt idx="101">
                  <c:v>2.0833330000000001</c:v>
                </c:pt>
                <c:pt idx="102">
                  <c:v>2.1041669999999999</c:v>
                </c:pt>
                <c:pt idx="103">
                  <c:v>2.125</c:v>
                </c:pt>
                <c:pt idx="104">
                  <c:v>2.1458330000000001</c:v>
                </c:pt>
                <c:pt idx="105">
                  <c:v>2.1666669999999999</c:v>
                </c:pt>
                <c:pt idx="106">
                  <c:v>2.1875</c:v>
                </c:pt>
                <c:pt idx="107">
                  <c:v>2.2083330000000001</c:v>
                </c:pt>
                <c:pt idx="108">
                  <c:v>2.2291669999999999</c:v>
                </c:pt>
                <c:pt idx="109">
                  <c:v>2.25</c:v>
                </c:pt>
                <c:pt idx="110">
                  <c:v>2.2708330000000001</c:v>
                </c:pt>
                <c:pt idx="111">
                  <c:v>2.2916669999999999</c:v>
                </c:pt>
                <c:pt idx="112">
                  <c:v>2.3125</c:v>
                </c:pt>
                <c:pt idx="113">
                  <c:v>2.3333330000000001</c:v>
                </c:pt>
                <c:pt idx="114">
                  <c:v>2.3541669999999999</c:v>
                </c:pt>
                <c:pt idx="115">
                  <c:v>2.375</c:v>
                </c:pt>
                <c:pt idx="116">
                  <c:v>2.3958330000000001</c:v>
                </c:pt>
                <c:pt idx="117">
                  <c:v>2.4166669999999999</c:v>
                </c:pt>
                <c:pt idx="118">
                  <c:v>2.4375</c:v>
                </c:pt>
                <c:pt idx="119">
                  <c:v>2.4583330000000001</c:v>
                </c:pt>
                <c:pt idx="120">
                  <c:v>2.4791669999999999</c:v>
                </c:pt>
                <c:pt idx="121">
                  <c:v>2.5</c:v>
                </c:pt>
                <c:pt idx="122">
                  <c:v>2.5208330000000001</c:v>
                </c:pt>
                <c:pt idx="123">
                  <c:v>2.5416669999999999</c:v>
                </c:pt>
                <c:pt idx="124">
                  <c:v>2.5625</c:v>
                </c:pt>
                <c:pt idx="125">
                  <c:v>2.5833330000000001</c:v>
                </c:pt>
                <c:pt idx="126">
                  <c:v>2.6041669999999999</c:v>
                </c:pt>
                <c:pt idx="127">
                  <c:v>2.625</c:v>
                </c:pt>
                <c:pt idx="128">
                  <c:v>2.6458330000000001</c:v>
                </c:pt>
                <c:pt idx="129">
                  <c:v>2.6666669999999999</c:v>
                </c:pt>
                <c:pt idx="130">
                  <c:v>2.6875</c:v>
                </c:pt>
                <c:pt idx="131">
                  <c:v>2.7083330000000001</c:v>
                </c:pt>
                <c:pt idx="132">
                  <c:v>2.7291669999999999</c:v>
                </c:pt>
                <c:pt idx="133">
                  <c:v>2.75</c:v>
                </c:pt>
                <c:pt idx="134">
                  <c:v>2.7708330000000001</c:v>
                </c:pt>
                <c:pt idx="135">
                  <c:v>2.7916669999999999</c:v>
                </c:pt>
                <c:pt idx="136">
                  <c:v>2.8125</c:v>
                </c:pt>
                <c:pt idx="137">
                  <c:v>2.8333330000000001</c:v>
                </c:pt>
                <c:pt idx="138">
                  <c:v>2.8541669999999999</c:v>
                </c:pt>
                <c:pt idx="139">
                  <c:v>2.875</c:v>
                </c:pt>
                <c:pt idx="140">
                  <c:v>2.8958330000000001</c:v>
                </c:pt>
                <c:pt idx="141">
                  <c:v>2.9166669999999999</c:v>
                </c:pt>
                <c:pt idx="142">
                  <c:v>2.9375</c:v>
                </c:pt>
                <c:pt idx="143">
                  <c:v>2.9583330000000001</c:v>
                </c:pt>
                <c:pt idx="144">
                  <c:v>2.9791669999999999</c:v>
                </c:pt>
                <c:pt idx="145">
                  <c:v>3</c:v>
                </c:pt>
                <c:pt idx="146">
                  <c:v>3.0208330000000001</c:v>
                </c:pt>
                <c:pt idx="147">
                  <c:v>3.0416669999999999</c:v>
                </c:pt>
                <c:pt idx="148">
                  <c:v>3.0625</c:v>
                </c:pt>
                <c:pt idx="149">
                  <c:v>3.0833330000000001</c:v>
                </c:pt>
                <c:pt idx="150">
                  <c:v>3.1041669999999999</c:v>
                </c:pt>
                <c:pt idx="151">
                  <c:v>3.125</c:v>
                </c:pt>
                <c:pt idx="152">
                  <c:v>3.1458330000000001</c:v>
                </c:pt>
                <c:pt idx="153">
                  <c:v>3.1666669999999999</c:v>
                </c:pt>
                <c:pt idx="154">
                  <c:v>3.1875</c:v>
                </c:pt>
                <c:pt idx="155">
                  <c:v>3.2083330000000001</c:v>
                </c:pt>
                <c:pt idx="156">
                  <c:v>3.2291669999999999</c:v>
                </c:pt>
                <c:pt idx="157">
                  <c:v>3.25</c:v>
                </c:pt>
                <c:pt idx="158">
                  <c:v>3.2708330000000001</c:v>
                </c:pt>
                <c:pt idx="159">
                  <c:v>3.2916669999999999</c:v>
                </c:pt>
                <c:pt idx="160">
                  <c:v>3.3125</c:v>
                </c:pt>
                <c:pt idx="161">
                  <c:v>3.3333330000000001</c:v>
                </c:pt>
                <c:pt idx="162">
                  <c:v>3.3541669999999999</c:v>
                </c:pt>
                <c:pt idx="163">
                  <c:v>3.375</c:v>
                </c:pt>
                <c:pt idx="164">
                  <c:v>3.3958330000000001</c:v>
                </c:pt>
                <c:pt idx="165">
                  <c:v>3.4166669999999999</c:v>
                </c:pt>
                <c:pt idx="166">
                  <c:v>3.4375</c:v>
                </c:pt>
                <c:pt idx="167">
                  <c:v>3.4583330000000001</c:v>
                </c:pt>
                <c:pt idx="168">
                  <c:v>3.4791669999999999</c:v>
                </c:pt>
                <c:pt idx="169">
                  <c:v>3.5</c:v>
                </c:pt>
                <c:pt idx="170">
                  <c:v>3.5208330000000001</c:v>
                </c:pt>
                <c:pt idx="171">
                  <c:v>3.5416669999999999</c:v>
                </c:pt>
                <c:pt idx="172">
                  <c:v>3.5625</c:v>
                </c:pt>
                <c:pt idx="173">
                  <c:v>3.5833330000000001</c:v>
                </c:pt>
                <c:pt idx="174">
                  <c:v>3.6041669999999999</c:v>
                </c:pt>
                <c:pt idx="175">
                  <c:v>3.625</c:v>
                </c:pt>
                <c:pt idx="176">
                  <c:v>3.6458330000000001</c:v>
                </c:pt>
                <c:pt idx="177">
                  <c:v>3.6666669999999999</c:v>
                </c:pt>
                <c:pt idx="178">
                  <c:v>3.6875</c:v>
                </c:pt>
                <c:pt idx="179">
                  <c:v>3.7083330000000001</c:v>
                </c:pt>
                <c:pt idx="180">
                  <c:v>3.7291669999999999</c:v>
                </c:pt>
                <c:pt idx="181">
                  <c:v>3.75</c:v>
                </c:pt>
                <c:pt idx="182">
                  <c:v>3.7708330000000001</c:v>
                </c:pt>
                <c:pt idx="183">
                  <c:v>3.7916669999999999</c:v>
                </c:pt>
                <c:pt idx="184">
                  <c:v>3.8125</c:v>
                </c:pt>
                <c:pt idx="185">
                  <c:v>3.8333330000000001</c:v>
                </c:pt>
                <c:pt idx="186">
                  <c:v>3.8541669999999999</c:v>
                </c:pt>
                <c:pt idx="187">
                  <c:v>3.875</c:v>
                </c:pt>
                <c:pt idx="188">
                  <c:v>3.8958330000000001</c:v>
                </c:pt>
                <c:pt idx="189">
                  <c:v>3.9166669999999999</c:v>
                </c:pt>
                <c:pt idx="190">
                  <c:v>3.9375</c:v>
                </c:pt>
                <c:pt idx="191">
                  <c:v>3.9583330000000001</c:v>
                </c:pt>
                <c:pt idx="192">
                  <c:v>3.9791669999999999</c:v>
                </c:pt>
                <c:pt idx="193">
                  <c:v>4</c:v>
                </c:pt>
                <c:pt idx="194">
                  <c:v>4.0208329999999997</c:v>
                </c:pt>
                <c:pt idx="195">
                  <c:v>4.0416670000000003</c:v>
                </c:pt>
                <c:pt idx="196">
                  <c:v>4.0625</c:v>
                </c:pt>
                <c:pt idx="197">
                  <c:v>4.0833329999999997</c:v>
                </c:pt>
                <c:pt idx="198">
                  <c:v>4.1041670000000003</c:v>
                </c:pt>
                <c:pt idx="199">
                  <c:v>4.125</c:v>
                </c:pt>
                <c:pt idx="200">
                  <c:v>4.1458329999999997</c:v>
                </c:pt>
                <c:pt idx="201">
                  <c:v>4.1666670000000003</c:v>
                </c:pt>
                <c:pt idx="202">
                  <c:v>4.1875</c:v>
                </c:pt>
                <c:pt idx="203">
                  <c:v>4.2083329999999997</c:v>
                </c:pt>
                <c:pt idx="204">
                  <c:v>4.2291670000000003</c:v>
                </c:pt>
                <c:pt idx="205">
                  <c:v>4.25</c:v>
                </c:pt>
                <c:pt idx="206">
                  <c:v>4.2708329999999997</c:v>
                </c:pt>
                <c:pt idx="207">
                  <c:v>4.2916670000000003</c:v>
                </c:pt>
                <c:pt idx="208">
                  <c:v>4.3125</c:v>
                </c:pt>
                <c:pt idx="209">
                  <c:v>4.3333329999999997</c:v>
                </c:pt>
                <c:pt idx="210">
                  <c:v>4.3541670000000003</c:v>
                </c:pt>
                <c:pt idx="211">
                  <c:v>4.375</c:v>
                </c:pt>
                <c:pt idx="212">
                  <c:v>4.3958329999999997</c:v>
                </c:pt>
                <c:pt idx="213">
                  <c:v>4.4166670000000003</c:v>
                </c:pt>
                <c:pt idx="214">
                  <c:v>4.4375</c:v>
                </c:pt>
                <c:pt idx="215">
                  <c:v>4.4583329999999997</c:v>
                </c:pt>
                <c:pt idx="216">
                  <c:v>4.4791670000000003</c:v>
                </c:pt>
                <c:pt idx="217">
                  <c:v>4.5</c:v>
                </c:pt>
                <c:pt idx="218">
                  <c:v>4.5208329999999997</c:v>
                </c:pt>
                <c:pt idx="219">
                  <c:v>4.5416670000000003</c:v>
                </c:pt>
                <c:pt idx="220">
                  <c:v>4.5625</c:v>
                </c:pt>
                <c:pt idx="221">
                  <c:v>4.5833329999999997</c:v>
                </c:pt>
                <c:pt idx="222">
                  <c:v>4.6041670000000003</c:v>
                </c:pt>
                <c:pt idx="223">
                  <c:v>4.625</c:v>
                </c:pt>
                <c:pt idx="224">
                  <c:v>4.6458329999999997</c:v>
                </c:pt>
                <c:pt idx="225">
                  <c:v>4.6666670000000003</c:v>
                </c:pt>
                <c:pt idx="226">
                  <c:v>4.6875</c:v>
                </c:pt>
                <c:pt idx="227">
                  <c:v>4.7083329999999997</c:v>
                </c:pt>
                <c:pt idx="228">
                  <c:v>4.7291670000000003</c:v>
                </c:pt>
                <c:pt idx="229">
                  <c:v>4.75</c:v>
                </c:pt>
                <c:pt idx="230">
                  <c:v>4.7708329999999997</c:v>
                </c:pt>
                <c:pt idx="231">
                  <c:v>4.7916670000000003</c:v>
                </c:pt>
                <c:pt idx="232">
                  <c:v>4.8125</c:v>
                </c:pt>
                <c:pt idx="233">
                  <c:v>4.8333329999999997</c:v>
                </c:pt>
                <c:pt idx="234">
                  <c:v>4.8541670000000003</c:v>
                </c:pt>
                <c:pt idx="235">
                  <c:v>4.875</c:v>
                </c:pt>
                <c:pt idx="236">
                  <c:v>4.8958329999999997</c:v>
                </c:pt>
                <c:pt idx="237">
                  <c:v>4.9166670000000003</c:v>
                </c:pt>
                <c:pt idx="238">
                  <c:v>4.9375</c:v>
                </c:pt>
                <c:pt idx="239">
                  <c:v>4.9583329999999997</c:v>
                </c:pt>
                <c:pt idx="240">
                  <c:v>4.9791670000000003</c:v>
                </c:pt>
                <c:pt idx="241">
                  <c:v>5</c:v>
                </c:pt>
                <c:pt idx="242">
                  <c:v>5.0208329999999997</c:v>
                </c:pt>
                <c:pt idx="243">
                  <c:v>5.0416670000000003</c:v>
                </c:pt>
                <c:pt idx="244">
                  <c:v>5.0625</c:v>
                </c:pt>
                <c:pt idx="245">
                  <c:v>5.0833329999999997</c:v>
                </c:pt>
                <c:pt idx="246">
                  <c:v>5.1041670000000003</c:v>
                </c:pt>
                <c:pt idx="247">
                  <c:v>5.125</c:v>
                </c:pt>
                <c:pt idx="248">
                  <c:v>5.1458329999999997</c:v>
                </c:pt>
                <c:pt idx="249">
                  <c:v>5.1666670000000003</c:v>
                </c:pt>
                <c:pt idx="250">
                  <c:v>5.1875</c:v>
                </c:pt>
                <c:pt idx="251">
                  <c:v>5.2083329999999997</c:v>
                </c:pt>
                <c:pt idx="252">
                  <c:v>5.2291670000000003</c:v>
                </c:pt>
                <c:pt idx="253">
                  <c:v>5.25</c:v>
                </c:pt>
                <c:pt idx="254">
                  <c:v>5.2708329999999997</c:v>
                </c:pt>
                <c:pt idx="255">
                  <c:v>5.2916670000000003</c:v>
                </c:pt>
                <c:pt idx="256">
                  <c:v>5.3125</c:v>
                </c:pt>
                <c:pt idx="257">
                  <c:v>5.3333329999999997</c:v>
                </c:pt>
                <c:pt idx="258">
                  <c:v>5.3541670000000003</c:v>
                </c:pt>
                <c:pt idx="259">
                  <c:v>5.375</c:v>
                </c:pt>
                <c:pt idx="260">
                  <c:v>5.3958329999999997</c:v>
                </c:pt>
                <c:pt idx="261">
                  <c:v>5.4166670000000003</c:v>
                </c:pt>
                <c:pt idx="262">
                  <c:v>5.4375</c:v>
                </c:pt>
                <c:pt idx="263">
                  <c:v>5.4583329999999997</c:v>
                </c:pt>
                <c:pt idx="264">
                  <c:v>5.4791670000000003</c:v>
                </c:pt>
                <c:pt idx="265">
                  <c:v>5.5</c:v>
                </c:pt>
                <c:pt idx="266">
                  <c:v>5.5208329999999997</c:v>
                </c:pt>
                <c:pt idx="267">
                  <c:v>5.5416670000000003</c:v>
                </c:pt>
                <c:pt idx="268">
                  <c:v>5.5625</c:v>
                </c:pt>
                <c:pt idx="269">
                  <c:v>5.5833329999999997</c:v>
                </c:pt>
                <c:pt idx="270">
                  <c:v>5.6041670000000003</c:v>
                </c:pt>
                <c:pt idx="271">
                  <c:v>5.625</c:v>
                </c:pt>
                <c:pt idx="272">
                  <c:v>5.6458329999999997</c:v>
                </c:pt>
                <c:pt idx="273">
                  <c:v>5.6666670000000003</c:v>
                </c:pt>
                <c:pt idx="274">
                  <c:v>5.6875</c:v>
                </c:pt>
                <c:pt idx="275">
                  <c:v>5.7083329999999997</c:v>
                </c:pt>
                <c:pt idx="276">
                  <c:v>5.7291670000000003</c:v>
                </c:pt>
                <c:pt idx="277">
                  <c:v>5.75</c:v>
                </c:pt>
                <c:pt idx="278">
                  <c:v>5.7708329999999997</c:v>
                </c:pt>
                <c:pt idx="279">
                  <c:v>5.7916670000000003</c:v>
                </c:pt>
                <c:pt idx="280">
                  <c:v>5.8125</c:v>
                </c:pt>
                <c:pt idx="281">
                  <c:v>5.8333329999999997</c:v>
                </c:pt>
                <c:pt idx="282">
                  <c:v>5.8541670000000003</c:v>
                </c:pt>
                <c:pt idx="283">
                  <c:v>5.875</c:v>
                </c:pt>
                <c:pt idx="284">
                  <c:v>5.8958329999999997</c:v>
                </c:pt>
                <c:pt idx="285">
                  <c:v>5.9166670000000003</c:v>
                </c:pt>
                <c:pt idx="286">
                  <c:v>5.9375</c:v>
                </c:pt>
                <c:pt idx="287">
                  <c:v>5.9583329999999997</c:v>
                </c:pt>
                <c:pt idx="288">
                  <c:v>5.9791670000000003</c:v>
                </c:pt>
                <c:pt idx="289">
                  <c:v>6</c:v>
                </c:pt>
                <c:pt idx="290">
                  <c:v>6.0208329999999997</c:v>
                </c:pt>
                <c:pt idx="291">
                  <c:v>6.0416670000000003</c:v>
                </c:pt>
                <c:pt idx="292">
                  <c:v>6.0625</c:v>
                </c:pt>
                <c:pt idx="293">
                  <c:v>6.0833329999999997</c:v>
                </c:pt>
                <c:pt idx="294">
                  <c:v>6.1041670000000003</c:v>
                </c:pt>
                <c:pt idx="295">
                  <c:v>6.125</c:v>
                </c:pt>
                <c:pt idx="296">
                  <c:v>6.1458329999999997</c:v>
                </c:pt>
                <c:pt idx="297">
                  <c:v>6.1666670000000003</c:v>
                </c:pt>
                <c:pt idx="298">
                  <c:v>6.1875</c:v>
                </c:pt>
                <c:pt idx="299">
                  <c:v>6.2083329999999997</c:v>
                </c:pt>
                <c:pt idx="300">
                  <c:v>6.2291670000000003</c:v>
                </c:pt>
                <c:pt idx="301">
                  <c:v>6.25</c:v>
                </c:pt>
                <c:pt idx="302">
                  <c:v>6.2708329999999997</c:v>
                </c:pt>
                <c:pt idx="303">
                  <c:v>6.2916670000000003</c:v>
                </c:pt>
                <c:pt idx="304">
                  <c:v>6.3125</c:v>
                </c:pt>
                <c:pt idx="305">
                  <c:v>6.3333329999999997</c:v>
                </c:pt>
                <c:pt idx="306">
                  <c:v>6.3541670000000003</c:v>
                </c:pt>
                <c:pt idx="307">
                  <c:v>6.375</c:v>
                </c:pt>
                <c:pt idx="308">
                  <c:v>6.3958329999999997</c:v>
                </c:pt>
                <c:pt idx="309">
                  <c:v>6.4166670000000003</c:v>
                </c:pt>
                <c:pt idx="310">
                  <c:v>6.4375</c:v>
                </c:pt>
                <c:pt idx="311">
                  <c:v>6.4583329999999997</c:v>
                </c:pt>
                <c:pt idx="312">
                  <c:v>6.4791670000000003</c:v>
                </c:pt>
                <c:pt idx="313">
                  <c:v>6.5</c:v>
                </c:pt>
                <c:pt idx="314">
                  <c:v>6.5208329999999997</c:v>
                </c:pt>
                <c:pt idx="315">
                  <c:v>6.5416670000000003</c:v>
                </c:pt>
                <c:pt idx="316">
                  <c:v>6.5625</c:v>
                </c:pt>
                <c:pt idx="317">
                  <c:v>6.5833329999999997</c:v>
                </c:pt>
                <c:pt idx="318">
                  <c:v>6.6041670000000003</c:v>
                </c:pt>
                <c:pt idx="319">
                  <c:v>6.625</c:v>
                </c:pt>
                <c:pt idx="320">
                  <c:v>6.6458329999999997</c:v>
                </c:pt>
                <c:pt idx="321">
                  <c:v>6.6666670000000003</c:v>
                </c:pt>
                <c:pt idx="322">
                  <c:v>6.6875</c:v>
                </c:pt>
                <c:pt idx="323">
                  <c:v>6.7083329999999997</c:v>
                </c:pt>
                <c:pt idx="324">
                  <c:v>6.7291670000000003</c:v>
                </c:pt>
                <c:pt idx="325">
                  <c:v>6.75</c:v>
                </c:pt>
                <c:pt idx="326">
                  <c:v>6.7708329999999997</c:v>
                </c:pt>
                <c:pt idx="327">
                  <c:v>6.7916670000000003</c:v>
                </c:pt>
                <c:pt idx="328">
                  <c:v>6.8125</c:v>
                </c:pt>
                <c:pt idx="329">
                  <c:v>6.8333329999999997</c:v>
                </c:pt>
                <c:pt idx="330">
                  <c:v>6.8541670000000003</c:v>
                </c:pt>
                <c:pt idx="331">
                  <c:v>6.875</c:v>
                </c:pt>
                <c:pt idx="332">
                  <c:v>6.8958329999999997</c:v>
                </c:pt>
                <c:pt idx="333">
                  <c:v>6.9166670000000003</c:v>
                </c:pt>
                <c:pt idx="334">
                  <c:v>6.9375</c:v>
                </c:pt>
                <c:pt idx="335">
                  <c:v>6.9583329999999997</c:v>
                </c:pt>
                <c:pt idx="336">
                  <c:v>6.9791670000000003</c:v>
                </c:pt>
                <c:pt idx="337">
                  <c:v>7</c:v>
                </c:pt>
                <c:pt idx="338">
                  <c:v>7.0208329999999997</c:v>
                </c:pt>
                <c:pt idx="339">
                  <c:v>7.0416670000000003</c:v>
                </c:pt>
                <c:pt idx="340">
                  <c:v>7.0625</c:v>
                </c:pt>
                <c:pt idx="341">
                  <c:v>7.0833329999999997</c:v>
                </c:pt>
                <c:pt idx="342">
                  <c:v>7.1041670000000003</c:v>
                </c:pt>
                <c:pt idx="343">
                  <c:v>7.125</c:v>
                </c:pt>
                <c:pt idx="344">
                  <c:v>7.1458329999999997</c:v>
                </c:pt>
                <c:pt idx="345">
                  <c:v>7.1666670000000003</c:v>
                </c:pt>
                <c:pt idx="346">
                  <c:v>7.1875</c:v>
                </c:pt>
                <c:pt idx="347">
                  <c:v>7.2083329999999997</c:v>
                </c:pt>
                <c:pt idx="348">
                  <c:v>7.2291670000000003</c:v>
                </c:pt>
                <c:pt idx="349">
                  <c:v>7.25</c:v>
                </c:pt>
                <c:pt idx="350">
                  <c:v>7.2708329999999997</c:v>
                </c:pt>
                <c:pt idx="351">
                  <c:v>7.2916670000000003</c:v>
                </c:pt>
                <c:pt idx="352">
                  <c:v>7.3125</c:v>
                </c:pt>
                <c:pt idx="353">
                  <c:v>7.3333329999999997</c:v>
                </c:pt>
                <c:pt idx="354">
                  <c:v>7.3541670000000003</c:v>
                </c:pt>
                <c:pt idx="355">
                  <c:v>7.375</c:v>
                </c:pt>
                <c:pt idx="356">
                  <c:v>7.3958329999999997</c:v>
                </c:pt>
                <c:pt idx="357">
                  <c:v>7.4166670000000003</c:v>
                </c:pt>
                <c:pt idx="358">
                  <c:v>7.4375</c:v>
                </c:pt>
                <c:pt idx="359">
                  <c:v>7.4583329999999997</c:v>
                </c:pt>
                <c:pt idx="360">
                  <c:v>7.4791670000000003</c:v>
                </c:pt>
                <c:pt idx="361">
                  <c:v>7.5</c:v>
                </c:pt>
                <c:pt idx="362">
                  <c:v>7.5208329999999997</c:v>
                </c:pt>
                <c:pt idx="363">
                  <c:v>7.5416670000000003</c:v>
                </c:pt>
                <c:pt idx="364">
                  <c:v>7.5625</c:v>
                </c:pt>
                <c:pt idx="365">
                  <c:v>7.5833329999999997</c:v>
                </c:pt>
                <c:pt idx="366">
                  <c:v>7.6041670000000003</c:v>
                </c:pt>
                <c:pt idx="367">
                  <c:v>7.625</c:v>
                </c:pt>
                <c:pt idx="368">
                  <c:v>7.6458329999999997</c:v>
                </c:pt>
                <c:pt idx="369">
                  <c:v>7.6666670000000003</c:v>
                </c:pt>
                <c:pt idx="370">
                  <c:v>7.6875</c:v>
                </c:pt>
                <c:pt idx="371">
                  <c:v>7.7083329999999997</c:v>
                </c:pt>
                <c:pt idx="372">
                  <c:v>7.7291670000000003</c:v>
                </c:pt>
                <c:pt idx="373">
                  <c:v>7.75</c:v>
                </c:pt>
                <c:pt idx="374">
                  <c:v>7.7708329999999997</c:v>
                </c:pt>
                <c:pt idx="375">
                  <c:v>7.7916670000000003</c:v>
                </c:pt>
                <c:pt idx="376">
                  <c:v>7.8125</c:v>
                </c:pt>
                <c:pt idx="377">
                  <c:v>7.8333329999999997</c:v>
                </c:pt>
                <c:pt idx="378">
                  <c:v>7.8541670000000003</c:v>
                </c:pt>
                <c:pt idx="379">
                  <c:v>7.875</c:v>
                </c:pt>
                <c:pt idx="380">
                  <c:v>7.8958329999999997</c:v>
                </c:pt>
                <c:pt idx="381">
                  <c:v>7.9166670000000003</c:v>
                </c:pt>
                <c:pt idx="382">
                  <c:v>7.9375</c:v>
                </c:pt>
                <c:pt idx="383">
                  <c:v>7.9583329999999997</c:v>
                </c:pt>
                <c:pt idx="384">
                  <c:v>7.9791670000000003</c:v>
                </c:pt>
                <c:pt idx="385">
                  <c:v>8</c:v>
                </c:pt>
                <c:pt idx="386">
                  <c:v>8.0208340000000007</c:v>
                </c:pt>
                <c:pt idx="387">
                  <c:v>8.0416670000000003</c:v>
                </c:pt>
                <c:pt idx="388">
                  <c:v>8.0625</c:v>
                </c:pt>
                <c:pt idx="389">
                  <c:v>8.0833340000000007</c:v>
                </c:pt>
                <c:pt idx="390">
                  <c:v>8.1041670000000003</c:v>
                </c:pt>
                <c:pt idx="391">
                  <c:v>8.125</c:v>
                </c:pt>
                <c:pt idx="392">
                  <c:v>8.1458340000000007</c:v>
                </c:pt>
                <c:pt idx="393">
                  <c:v>8.1666670000000003</c:v>
                </c:pt>
                <c:pt idx="394">
                  <c:v>8.1875</c:v>
                </c:pt>
                <c:pt idx="395">
                  <c:v>8.2083340000000007</c:v>
                </c:pt>
                <c:pt idx="396">
                  <c:v>8.2291670000000003</c:v>
                </c:pt>
                <c:pt idx="397">
                  <c:v>8.25</c:v>
                </c:pt>
                <c:pt idx="398">
                  <c:v>8.2708340000000007</c:v>
                </c:pt>
                <c:pt idx="399">
                  <c:v>8.2916670000000003</c:v>
                </c:pt>
                <c:pt idx="400">
                  <c:v>8.3125</c:v>
                </c:pt>
                <c:pt idx="401">
                  <c:v>8.3333340000000007</c:v>
                </c:pt>
                <c:pt idx="402">
                  <c:v>8.3541670000000003</c:v>
                </c:pt>
                <c:pt idx="403">
                  <c:v>8.375</c:v>
                </c:pt>
                <c:pt idx="404">
                  <c:v>8.3958340000000007</c:v>
                </c:pt>
                <c:pt idx="405">
                  <c:v>8.4166670000000003</c:v>
                </c:pt>
                <c:pt idx="406">
                  <c:v>8.4375</c:v>
                </c:pt>
                <c:pt idx="407">
                  <c:v>8.4583340000000007</c:v>
                </c:pt>
                <c:pt idx="408">
                  <c:v>8.4791670000000003</c:v>
                </c:pt>
                <c:pt idx="409">
                  <c:v>8.5</c:v>
                </c:pt>
                <c:pt idx="410">
                  <c:v>8.5208340000000007</c:v>
                </c:pt>
                <c:pt idx="411">
                  <c:v>8.5416670000000003</c:v>
                </c:pt>
                <c:pt idx="412">
                  <c:v>8.5625</c:v>
                </c:pt>
                <c:pt idx="413">
                  <c:v>8.5833340000000007</c:v>
                </c:pt>
                <c:pt idx="414">
                  <c:v>8.6041670000000003</c:v>
                </c:pt>
                <c:pt idx="415">
                  <c:v>8.625</c:v>
                </c:pt>
                <c:pt idx="416">
                  <c:v>8.6458340000000007</c:v>
                </c:pt>
                <c:pt idx="417">
                  <c:v>8.6666670000000003</c:v>
                </c:pt>
                <c:pt idx="418">
                  <c:v>8.6875</c:v>
                </c:pt>
                <c:pt idx="419">
                  <c:v>8.7083340000000007</c:v>
                </c:pt>
                <c:pt idx="420">
                  <c:v>8.7291670000000003</c:v>
                </c:pt>
                <c:pt idx="421">
                  <c:v>8.75</c:v>
                </c:pt>
                <c:pt idx="422">
                  <c:v>8.7708340000000007</c:v>
                </c:pt>
                <c:pt idx="423">
                  <c:v>8.7916670000000003</c:v>
                </c:pt>
                <c:pt idx="424">
                  <c:v>8.8125</c:v>
                </c:pt>
                <c:pt idx="425">
                  <c:v>8.8333340000000007</c:v>
                </c:pt>
                <c:pt idx="426">
                  <c:v>8.8541670000000003</c:v>
                </c:pt>
                <c:pt idx="427">
                  <c:v>8.875</c:v>
                </c:pt>
                <c:pt idx="428">
                  <c:v>8.8958340000000007</c:v>
                </c:pt>
                <c:pt idx="429">
                  <c:v>8.9166670000000003</c:v>
                </c:pt>
                <c:pt idx="430">
                  <c:v>8.9375</c:v>
                </c:pt>
                <c:pt idx="431">
                  <c:v>8.9583340000000007</c:v>
                </c:pt>
                <c:pt idx="432">
                  <c:v>8.9791670000000003</c:v>
                </c:pt>
                <c:pt idx="433">
                  <c:v>9</c:v>
                </c:pt>
                <c:pt idx="434">
                  <c:v>9.0208340000000007</c:v>
                </c:pt>
                <c:pt idx="435">
                  <c:v>9.0416670000000003</c:v>
                </c:pt>
                <c:pt idx="436">
                  <c:v>9.0625</c:v>
                </c:pt>
                <c:pt idx="437">
                  <c:v>9.0833340000000007</c:v>
                </c:pt>
                <c:pt idx="438">
                  <c:v>9.1041670000000003</c:v>
                </c:pt>
                <c:pt idx="439">
                  <c:v>9.125</c:v>
                </c:pt>
                <c:pt idx="440">
                  <c:v>9.1458340000000007</c:v>
                </c:pt>
                <c:pt idx="441">
                  <c:v>9.1666670000000003</c:v>
                </c:pt>
                <c:pt idx="442">
                  <c:v>9.1875</c:v>
                </c:pt>
                <c:pt idx="443">
                  <c:v>9.2083340000000007</c:v>
                </c:pt>
                <c:pt idx="444">
                  <c:v>9.2291670000000003</c:v>
                </c:pt>
                <c:pt idx="445">
                  <c:v>9.25</c:v>
                </c:pt>
                <c:pt idx="446">
                  <c:v>9.2708340000000007</c:v>
                </c:pt>
                <c:pt idx="447">
                  <c:v>9.2916670000000003</c:v>
                </c:pt>
                <c:pt idx="448">
                  <c:v>9.3125</c:v>
                </c:pt>
                <c:pt idx="449">
                  <c:v>9.3333340000000007</c:v>
                </c:pt>
                <c:pt idx="450">
                  <c:v>9.3541670000000003</c:v>
                </c:pt>
                <c:pt idx="451">
                  <c:v>9.375</c:v>
                </c:pt>
                <c:pt idx="452">
                  <c:v>9.3958340000000007</c:v>
                </c:pt>
                <c:pt idx="453">
                  <c:v>9.4166670000000003</c:v>
                </c:pt>
                <c:pt idx="454">
                  <c:v>9.4375</c:v>
                </c:pt>
                <c:pt idx="455">
                  <c:v>9.4583340000000007</c:v>
                </c:pt>
                <c:pt idx="456">
                  <c:v>9.4791670000000003</c:v>
                </c:pt>
                <c:pt idx="457">
                  <c:v>9.5</c:v>
                </c:pt>
                <c:pt idx="458">
                  <c:v>9.5208340000000007</c:v>
                </c:pt>
                <c:pt idx="459">
                  <c:v>9.5416670000000003</c:v>
                </c:pt>
                <c:pt idx="460">
                  <c:v>9.5625</c:v>
                </c:pt>
                <c:pt idx="461">
                  <c:v>9.5833340000000007</c:v>
                </c:pt>
                <c:pt idx="462">
                  <c:v>9.6041670000000003</c:v>
                </c:pt>
                <c:pt idx="463">
                  <c:v>9.625</c:v>
                </c:pt>
                <c:pt idx="464">
                  <c:v>9.6458340000000007</c:v>
                </c:pt>
                <c:pt idx="465">
                  <c:v>9.6666670000000003</c:v>
                </c:pt>
                <c:pt idx="466">
                  <c:v>9.6875009999999993</c:v>
                </c:pt>
                <c:pt idx="467">
                  <c:v>9.7083340000000007</c:v>
                </c:pt>
                <c:pt idx="468">
                  <c:v>9.7291670000000003</c:v>
                </c:pt>
                <c:pt idx="469">
                  <c:v>9.7500009999999993</c:v>
                </c:pt>
                <c:pt idx="470">
                  <c:v>9.7708340000000007</c:v>
                </c:pt>
                <c:pt idx="471">
                  <c:v>9.7916670000000003</c:v>
                </c:pt>
                <c:pt idx="472">
                  <c:v>9.8125009999999993</c:v>
                </c:pt>
                <c:pt idx="473">
                  <c:v>9.8333340000000007</c:v>
                </c:pt>
                <c:pt idx="474">
                  <c:v>9.8541670000000003</c:v>
                </c:pt>
                <c:pt idx="475">
                  <c:v>9.8750009999999993</c:v>
                </c:pt>
                <c:pt idx="476">
                  <c:v>9.8958340000000007</c:v>
                </c:pt>
                <c:pt idx="477">
                  <c:v>9.9166670000000003</c:v>
                </c:pt>
                <c:pt idx="478">
                  <c:v>9.9375009999999993</c:v>
                </c:pt>
                <c:pt idx="479">
                  <c:v>9.9583340000000007</c:v>
                </c:pt>
                <c:pt idx="480">
                  <c:v>9.9791670000000003</c:v>
                </c:pt>
                <c:pt idx="481">
                  <c:v>10.000000999999999</c:v>
                </c:pt>
                <c:pt idx="482">
                  <c:v>10.020834000000001</c:v>
                </c:pt>
                <c:pt idx="483">
                  <c:v>10.041667</c:v>
                </c:pt>
                <c:pt idx="484">
                  <c:v>10.062500999999999</c:v>
                </c:pt>
                <c:pt idx="485">
                  <c:v>10.083334000000001</c:v>
                </c:pt>
                <c:pt idx="486">
                  <c:v>10.104167</c:v>
                </c:pt>
                <c:pt idx="487">
                  <c:v>10.125000999999999</c:v>
                </c:pt>
                <c:pt idx="488">
                  <c:v>10.145834000000001</c:v>
                </c:pt>
                <c:pt idx="489">
                  <c:v>10.166667</c:v>
                </c:pt>
                <c:pt idx="490">
                  <c:v>10.187500999999999</c:v>
                </c:pt>
                <c:pt idx="491">
                  <c:v>10.208334000000001</c:v>
                </c:pt>
                <c:pt idx="492">
                  <c:v>10.229167</c:v>
                </c:pt>
                <c:pt idx="493">
                  <c:v>10.250000999999999</c:v>
                </c:pt>
                <c:pt idx="494">
                  <c:v>10.270834000000001</c:v>
                </c:pt>
                <c:pt idx="495">
                  <c:v>10.291667</c:v>
                </c:pt>
                <c:pt idx="496">
                  <c:v>10.312500999999999</c:v>
                </c:pt>
                <c:pt idx="497">
                  <c:v>10.333334000000001</c:v>
                </c:pt>
                <c:pt idx="498">
                  <c:v>10.354167</c:v>
                </c:pt>
                <c:pt idx="499">
                  <c:v>10.375000999999999</c:v>
                </c:pt>
                <c:pt idx="500">
                  <c:v>10.395834000000001</c:v>
                </c:pt>
                <c:pt idx="501">
                  <c:v>10.416667</c:v>
                </c:pt>
                <c:pt idx="502">
                  <c:v>10.437500999999999</c:v>
                </c:pt>
                <c:pt idx="503">
                  <c:v>10.458334000000001</c:v>
                </c:pt>
                <c:pt idx="504">
                  <c:v>10.479167</c:v>
                </c:pt>
                <c:pt idx="505">
                  <c:v>10.500000999999999</c:v>
                </c:pt>
                <c:pt idx="506">
                  <c:v>10.520834000000001</c:v>
                </c:pt>
                <c:pt idx="507">
                  <c:v>10.541667</c:v>
                </c:pt>
                <c:pt idx="508">
                  <c:v>10.562500999999999</c:v>
                </c:pt>
                <c:pt idx="509">
                  <c:v>10.583334000000001</c:v>
                </c:pt>
                <c:pt idx="510">
                  <c:v>10.604167</c:v>
                </c:pt>
                <c:pt idx="511">
                  <c:v>10.625000999999999</c:v>
                </c:pt>
                <c:pt idx="512">
                  <c:v>10.645834000000001</c:v>
                </c:pt>
                <c:pt idx="513">
                  <c:v>10.666667</c:v>
                </c:pt>
                <c:pt idx="514">
                  <c:v>10.687500999999999</c:v>
                </c:pt>
                <c:pt idx="515">
                  <c:v>10.708334000000001</c:v>
                </c:pt>
                <c:pt idx="516">
                  <c:v>10.729167</c:v>
                </c:pt>
                <c:pt idx="517">
                  <c:v>10.750000999999999</c:v>
                </c:pt>
                <c:pt idx="518">
                  <c:v>10.770834000000001</c:v>
                </c:pt>
                <c:pt idx="519">
                  <c:v>10.791667</c:v>
                </c:pt>
                <c:pt idx="520">
                  <c:v>10.812500999999999</c:v>
                </c:pt>
                <c:pt idx="521">
                  <c:v>10.833334000000001</c:v>
                </c:pt>
                <c:pt idx="522">
                  <c:v>10.854167</c:v>
                </c:pt>
                <c:pt idx="523">
                  <c:v>10.875000999999999</c:v>
                </c:pt>
                <c:pt idx="524">
                  <c:v>10.895834000000001</c:v>
                </c:pt>
                <c:pt idx="525">
                  <c:v>10.916667</c:v>
                </c:pt>
                <c:pt idx="526">
                  <c:v>10.937500999999999</c:v>
                </c:pt>
                <c:pt idx="527">
                  <c:v>10.958334000000001</c:v>
                </c:pt>
                <c:pt idx="528">
                  <c:v>10.979167</c:v>
                </c:pt>
                <c:pt idx="529">
                  <c:v>11.000000999999999</c:v>
                </c:pt>
                <c:pt idx="530">
                  <c:v>11.020834000000001</c:v>
                </c:pt>
                <c:pt idx="531">
                  <c:v>11.041667</c:v>
                </c:pt>
                <c:pt idx="532">
                  <c:v>11.062500999999999</c:v>
                </c:pt>
                <c:pt idx="533">
                  <c:v>11.083334000000001</c:v>
                </c:pt>
                <c:pt idx="534">
                  <c:v>11.104167</c:v>
                </c:pt>
                <c:pt idx="535">
                  <c:v>11.125000999999999</c:v>
                </c:pt>
                <c:pt idx="536">
                  <c:v>11.145834000000001</c:v>
                </c:pt>
                <c:pt idx="537">
                  <c:v>11.166667</c:v>
                </c:pt>
                <c:pt idx="538">
                  <c:v>11.187500999999999</c:v>
                </c:pt>
                <c:pt idx="539">
                  <c:v>11.208334000000001</c:v>
                </c:pt>
                <c:pt idx="540">
                  <c:v>11.229167</c:v>
                </c:pt>
                <c:pt idx="541">
                  <c:v>11.250000999999999</c:v>
                </c:pt>
                <c:pt idx="542">
                  <c:v>11.270834000000001</c:v>
                </c:pt>
                <c:pt idx="543">
                  <c:v>11.291667</c:v>
                </c:pt>
                <c:pt idx="544">
                  <c:v>11.312500999999999</c:v>
                </c:pt>
                <c:pt idx="545">
                  <c:v>11.333334000000001</c:v>
                </c:pt>
                <c:pt idx="546">
                  <c:v>11.354167</c:v>
                </c:pt>
                <c:pt idx="547">
                  <c:v>11.375000999999999</c:v>
                </c:pt>
                <c:pt idx="548">
                  <c:v>11.395834000000001</c:v>
                </c:pt>
                <c:pt idx="549">
                  <c:v>11.416667</c:v>
                </c:pt>
                <c:pt idx="550">
                  <c:v>11.437500999999999</c:v>
                </c:pt>
                <c:pt idx="551">
                  <c:v>11.458334000000001</c:v>
                </c:pt>
                <c:pt idx="552">
                  <c:v>11.479167</c:v>
                </c:pt>
                <c:pt idx="553">
                  <c:v>11.500000999999999</c:v>
                </c:pt>
                <c:pt idx="554">
                  <c:v>11.520834000000001</c:v>
                </c:pt>
                <c:pt idx="555">
                  <c:v>11.541667</c:v>
                </c:pt>
                <c:pt idx="556">
                  <c:v>11.562500999999999</c:v>
                </c:pt>
                <c:pt idx="557">
                  <c:v>11.583334000000001</c:v>
                </c:pt>
                <c:pt idx="558">
                  <c:v>11.604167</c:v>
                </c:pt>
                <c:pt idx="559">
                  <c:v>11.625000999999999</c:v>
                </c:pt>
                <c:pt idx="560">
                  <c:v>11.645834000000001</c:v>
                </c:pt>
                <c:pt idx="561">
                  <c:v>11.666667</c:v>
                </c:pt>
                <c:pt idx="562">
                  <c:v>11.687500999999999</c:v>
                </c:pt>
                <c:pt idx="563">
                  <c:v>11.708334000000001</c:v>
                </c:pt>
                <c:pt idx="564">
                  <c:v>11.729167</c:v>
                </c:pt>
                <c:pt idx="565">
                  <c:v>11.750000999999999</c:v>
                </c:pt>
                <c:pt idx="566">
                  <c:v>11.770834000000001</c:v>
                </c:pt>
                <c:pt idx="567">
                  <c:v>11.791667</c:v>
                </c:pt>
                <c:pt idx="568">
                  <c:v>11.812500999999999</c:v>
                </c:pt>
                <c:pt idx="569">
                  <c:v>11.833334000000001</c:v>
                </c:pt>
                <c:pt idx="570">
                  <c:v>11.854167</c:v>
                </c:pt>
                <c:pt idx="571">
                  <c:v>11.875000999999999</c:v>
                </c:pt>
                <c:pt idx="572">
                  <c:v>11.895834000000001</c:v>
                </c:pt>
                <c:pt idx="573">
                  <c:v>11.916667</c:v>
                </c:pt>
                <c:pt idx="574">
                  <c:v>11.937500999999999</c:v>
                </c:pt>
                <c:pt idx="575">
                  <c:v>11.958334000000001</c:v>
                </c:pt>
                <c:pt idx="576">
                  <c:v>11.979167</c:v>
                </c:pt>
                <c:pt idx="577">
                  <c:v>12.000000999999999</c:v>
                </c:pt>
                <c:pt idx="578">
                  <c:v>12.020834000000001</c:v>
                </c:pt>
                <c:pt idx="579">
                  <c:v>12.041667</c:v>
                </c:pt>
                <c:pt idx="580">
                  <c:v>12.062500999999999</c:v>
                </c:pt>
                <c:pt idx="581">
                  <c:v>12.083334000000001</c:v>
                </c:pt>
                <c:pt idx="582">
                  <c:v>12.104167</c:v>
                </c:pt>
                <c:pt idx="583">
                  <c:v>12.125000999999999</c:v>
                </c:pt>
                <c:pt idx="584">
                  <c:v>12.145834000000001</c:v>
                </c:pt>
                <c:pt idx="585">
                  <c:v>12.166667</c:v>
                </c:pt>
                <c:pt idx="586">
                  <c:v>12.187500999999999</c:v>
                </c:pt>
                <c:pt idx="587">
                  <c:v>12.208334000000001</c:v>
                </c:pt>
                <c:pt idx="588">
                  <c:v>12.229167</c:v>
                </c:pt>
                <c:pt idx="589">
                  <c:v>12.250000999999999</c:v>
                </c:pt>
                <c:pt idx="590">
                  <c:v>12.270834000000001</c:v>
                </c:pt>
                <c:pt idx="591">
                  <c:v>12.291667</c:v>
                </c:pt>
                <c:pt idx="592">
                  <c:v>12.312500999999999</c:v>
                </c:pt>
                <c:pt idx="593">
                  <c:v>12.333334000000001</c:v>
                </c:pt>
                <c:pt idx="594">
                  <c:v>12.354167</c:v>
                </c:pt>
                <c:pt idx="595">
                  <c:v>12.375000999999999</c:v>
                </c:pt>
                <c:pt idx="596">
                  <c:v>12.395834000000001</c:v>
                </c:pt>
                <c:pt idx="597">
                  <c:v>12.416667</c:v>
                </c:pt>
                <c:pt idx="598">
                  <c:v>12.437500999999999</c:v>
                </c:pt>
                <c:pt idx="599">
                  <c:v>12.458334000000001</c:v>
                </c:pt>
                <c:pt idx="600">
                  <c:v>12.479167</c:v>
                </c:pt>
                <c:pt idx="601">
                  <c:v>12.500000999999999</c:v>
                </c:pt>
                <c:pt idx="602">
                  <c:v>12.520834000000001</c:v>
                </c:pt>
                <c:pt idx="603">
                  <c:v>12.541667</c:v>
                </c:pt>
                <c:pt idx="604">
                  <c:v>12.562500999999999</c:v>
                </c:pt>
                <c:pt idx="605">
                  <c:v>12.583334000000001</c:v>
                </c:pt>
                <c:pt idx="606">
                  <c:v>12.604167</c:v>
                </c:pt>
                <c:pt idx="607">
                  <c:v>12.625000999999999</c:v>
                </c:pt>
                <c:pt idx="608">
                  <c:v>12.645834000000001</c:v>
                </c:pt>
                <c:pt idx="609">
                  <c:v>12.666667</c:v>
                </c:pt>
                <c:pt idx="610">
                  <c:v>12.687500999999999</c:v>
                </c:pt>
                <c:pt idx="611">
                  <c:v>12.708334000000001</c:v>
                </c:pt>
                <c:pt idx="612">
                  <c:v>12.729167</c:v>
                </c:pt>
                <c:pt idx="613">
                  <c:v>12.750000999999999</c:v>
                </c:pt>
                <c:pt idx="614">
                  <c:v>12.770834000000001</c:v>
                </c:pt>
                <c:pt idx="615">
                  <c:v>12.791667</c:v>
                </c:pt>
                <c:pt idx="616">
                  <c:v>12.812500999999999</c:v>
                </c:pt>
                <c:pt idx="617">
                  <c:v>12.833334000000001</c:v>
                </c:pt>
                <c:pt idx="618">
                  <c:v>12.854167</c:v>
                </c:pt>
                <c:pt idx="619">
                  <c:v>12.875000999999999</c:v>
                </c:pt>
                <c:pt idx="620">
                  <c:v>12.895834000000001</c:v>
                </c:pt>
                <c:pt idx="621">
                  <c:v>12.916667</c:v>
                </c:pt>
                <c:pt idx="622">
                  <c:v>12.937500999999999</c:v>
                </c:pt>
                <c:pt idx="623">
                  <c:v>12.958334000000001</c:v>
                </c:pt>
                <c:pt idx="624">
                  <c:v>12.979167</c:v>
                </c:pt>
                <c:pt idx="625">
                  <c:v>13.000000999999999</c:v>
                </c:pt>
                <c:pt idx="626">
                  <c:v>13.020834000000001</c:v>
                </c:pt>
                <c:pt idx="627">
                  <c:v>13.041667</c:v>
                </c:pt>
                <c:pt idx="628">
                  <c:v>13.062500999999999</c:v>
                </c:pt>
                <c:pt idx="629">
                  <c:v>13.083334000000001</c:v>
                </c:pt>
                <c:pt idx="630">
                  <c:v>13.104167</c:v>
                </c:pt>
                <c:pt idx="631">
                  <c:v>13.125000999999999</c:v>
                </c:pt>
                <c:pt idx="632">
                  <c:v>13.145834000000001</c:v>
                </c:pt>
                <c:pt idx="633">
                  <c:v>13.166667</c:v>
                </c:pt>
                <c:pt idx="634">
                  <c:v>13.187500999999999</c:v>
                </c:pt>
                <c:pt idx="635">
                  <c:v>13.208334000000001</c:v>
                </c:pt>
                <c:pt idx="636">
                  <c:v>13.229167</c:v>
                </c:pt>
                <c:pt idx="637">
                  <c:v>13.250000999999999</c:v>
                </c:pt>
                <c:pt idx="638">
                  <c:v>13.270834000000001</c:v>
                </c:pt>
                <c:pt idx="639">
                  <c:v>13.291667</c:v>
                </c:pt>
                <c:pt idx="640">
                  <c:v>13.312500999999999</c:v>
                </c:pt>
                <c:pt idx="641">
                  <c:v>13.333334000000001</c:v>
                </c:pt>
                <c:pt idx="642">
                  <c:v>13.354167</c:v>
                </c:pt>
                <c:pt idx="643">
                  <c:v>13.375000999999999</c:v>
                </c:pt>
                <c:pt idx="644">
                  <c:v>13.395834000000001</c:v>
                </c:pt>
                <c:pt idx="645">
                  <c:v>13.416667</c:v>
                </c:pt>
                <c:pt idx="646">
                  <c:v>13.437500999999999</c:v>
                </c:pt>
                <c:pt idx="647">
                  <c:v>13.458334000000001</c:v>
                </c:pt>
                <c:pt idx="648">
                  <c:v>13.479167</c:v>
                </c:pt>
                <c:pt idx="649">
                  <c:v>13.500000999999999</c:v>
                </c:pt>
                <c:pt idx="650">
                  <c:v>13.520834000000001</c:v>
                </c:pt>
                <c:pt idx="651">
                  <c:v>13.541667</c:v>
                </c:pt>
                <c:pt idx="652">
                  <c:v>13.562500999999999</c:v>
                </c:pt>
                <c:pt idx="653">
                  <c:v>13.583334000000001</c:v>
                </c:pt>
                <c:pt idx="654">
                  <c:v>13.604167</c:v>
                </c:pt>
                <c:pt idx="655">
                  <c:v>13.625000999999999</c:v>
                </c:pt>
                <c:pt idx="656">
                  <c:v>13.645834000000001</c:v>
                </c:pt>
                <c:pt idx="657">
                  <c:v>13.666667</c:v>
                </c:pt>
                <c:pt idx="658">
                  <c:v>13.687500999999999</c:v>
                </c:pt>
                <c:pt idx="659">
                  <c:v>13.708334000000001</c:v>
                </c:pt>
                <c:pt idx="660">
                  <c:v>13.729167</c:v>
                </c:pt>
                <c:pt idx="661">
                  <c:v>13.750000999999999</c:v>
                </c:pt>
                <c:pt idx="662">
                  <c:v>13.770834000000001</c:v>
                </c:pt>
                <c:pt idx="663">
                  <c:v>13.791667</c:v>
                </c:pt>
                <c:pt idx="664">
                  <c:v>13.812500999999999</c:v>
                </c:pt>
                <c:pt idx="665">
                  <c:v>13.833334000000001</c:v>
                </c:pt>
                <c:pt idx="666">
                  <c:v>13.854167</c:v>
                </c:pt>
                <c:pt idx="667">
                  <c:v>13.875000999999999</c:v>
                </c:pt>
                <c:pt idx="668">
                  <c:v>13.895834000000001</c:v>
                </c:pt>
                <c:pt idx="669">
                  <c:v>13.916667</c:v>
                </c:pt>
                <c:pt idx="670">
                  <c:v>13.937500999999999</c:v>
                </c:pt>
                <c:pt idx="671">
                  <c:v>13.958334000000001</c:v>
                </c:pt>
                <c:pt idx="672">
                  <c:v>13.979167</c:v>
                </c:pt>
                <c:pt idx="673">
                  <c:v>14.000000999999999</c:v>
                </c:pt>
                <c:pt idx="674">
                  <c:v>14.020834000000001</c:v>
                </c:pt>
                <c:pt idx="675">
                  <c:v>14.041667</c:v>
                </c:pt>
                <c:pt idx="676">
                  <c:v>14.062500999999999</c:v>
                </c:pt>
                <c:pt idx="677">
                  <c:v>14.083334000000001</c:v>
                </c:pt>
                <c:pt idx="678">
                  <c:v>14.104167</c:v>
                </c:pt>
                <c:pt idx="679">
                  <c:v>14.125000999999999</c:v>
                </c:pt>
                <c:pt idx="680">
                  <c:v>14.145834000000001</c:v>
                </c:pt>
                <c:pt idx="681">
                  <c:v>14.166667</c:v>
                </c:pt>
                <c:pt idx="682">
                  <c:v>14.187500999999999</c:v>
                </c:pt>
                <c:pt idx="683">
                  <c:v>14.208334000000001</c:v>
                </c:pt>
                <c:pt idx="684">
                  <c:v>14.229167</c:v>
                </c:pt>
                <c:pt idx="685">
                  <c:v>14.250000999999999</c:v>
                </c:pt>
                <c:pt idx="686">
                  <c:v>14.270834000000001</c:v>
                </c:pt>
                <c:pt idx="687">
                  <c:v>14.291667</c:v>
                </c:pt>
                <c:pt idx="688">
                  <c:v>14.312500999999999</c:v>
                </c:pt>
                <c:pt idx="689">
                  <c:v>14.333334000000001</c:v>
                </c:pt>
                <c:pt idx="690">
                  <c:v>14.354167</c:v>
                </c:pt>
                <c:pt idx="691">
                  <c:v>14.375000999999999</c:v>
                </c:pt>
                <c:pt idx="692">
                  <c:v>14.395834000000001</c:v>
                </c:pt>
                <c:pt idx="693">
                  <c:v>14.416667</c:v>
                </c:pt>
                <c:pt idx="694">
                  <c:v>14.437500999999999</c:v>
                </c:pt>
                <c:pt idx="695">
                  <c:v>14.458334000000001</c:v>
                </c:pt>
                <c:pt idx="696">
                  <c:v>14.479167</c:v>
                </c:pt>
                <c:pt idx="697">
                  <c:v>14.500000999999999</c:v>
                </c:pt>
                <c:pt idx="698">
                  <c:v>14.520834000000001</c:v>
                </c:pt>
                <c:pt idx="699">
                  <c:v>14.541667</c:v>
                </c:pt>
                <c:pt idx="700">
                  <c:v>14.562500999999999</c:v>
                </c:pt>
                <c:pt idx="701">
                  <c:v>14.583334000000001</c:v>
                </c:pt>
                <c:pt idx="702">
                  <c:v>14.604167</c:v>
                </c:pt>
                <c:pt idx="703">
                  <c:v>14.625000999999999</c:v>
                </c:pt>
                <c:pt idx="704">
                  <c:v>14.645834000000001</c:v>
                </c:pt>
                <c:pt idx="705">
                  <c:v>14.666667</c:v>
                </c:pt>
                <c:pt idx="706">
                  <c:v>14.687500999999999</c:v>
                </c:pt>
                <c:pt idx="707">
                  <c:v>14.708334000000001</c:v>
                </c:pt>
                <c:pt idx="708">
                  <c:v>14.729167</c:v>
                </c:pt>
                <c:pt idx="709">
                  <c:v>14.750000999999999</c:v>
                </c:pt>
                <c:pt idx="710">
                  <c:v>14.770834000000001</c:v>
                </c:pt>
                <c:pt idx="711">
                  <c:v>14.791667</c:v>
                </c:pt>
                <c:pt idx="712">
                  <c:v>14.812500999999999</c:v>
                </c:pt>
                <c:pt idx="713">
                  <c:v>14.833334000000001</c:v>
                </c:pt>
                <c:pt idx="714">
                  <c:v>14.854167</c:v>
                </c:pt>
                <c:pt idx="715">
                  <c:v>14.875000999999999</c:v>
                </c:pt>
                <c:pt idx="716">
                  <c:v>14.895834000000001</c:v>
                </c:pt>
                <c:pt idx="717">
                  <c:v>14.916667</c:v>
                </c:pt>
                <c:pt idx="718">
                  <c:v>14.937500999999999</c:v>
                </c:pt>
                <c:pt idx="719">
                  <c:v>14.958334000000001</c:v>
                </c:pt>
                <c:pt idx="720">
                  <c:v>14.979167</c:v>
                </c:pt>
                <c:pt idx="721">
                  <c:v>15.000000999999999</c:v>
                </c:pt>
                <c:pt idx="722">
                  <c:v>15.020834000000001</c:v>
                </c:pt>
                <c:pt idx="723">
                  <c:v>15.041667</c:v>
                </c:pt>
                <c:pt idx="724">
                  <c:v>15.062500999999999</c:v>
                </c:pt>
                <c:pt idx="725">
                  <c:v>15.083334000000001</c:v>
                </c:pt>
                <c:pt idx="726">
                  <c:v>15.104167</c:v>
                </c:pt>
                <c:pt idx="727">
                  <c:v>15.125000999999999</c:v>
                </c:pt>
                <c:pt idx="728">
                  <c:v>15.145834000000001</c:v>
                </c:pt>
                <c:pt idx="729">
                  <c:v>15.166667</c:v>
                </c:pt>
                <c:pt idx="730">
                  <c:v>15.187500999999999</c:v>
                </c:pt>
                <c:pt idx="731">
                  <c:v>15.208334000000001</c:v>
                </c:pt>
                <c:pt idx="732">
                  <c:v>15.229167</c:v>
                </c:pt>
                <c:pt idx="733">
                  <c:v>15.250000999999999</c:v>
                </c:pt>
                <c:pt idx="734">
                  <c:v>15.270834000000001</c:v>
                </c:pt>
                <c:pt idx="735">
                  <c:v>15.291667</c:v>
                </c:pt>
                <c:pt idx="736">
                  <c:v>15.312500999999999</c:v>
                </c:pt>
                <c:pt idx="737">
                  <c:v>15.333334000000001</c:v>
                </c:pt>
                <c:pt idx="738">
                  <c:v>15.354167</c:v>
                </c:pt>
                <c:pt idx="739">
                  <c:v>15.375000999999999</c:v>
                </c:pt>
                <c:pt idx="740">
                  <c:v>15.395834000000001</c:v>
                </c:pt>
                <c:pt idx="741">
                  <c:v>15.416667</c:v>
                </c:pt>
                <c:pt idx="742">
                  <c:v>15.437500999999999</c:v>
                </c:pt>
                <c:pt idx="743">
                  <c:v>15.458334000000001</c:v>
                </c:pt>
                <c:pt idx="744">
                  <c:v>15.479167</c:v>
                </c:pt>
                <c:pt idx="745">
                  <c:v>15.500000999999999</c:v>
                </c:pt>
                <c:pt idx="746">
                  <c:v>15.520834000000001</c:v>
                </c:pt>
                <c:pt idx="747">
                  <c:v>15.541667</c:v>
                </c:pt>
                <c:pt idx="748">
                  <c:v>15.562500999999999</c:v>
                </c:pt>
                <c:pt idx="749">
                  <c:v>15.583334000000001</c:v>
                </c:pt>
                <c:pt idx="750">
                  <c:v>15.604167</c:v>
                </c:pt>
                <c:pt idx="751">
                  <c:v>15.625000999999999</c:v>
                </c:pt>
                <c:pt idx="752">
                  <c:v>15.645834000000001</c:v>
                </c:pt>
                <c:pt idx="753">
                  <c:v>15.666667</c:v>
                </c:pt>
                <c:pt idx="754">
                  <c:v>15.687500999999999</c:v>
                </c:pt>
                <c:pt idx="755">
                  <c:v>15.708334000000001</c:v>
                </c:pt>
                <c:pt idx="756">
                  <c:v>15.729167</c:v>
                </c:pt>
                <c:pt idx="757">
                  <c:v>15.750000999999999</c:v>
                </c:pt>
                <c:pt idx="758">
                  <c:v>15.770834000000001</c:v>
                </c:pt>
                <c:pt idx="759">
                  <c:v>15.791668</c:v>
                </c:pt>
                <c:pt idx="760">
                  <c:v>15.812500999999999</c:v>
                </c:pt>
                <c:pt idx="761">
                  <c:v>15.833334000000001</c:v>
                </c:pt>
                <c:pt idx="762">
                  <c:v>15.854168</c:v>
                </c:pt>
                <c:pt idx="763">
                  <c:v>15.875000999999999</c:v>
                </c:pt>
                <c:pt idx="764">
                  <c:v>15.895834000000001</c:v>
                </c:pt>
                <c:pt idx="765">
                  <c:v>15.916668</c:v>
                </c:pt>
                <c:pt idx="766">
                  <c:v>15.937500999999999</c:v>
                </c:pt>
                <c:pt idx="767">
                  <c:v>15.958334000000001</c:v>
                </c:pt>
                <c:pt idx="768">
                  <c:v>15.979168</c:v>
                </c:pt>
                <c:pt idx="769">
                  <c:v>16</c:v>
                </c:pt>
                <c:pt idx="770">
                  <c:v>16.020834000000001</c:v>
                </c:pt>
                <c:pt idx="771">
                  <c:v>16.041668000000001</c:v>
                </c:pt>
                <c:pt idx="772">
                  <c:v>16.0625</c:v>
                </c:pt>
                <c:pt idx="773">
                  <c:v>16.083334000000001</c:v>
                </c:pt>
                <c:pt idx="774">
                  <c:v>16.104168000000001</c:v>
                </c:pt>
                <c:pt idx="775">
                  <c:v>16.125</c:v>
                </c:pt>
                <c:pt idx="776">
                  <c:v>16.145834000000001</c:v>
                </c:pt>
                <c:pt idx="777">
                  <c:v>16.166668000000001</c:v>
                </c:pt>
                <c:pt idx="778">
                  <c:v>16.1875</c:v>
                </c:pt>
                <c:pt idx="779">
                  <c:v>16.208334000000001</c:v>
                </c:pt>
                <c:pt idx="780">
                  <c:v>16.229168000000001</c:v>
                </c:pt>
                <c:pt idx="781">
                  <c:v>16.25</c:v>
                </c:pt>
                <c:pt idx="782">
                  <c:v>16.270834000000001</c:v>
                </c:pt>
                <c:pt idx="783">
                  <c:v>16.291668000000001</c:v>
                </c:pt>
                <c:pt idx="784">
                  <c:v>16.3125</c:v>
                </c:pt>
                <c:pt idx="785">
                  <c:v>16.333334000000001</c:v>
                </c:pt>
                <c:pt idx="786">
                  <c:v>16.354168000000001</c:v>
                </c:pt>
                <c:pt idx="787">
                  <c:v>16.375</c:v>
                </c:pt>
                <c:pt idx="788">
                  <c:v>16.395834000000001</c:v>
                </c:pt>
                <c:pt idx="789">
                  <c:v>16.416668000000001</c:v>
                </c:pt>
                <c:pt idx="790">
                  <c:v>16.4375</c:v>
                </c:pt>
                <c:pt idx="791">
                  <c:v>16.458334000000001</c:v>
                </c:pt>
                <c:pt idx="792">
                  <c:v>16.479168000000001</c:v>
                </c:pt>
                <c:pt idx="793">
                  <c:v>16.5</c:v>
                </c:pt>
                <c:pt idx="794">
                  <c:v>16.520834000000001</c:v>
                </c:pt>
                <c:pt idx="795">
                  <c:v>16.541668000000001</c:v>
                </c:pt>
                <c:pt idx="796">
                  <c:v>16.5625</c:v>
                </c:pt>
                <c:pt idx="797">
                  <c:v>16.583334000000001</c:v>
                </c:pt>
                <c:pt idx="798">
                  <c:v>16.604168000000001</c:v>
                </c:pt>
                <c:pt idx="799">
                  <c:v>16.625</c:v>
                </c:pt>
                <c:pt idx="800">
                  <c:v>16.645834000000001</c:v>
                </c:pt>
                <c:pt idx="801">
                  <c:v>16.666668000000001</c:v>
                </c:pt>
                <c:pt idx="802">
                  <c:v>16.6875</c:v>
                </c:pt>
                <c:pt idx="803">
                  <c:v>16.708334000000001</c:v>
                </c:pt>
                <c:pt idx="804">
                  <c:v>16.729168000000001</c:v>
                </c:pt>
                <c:pt idx="805">
                  <c:v>16.75</c:v>
                </c:pt>
                <c:pt idx="806">
                  <c:v>16.770834000000001</c:v>
                </c:pt>
                <c:pt idx="807">
                  <c:v>16.791668000000001</c:v>
                </c:pt>
                <c:pt idx="808">
                  <c:v>16.8125</c:v>
                </c:pt>
                <c:pt idx="809">
                  <c:v>16.833334000000001</c:v>
                </c:pt>
                <c:pt idx="810">
                  <c:v>16.854168000000001</c:v>
                </c:pt>
                <c:pt idx="811">
                  <c:v>16.875</c:v>
                </c:pt>
                <c:pt idx="812">
                  <c:v>16.895834000000001</c:v>
                </c:pt>
                <c:pt idx="813">
                  <c:v>16.916668000000001</c:v>
                </c:pt>
                <c:pt idx="814">
                  <c:v>16.9375</c:v>
                </c:pt>
                <c:pt idx="815">
                  <c:v>16.958334000000001</c:v>
                </c:pt>
                <c:pt idx="816">
                  <c:v>16.979168000000001</c:v>
                </c:pt>
                <c:pt idx="817">
                  <c:v>17</c:v>
                </c:pt>
                <c:pt idx="818">
                  <c:v>17.020834000000001</c:v>
                </c:pt>
                <c:pt idx="819">
                  <c:v>17.041668000000001</c:v>
                </c:pt>
                <c:pt idx="820">
                  <c:v>17.0625</c:v>
                </c:pt>
                <c:pt idx="821">
                  <c:v>17.083334000000001</c:v>
                </c:pt>
                <c:pt idx="822">
                  <c:v>17.104168000000001</c:v>
                </c:pt>
                <c:pt idx="823">
                  <c:v>17.125</c:v>
                </c:pt>
                <c:pt idx="824">
                  <c:v>17.145834000000001</c:v>
                </c:pt>
                <c:pt idx="825">
                  <c:v>17.166668000000001</c:v>
                </c:pt>
                <c:pt idx="826">
                  <c:v>17.1875</c:v>
                </c:pt>
                <c:pt idx="827">
                  <c:v>17.208334000000001</c:v>
                </c:pt>
                <c:pt idx="828">
                  <c:v>17.229168000000001</c:v>
                </c:pt>
                <c:pt idx="829">
                  <c:v>17.25</c:v>
                </c:pt>
                <c:pt idx="830">
                  <c:v>17.270834000000001</c:v>
                </c:pt>
                <c:pt idx="831">
                  <c:v>17.291668000000001</c:v>
                </c:pt>
                <c:pt idx="832">
                  <c:v>17.3125</c:v>
                </c:pt>
                <c:pt idx="833">
                  <c:v>17.333334000000001</c:v>
                </c:pt>
                <c:pt idx="834">
                  <c:v>17.354168000000001</c:v>
                </c:pt>
                <c:pt idx="835">
                  <c:v>17.375</c:v>
                </c:pt>
                <c:pt idx="836">
                  <c:v>17.395834000000001</c:v>
                </c:pt>
                <c:pt idx="837">
                  <c:v>17.416668000000001</c:v>
                </c:pt>
                <c:pt idx="838">
                  <c:v>17.4375</c:v>
                </c:pt>
                <c:pt idx="839">
                  <c:v>17.458334000000001</c:v>
                </c:pt>
                <c:pt idx="840">
                  <c:v>17.479168000000001</c:v>
                </c:pt>
                <c:pt idx="841">
                  <c:v>17.5</c:v>
                </c:pt>
                <c:pt idx="842">
                  <c:v>17.520834000000001</c:v>
                </c:pt>
                <c:pt idx="843">
                  <c:v>17.541668000000001</c:v>
                </c:pt>
                <c:pt idx="844">
                  <c:v>17.5625</c:v>
                </c:pt>
                <c:pt idx="845">
                  <c:v>17.583334000000001</c:v>
                </c:pt>
                <c:pt idx="846">
                  <c:v>17.604168000000001</c:v>
                </c:pt>
                <c:pt idx="847">
                  <c:v>17.625</c:v>
                </c:pt>
                <c:pt idx="848">
                  <c:v>17.645834000000001</c:v>
                </c:pt>
                <c:pt idx="849">
                  <c:v>17.666668000000001</c:v>
                </c:pt>
                <c:pt idx="850">
                  <c:v>17.6875</c:v>
                </c:pt>
                <c:pt idx="851">
                  <c:v>17.708334000000001</c:v>
                </c:pt>
                <c:pt idx="852">
                  <c:v>17.729168000000001</c:v>
                </c:pt>
                <c:pt idx="853">
                  <c:v>17.75</c:v>
                </c:pt>
                <c:pt idx="854">
                  <c:v>17.770834000000001</c:v>
                </c:pt>
                <c:pt idx="855">
                  <c:v>17.791668000000001</c:v>
                </c:pt>
                <c:pt idx="856">
                  <c:v>17.8125</c:v>
                </c:pt>
                <c:pt idx="857">
                  <c:v>17.833334000000001</c:v>
                </c:pt>
                <c:pt idx="858">
                  <c:v>17.854168000000001</c:v>
                </c:pt>
                <c:pt idx="859">
                  <c:v>17.875</c:v>
                </c:pt>
                <c:pt idx="860">
                  <c:v>17.895834000000001</c:v>
                </c:pt>
                <c:pt idx="861">
                  <c:v>17.916668000000001</c:v>
                </c:pt>
                <c:pt idx="862">
                  <c:v>17.9375</c:v>
                </c:pt>
                <c:pt idx="863">
                  <c:v>17.958334000000001</c:v>
                </c:pt>
                <c:pt idx="864">
                  <c:v>17.979168000000001</c:v>
                </c:pt>
                <c:pt idx="865">
                  <c:v>18</c:v>
                </c:pt>
                <c:pt idx="866">
                  <c:v>18.020834000000001</c:v>
                </c:pt>
                <c:pt idx="867">
                  <c:v>18.041668000000001</c:v>
                </c:pt>
                <c:pt idx="868">
                  <c:v>18.0625</c:v>
                </c:pt>
                <c:pt idx="869">
                  <c:v>18.083334000000001</c:v>
                </c:pt>
                <c:pt idx="870">
                  <c:v>18.104168000000001</c:v>
                </c:pt>
                <c:pt idx="871">
                  <c:v>18.125</c:v>
                </c:pt>
                <c:pt idx="872">
                  <c:v>18.145834000000001</c:v>
                </c:pt>
                <c:pt idx="873">
                  <c:v>18.166668000000001</c:v>
                </c:pt>
                <c:pt idx="874">
                  <c:v>18.1875</c:v>
                </c:pt>
                <c:pt idx="875">
                  <c:v>18.208334000000001</c:v>
                </c:pt>
                <c:pt idx="876">
                  <c:v>18.229168000000001</c:v>
                </c:pt>
                <c:pt idx="877">
                  <c:v>18.25</c:v>
                </c:pt>
                <c:pt idx="878">
                  <c:v>18.270834000000001</c:v>
                </c:pt>
                <c:pt idx="879">
                  <c:v>18.291668000000001</c:v>
                </c:pt>
                <c:pt idx="880">
                  <c:v>18.3125</c:v>
                </c:pt>
                <c:pt idx="881">
                  <c:v>18.333334000000001</c:v>
                </c:pt>
                <c:pt idx="882">
                  <c:v>18.354168000000001</c:v>
                </c:pt>
                <c:pt idx="883">
                  <c:v>18.375</c:v>
                </c:pt>
                <c:pt idx="884">
                  <c:v>18.395834000000001</c:v>
                </c:pt>
                <c:pt idx="885">
                  <c:v>18.416668000000001</c:v>
                </c:pt>
                <c:pt idx="886">
                  <c:v>18.4375</c:v>
                </c:pt>
                <c:pt idx="887">
                  <c:v>18.458334000000001</c:v>
                </c:pt>
                <c:pt idx="888">
                  <c:v>18.479168000000001</c:v>
                </c:pt>
                <c:pt idx="889">
                  <c:v>18.5</c:v>
                </c:pt>
                <c:pt idx="890">
                  <c:v>18.520834000000001</c:v>
                </c:pt>
                <c:pt idx="891">
                  <c:v>18.541668000000001</c:v>
                </c:pt>
                <c:pt idx="892">
                  <c:v>18.5625</c:v>
                </c:pt>
                <c:pt idx="893">
                  <c:v>18.583334000000001</c:v>
                </c:pt>
                <c:pt idx="894">
                  <c:v>18.604168000000001</c:v>
                </c:pt>
                <c:pt idx="895">
                  <c:v>18.625</c:v>
                </c:pt>
                <c:pt idx="896">
                  <c:v>18.645834000000001</c:v>
                </c:pt>
                <c:pt idx="897">
                  <c:v>18.666668000000001</c:v>
                </c:pt>
                <c:pt idx="898">
                  <c:v>18.6875</c:v>
                </c:pt>
                <c:pt idx="899">
                  <c:v>18.708334000000001</c:v>
                </c:pt>
                <c:pt idx="900">
                  <c:v>18.729168000000001</c:v>
                </c:pt>
                <c:pt idx="901">
                  <c:v>18.75</c:v>
                </c:pt>
                <c:pt idx="902">
                  <c:v>18.770834000000001</c:v>
                </c:pt>
                <c:pt idx="903">
                  <c:v>18.791668000000001</c:v>
                </c:pt>
                <c:pt idx="904">
                  <c:v>18.812501999999999</c:v>
                </c:pt>
                <c:pt idx="905">
                  <c:v>18.833334000000001</c:v>
                </c:pt>
                <c:pt idx="906">
                  <c:v>18.854168000000001</c:v>
                </c:pt>
                <c:pt idx="907">
                  <c:v>18.875001999999999</c:v>
                </c:pt>
                <c:pt idx="908">
                  <c:v>18.895834000000001</c:v>
                </c:pt>
                <c:pt idx="909">
                  <c:v>18.916668000000001</c:v>
                </c:pt>
                <c:pt idx="910">
                  <c:v>18.937501999999999</c:v>
                </c:pt>
                <c:pt idx="911">
                  <c:v>18.958334000000001</c:v>
                </c:pt>
                <c:pt idx="912">
                  <c:v>18.979168000000001</c:v>
                </c:pt>
                <c:pt idx="913">
                  <c:v>19.000001999999999</c:v>
                </c:pt>
                <c:pt idx="914">
                  <c:v>19.020834000000001</c:v>
                </c:pt>
                <c:pt idx="915">
                  <c:v>19.041668000000001</c:v>
                </c:pt>
                <c:pt idx="916">
                  <c:v>19.062501999999999</c:v>
                </c:pt>
                <c:pt idx="917">
                  <c:v>19.083334000000001</c:v>
                </c:pt>
                <c:pt idx="918">
                  <c:v>19.104168000000001</c:v>
                </c:pt>
                <c:pt idx="919">
                  <c:v>19.125001999999999</c:v>
                </c:pt>
                <c:pt idx="920">
                  <c:v>19.145834000000001</c:v>
                </c:pt>
                <c:pt idx="921">
                  <c:v>19.166668000000001</c:v>
                </c:pt>
                <c:pt idx="922">
                  <c:v>19.187501999999999</c:v>
                </c:pt>
                <c:pt idx="923">
                  <c:v>19.208334000000001</c:v>
                </c:pt>
                <c:pt idx="924">
                  <c:v>19.229168000000001</c:v>
                </c:pt>
                <c:pt idx="925">
                  <c:v>19.250001999999999</c:v>
                </c:pt>
                <c:pt idx="926">
                  <c:v>19.270834000000001</c:v>
                </c:pt>
                <c:pt idx="927">
                  <c:v>19.291668000000001</c:v>
                </c:pt>
                <c:pt idx="928">
                  <c:v>19.312501999999999</c:v>
                </c:pt>
                <c:pt idx="929">
                  <c:v>19.333334000000001</c:v>
                </c:pt>
                <c:pt idx="930">
                  <c:v>19.354168000000001</c:v>
                </c:pt>
                <c:pt idx="931">
                  <c:v>19.375001999999999</c:v>
                </c:pt>
                <c:pt idx="932">
                  <c:v>19.395834000000001</c:v>
                </c:pt>
                <c:pt idx="933">
                  <c:v>19.416668000000001</c:v>
                </c:pt>
                <c:pt idx="934">
                  <c:v>19.437501999999999</c:v>
                </c:pt>
                <c:pt idx="935">
                  <c:v>19.458334000000001</c:v>
                </c:pt>
                <c:pt idx="936">
                  <c:v>19.479168000000001</c:v>
                </c:pt>
                <c:pt idx="937">
                  <c:v>19.500001999999999</c:v>
                </c:pt>
                <c:pt idx="938">
                  <c:v>19.520834000000001</c:v>
                </c:pt>
                <c:pt idx="939">
                  <c:v>19.541668000000001</c:v>
                </c:pt>
                <c:pt idx="940">
                  <c:v>19.562501999999999</c:v>
                </c:pt>
                <c:pt idx="941">
                  <c:v>19.583334000000001</c:v>
                </c:pt>
                <c:pt idx="942">
                  <c:v>19.604168000000001</c:v>
                </c:pt>
                <c:pt idx="943">
                  <c:v>19.625001999999999</c:v>
                </c:pt>
                <c:pt idx="944">
                  <c:v>19.645834000000001</c:v>
                </c:pt>
                <c:pt idx="945">
                  <c:v>19.666668000000001</c:v>
                </c:pt>
                <c:pt idx="946">
                  <c:v>19.687501999999999</c:v>
                </c:pt>
                <c:pt idx="947">
                  <c:v>19.708334000000001</c:v>
                </c:pt>
                <c:pt idx="948">
                  <c:v>19.729168000000001</c:v>
                </c:pt>
                <c:pt idx="949">
                  <c:v>19.750001999999999</c:v>
                </c:pt>
                <c:pt idx="950">
                  <c:v>19.770834000000001</c:v>
                </c:pt>
                <c:pt idx="951">
                  <c:v>19.791668000000001</c:v>
                </c:pt>
                <c:pt idx="952">
                  <c:v>19.812501999999999</c:v>
                </c:pt>
                <c:pt idx="953">
                  <c:v>19.833334000000001</c:v>
                </c:pt>
                <c:pt idx="954">
                  <c:v>19.854168000000001</c:v>
                </c:pt>
                <c:pt idx="955">
                  <c:v>19.875001999999999</c:v>
                </c:pt>
                <c:pt idx="956">
                  <c:v>19.895834000000001</c:v>
                </c:pt>
                <c:pt idx="957">
                  <c:v>19.916668000000001</c:v>
                </c:pt>
                <c:pt idx="958">
                  <c:v>19.937501999999999</c:v>
                </c:pt>
                <c:pt idx="959">
                  <c:v>19.958334000000001</c:v>
                </c:pt>
                <c:pt idx="960">
                  <c:v>19.979168000000001</c:v>
                </c:pt>
                <c:pt idx="961">
                  <c:v>20.000001999999999</c:v>
                </c:pt>
              </c:numCache>
            </c:numRef>
          </c:xVal>
          <c:yVal>
            <c:numRef>
              <c:f>Simulation_vs_Actual!$L$2:$L$2411</c:f>
              <c:numCache>
                <c:formatCode>General</c:formatCode>
                <c:ptCount val="2410"/>
                <c:pt idx="0">
                  <c:v>60</c:v>
                </c:pt>
                <c:pt idx="1">
                  <c:v>60</c:v>
                </c:pt>
                <c:pt idx="2">
                  <c:v>60.000008000000001</c:v>
                </c:pt>
                <c:pt idx="3">
                  <c:v>60.000014999999998</c:v>
                </c:pt>
                <c:pt idx="4">
                  <c:v>60.000031</c:v>
                </c:pt>
                <c:pt idx="5">
                  <c:v>60.000033999999999</c:v>
                </c:pt>
                <c:pt idx="6">
                  <c:v>60.000042000000001</c:v>
                </c:pt>
                <c:pt idx="7">
                  <c:v>60.000050000000002</c:v>
                </c:pt>
                <c:pt idx="8">
                  <c:v>60.000050000000002</c:v>
                </c:pt>
                <c:pt idx="9">
                  <c:v>60.000042000000001</c:v>
                </c:pt>
                <c:pt idx="10">
                  <c:v>60.000033999999999</c:v>
                </c:pt>
                <c:pt idx="11">
                  <c:v>60.000031</c:v>
                </c:pt>
                <c:pt idx="12">
                  <c:v>60.000014999999998</c:v>
                </c:pt>
                <c:pt idx="13">
                  <c:v>60</c:v>
                </c:pt>
                <c:pt idx="14">
                  <c:v>59.999980999999998</c:v>
                </c:pt>
                <c:pt idx="15">
                  <c:v>59.999966000000001</c:v>
                </c:pt>
                <c:pt idx="16">
                  <c:v>59.999946999999999</c:v>
                </c:pt>
                <c:pt idx="17">
                  <c:v>59.999930999999997</c:v>
                </c:pt>
                <c:pt idx="18">
                  <c:v>59.999920000000003</c:v>
                </c:pt>
                <c:pt idx="19">
                  <c:v>59.999912000000002</c:v>
                </c:pt>
                <c:pt idx="20">
                  <c:v>59.999901000000001</c:v>
                </c:pt>
                <c:pt idx="21">
                  <c:v>59.999889000000003</c:v>
                </c:pt>
                <c:pt idx="22">
                  <c:v>59.999873999999998</c:v>
                </c:pt>
                <c:pt idx="23">
                  <c:v>59.999854999999997</c:v>
                </c:pt>
                <c:pt idx="24">
                  <c:v>59.999847000000003</c:v>
                </c:pt>
                <c:pt idx="25">
                  <c:v>59.999847000000003</c:v>
                </c:pt>
                <c:pt idx="26">
                  <c:v>59.992305999999999</c:v>
                </c:pt>
                <c:pt idx="27">
                  <c:v>59.985824999999998</c:v>
                </c:pt>
                <c:pt idx="28">
                  <c:v>59.979697999999999</c:v>
                </c:pt>
                <c:pt idx="29">
                  <c:v>59.973984000000002</c:v>
                </c:pt>
                <c:pt idx="30">
                  <c:v>59.968741999999999</c:v>
                </c:pt>
                <c:pt idx="31">
                  <c:v>59.964188</c:v>
                </c:pt>
                <c:pt idx="32">
                  <c:v>59.960262</c:v>
                </c:pt>
                <c:pt idx="33">
                  <c:v>59.956772000000001</c:v>
                </c:pt>
                <c:pt idx="34">
                  <c:v>59.953513999999998</c:v>
                </c:pt>
                <c:pt idx="35">
                  <c:v>59.950378000000001</c:v>
                </c:pt>
                <c:pt idx="36">
                  <c:v>59.947308</c:v>
                </c:pt>
                <c:pt idx="37">
                  <c:v>59.944298000000003</c:v>
                </c:pt>
                <c:pt idx="38">
                  <c:v>59.941383000000002</c:v>
                </c:pt>
                <c:pt idx="39">
                  <c:v>59.938580000000002</c:v>
                </c:pt>
                <c:pt idx="40">
                  <c:v>59.935901999999999</c:v>
                </c:pt>
                <c:pt idx="41">
                  <c:v>59.933349999999997</c:v>
                </c:pt>
                <c:pt idx="42">
                  <c:v>59.930916000000003</c:v>
                </c:pt>
                <c:pt idx="43">
                  <c:v>59.928600000000003</c:v>
                </c:pt>
                <c:pt idx="44">
                  <c:v>59.926414000000001</c:v>
                </c:pt>
                <c:pt idx="45">
                  <c:v>59.924346999999997</c:v>
                </c:pt>
                <c:pt idx="46">
                  <c:v>59.922417000000003</c:v>
                </c:pt>
                <c:pt idx="47">
                  <c:v>59.920631</c:v>
                </c:pt>
                <c:pt idx="48">
                  <c:v>59.918987000000001</c:v>
                </c:pt>
                <c:pt idx="49">
                  <c:v>59.917484000000002</c:v>
                </c:pt>
                <c:pt idx="50">
                  <c:v>59.916103</c:v>
                </c:pt>
                <c:pt idx="51">
                  <c:v>59.914825</c:v>
                </c:pt>
                <c:pt idx="52">
                  <c:v>59.913623999999999</c:v>
                </c:pt>
                <c:pt idx="53">
                  <c:v>59.912475999999998</c:v>
                </c:pt>
                <c:pt idx="54">
                  <c:v>59.911338999999998</c:v>
                </c:pt>
                <c:pt idx="55">
                  <c:v>59.910183000000004</c:v>
                </c:pt>
                <c:pt idx="56">
                  <c:v>59.908980999999997</c:v>
                </c:pt>
                <c:pt idx="57">
                  <c:v>59.907715000000003</c:v>
                </c:pt>
                <c:pt idx="58">
                  <c:v>59.906357</c:v>
                </c:pt>
                <c:pt idx="59">
                  <c:v>59.904899999999998</c:v>
                </c:pt>
                <c:pt idx="60">
                  <c:v>59.903328000000002</c:v>
                </c:pt>
                <c:pt idx="61">
                  <c:v>59.901642000000002</c:v>
                </c:pt>
                <c:pt idx="62">
                  <c:v>59.899836999999998</c:v>
                </c:pt>
                <c:pt idx="63">
                  <c:v>59.897914999999998</c:v>
                </c:pt>
                <c:pt idx="64">
                  <c:v>59.895878000000003</c:v>
                </c:pt>
                <c:pt idx="65">
                  <c:v>59.893729999999998</c:v>
                </c:pt>
                <c:pt idx="66">
                  <c:v>59.891478999999997</c:v>
                </c:pt>
                <c:pt idx="67">
                  <c:v>59.889133000000001</c:v>
                </c:pt>
                <c:pt idx="68">
                  <c:v>59.886691999999996</c:v>
                </c:pt>
                <c:pt idx="69">
                  <c:v>59.884174000000002</c:v>
                </c:pt>
                <c:pt idx="70">
                  <c:v>59.88158</c:v>
                </c:pt>
                <c:pt idx="71">
                  <c:v>59.878933000000004</c:v>
                </c:pt>
                <c:pt idx="72">
                  <c:v>59.876227999999998</c:v>
                </c:pt>
                <c:pt idx="73">
                  <c:v>59.873488999999999</c:v>
                </c:pt>
                <c:pt idx="74">
                  <c:v>59.870728</c:v>
                </c:pt>
                <c:pt idx="75">
                  <c:v>59.867966000000003</c:v>
                </c:pt>
                <c:pt idx="76">
                  <c:v>59.865211000000002</c:v>
                </c:pt>
                <c:pt idx="77">
                  <c:v>59.862484000000002</c:v>
                </c:pt>
                <c:pt idx="78">
                  <c:v>59.859805999999999</c:v>
                </c:pt>
                <c:pt idx="79">
                  <c:v>59.857188999999998</c:v>
                </c:pt>
                <c:pt idx="80">
                  <c:v>59.854660000000003</c:v>
                </c:pt>
                <c:pt idx="81">
                  <c:v>59.852221999999998</c:v>
                </c:pt>
                <c:pt idx="82">
                  <c:v>59.849879999999999</c:v>
                </c:pt>
                <c:pt idx="83">
                  <c:v>59.847648999999997</c:v>
                </c:pt>
                <c:pt idx="84">
                  <c:v>59.845534999999998</c:v>
                </c:pt>
                <c:pt idx="85">
                  <c:v>59.843533000000001</c:v>
                </c:pt>
                <c:pt idx="86">
                  <c:v>59.841647999999999</c:v>
                </c:pt>
                <c:pt idx="87">
                  <c:v>59.839869999999998</c:v>
                </c:pt>
                <c:pt idx="88">
                  <c:v>59.838200000000001</c:v>
                </c:pt>
                <c:pt idx="89">
                  <c:v>59.836627999999997</c:v>
                </c:pt>
                <c:pt idx="90">
                  <c:v>59.835144</c:v>
                </c:pt>
                <c:pt idx="91">
                  <c:v>59.833739999999999</c:v>
                </c:pt>
                <c:pt idx="92">
                  <c:v>59.832408999999998</c:v>
                </c:pt>
                <c:pt idx="93">
                  <c:v>59.831139</c:v>
                </c:pt>
                <c:pt idx="94">
                  <c:v>59.829929</c:v>
                </c:pt>
                <c:pt idx="95">
                  <c:v>59.828766000000002</c:v>
                </c:pt>
                <c:pt idx="96">
                  <c:v>59.827648000000003</c:v>
                </c:pt>
                <c:pt idx="97">
                  <c:v>59.826576000000003</c:v>
                </c:pt>
                <c:pt idx="98">
                  <c:v>59.825522999999997</c:v>
                </c:pt>
                <c:pt idx="99">
                  <c:v>59.824508999999999</c:v>
                </c:pt>
                <c:pt idx="100">
                  <c:v>59.823521</c:v>
                </c:pt>
                <c:pt idx="101">
                  <c:v>59.822563000000002</c:v>
                </c:pt>
                <c:pt idx="102">
                  <c:v>59.821632000000001</c:v>
                </c:pt>
                <c:pt idx="103">
                  <c:v>59.820728000000003</c:v>
                </c:pt>
                <c:pt idx="104">
                  <c:v>59.819851</c:v>
                </c:pt>
                <c:pt idx="105">
                  <c:v>59.819007999999997</c:v>
                </c:pt>
                <c:pt idx="106">
                  <c:v>59.818202999999997</c:v>
                </c:pt>
                <c:pt idx="107">
                  <c:v>59.817428999999997</c:v>
                </c:pt>
                <c:pt idx="108">
                  <c:v>59.816696</c:v>
                </c:pt>
                <c:pt idx="109">
                  <c:v>59.816006000000002</c:v>
                </c:pt>
                <c:pt idx="110">
                  <c:v>59.815365</c:v>
                </c:pt>
                <c:pt idx="111">
                  <c:v>59.814776999999999</c:v>
                </c:pt>
                <c:pt idx="112">
                  <c:v>59.814239999999998</c:v>
                </c:pt>
                <c:pt idx="113">
                  <c:v>59.813758999999997</c:v>
                </c:pt>
                <c:pt idx="114">
                  <c:v>59.813335000000002</c:v>
                </c:pt>
                <c:pt idx="115">
                  <c:v>59.812973</c:v>
                </c:pt>
                <c:pt idx="116">
                  <c:v>59.812655999999997</c:v>
                </c:pt>
                <c:pt idx="117">
                  <c:v>59.812401000000001</c:v>
                </c:pt>
                <c:pt idx="118">
                  <c:v>59.812190999999999</c:v>
                </c:pt>
                <c:pt idx="119">
                  <c:v>59.812030999999998</c:v>
                </c:pt>
                <c:pt idx="120">
                  <c:v>59.811909</c:v>
                </c:pt>
                <c:pt idx="121">
                  <c:v>59.811816999999998</c:v>
                </c:pt>
                <c:pt idx="122">
                  <c:v>59.811756000000003</c:v>
                </c:pt>
                <c:pt idx="123">
                  <c:v>59.811709999999998</c:v>
                </c:pt>
                <c:pt idx="124">
                  <c:v>59.811672000000002</c:v>
                </c:pt>
                <c:pt idx="125">
                  <c:v>59.811633999999998</c:v>
                </c:pt>
                <c:pt idx="126">
                  <c:v>59.811588</c:v>
                </c:pt>
                <c:pt idx="127">
                  <c:v>59.811526999999998</c:v>
                </c:pt>
                <c:pt idx="128">
                  <c:v>59.811439999999997</c:v>
                </c:pt>
                <c:pt idx="129">
                  <c:v>59.811321</c:v>
                </c:pt>
                <c:pt idx="130">
                  <c:v>59.811165000000003</c:v>
                </c:pt>
                <c:pt idx="131">
                  <c:v>59.810963000000001</c:v>
                </c:pt>
                <c:pt idx="132">
                  <c:v>59.810710999999998</c:v>
                </c:pt>
                <c:pt idx="133">
                  <c:v>59.810409999999997</c:v>
                </c:pt>
                <c:pt idx="134">
                  <c:v>59.810046999999997</c:v>
                </c:pt>
                <c:pt idx="135">
                  <c:v>59.809631000000003</c:v>
                </c:pt>
                <c:pt idx="136">
                  <c:v>59.809162000000001</c:v>
                </c:pt>
                <c:pt idx="137">
                  <c:v>59.808632000000003</c:v>
                </c:pt>
                <c:pt idx="138">
                  <c:v>59.808056000000001</c:v>
                </c:pt>
                <c:pt idx="139">
                  <c:v>59.807434000000001</c:v>
                </c:pt>
                <c:pt idx="140">
                  <c:v>59.806773999999997</c:v>
                </c:pt>
                <c:pt idx="141">
                  <c:v>59.806075999999997</c:v>
                </c:pt>
                <c:pt idx="142">
                  <c:v>59.805354999999999</c:v>
                </c:pt>
                <c:pt idx="143">
                  <c:v>59.804611000000001</c:v>
                </c:pt>
                <c:pt idx="144">
                  <c:v>59.80386</c:v>
                </c:pt>
                <c:pt idx="145">
                  <c:v>59.803108000000002</c:v>
                </c:pt>
                <c:pt idx="146">
                  <c:v>59.802363999999997</c:v>
                </c:pt>
                <c:pt idx="147">
                  <c:v>59.801639999999999</c:v>
                </c:pt>
                <c:pt idx="148">
                  <c:v>59.800938000000002</c:v>
                </c:pt>
                <c:pt idx="149">
                  <c:v>59.800269999999998</c:v>
                </c:pt>
                <c:pt idx="150">
                  <c:v>59.799644000000001</c:v>
                </c:pt>
                <c:pt idx="151">
                  <c:v>59.799064999999999</c:v>
                </c:pt>
                <c:pt idx="152">
                  <c:v>59.798538000000001</c:v>
                </c:pt>
                <c:pt idx="153">
                  <c:v>59.798065000000001</c:v>
                </c:pt>
                <c:pt idx="154">
                  <c:v>59.797657000000001</c:v>
                </c:pt>
                <c:pt idx="155">
                  <c:v>59.797314</c:v>
                </c:pt>
                <c:pt idx="156">
                  <c:v>59.797030999999997</c:v>
                </c:pt>
                <c:pt idx="157">
                  <c:v>59.796818000000002</c:v>
                </c:pt>
                <c:pt idx="158">
                  <c:v>59.796669000000001</c:v>
                </c:pt>
                <c:pt idx="159">
                  <c:v>59.796576999999999</c:v>
                </c:pt>
                <c:pt idx="160">
                  <c:v>59.796551000000001</c:v>
                </c:pt>
                <c:pt idx="161">
                  <c:v>59.796570000000003</c:v>
                </c:pt>
                <c:pt idx="162">
                  <c:v>59.796646000000003</c:v>
                </c:pt>
                <c:pt idx="163">
                  <c:v>59.796771999999997</c:v>
                </c:pt>
                <c:pt idx="164">
                  <c:v>59.796939999999999</c:v>
                </c:pt>
                <c:pt idx="165">
                  <c:v>59.797137999999997</c:v>
                </c:pt>
                <c:pt idx="166">
                  <c:v>59.797370999999998</c:v>
                </c:pt>
                <c:pt idx="167">
                  <c:v>59.797629999999998</c:v>
                </c:pt>
                <c:pt idx="168">
                  <c:v>59.797908999999997</c:v>
                </c:pt>
                <c:pt idx="169">
                  <c:v>59.798209999999997</c:v>
                </c:pt>
                <c:pt idx="170">
                  <c:v>59.798504000000001</c:v>
                </c:pt>
                <c:pt idx="171">
                  <c:v>59.798813000000003</c:v>
                </c:pt>
                <c:pt idx="172">
                  <c:v>59.799126000000001</c:v>
                </c:pt>
                <c:pt idx="173">
                  <c:v>59.799430999999998</c:v>
                </c:pt>
                <c:pt idx="174">
                  <c:v>59.799736000000003</c:v>
                </c:pt>
                <c:pt idx="175">
                  <c:v>59.800037000000003</c:v>
                </c:pt>
                <c:pt idx="176">
                  <c:v>59.800327000000003</c:v>
                </c:pt>
                <c:pt idx="177">
                  <c:v>59.800606000000002</c:v>
                </c:pt>
                <c:pt idx="178">
                  <c:v>59.800879999999999</c:v>
                </c:pt>
                <c:pt idx="179">
                  <c:v>59.801136</c:v>
                </c:pt>
                <c:pt idx="180">
                  <c:v>59.801388000000003</c:v>
                </c:pt>
                <c:pt idx="181">
                  <c:v>59.801631999999998</c:v>
                </c:pt>
                <c:pt idx="182">
                  <c:v>59.801864999999999</c:v>
                </c:pt>
                <c:pt idx="183">
                  <c:v>59.80209</c:v>
                </c:pt>
                <c:pt idx="184">
                  <c:v>59.802306999999999</c:v>
                </c:pt>
                <c:pt idx="185">
                  <c:v>59.802517000000002</c:v>
                </c:pt>
                <c:pt idx="186">
                  <c:v>59.802723</c:v>
                </c:pt>
                <c:pt idx="187">
                  <c:v>59.802920999999998</c:v>
                </c:pt>
                <c:pt idx="188">
                  <c:v>59.803116000000003</c:v>
                </c:pt>
                <c:pt idx="189">
                  <c:v>59.803303</c:v>
                </c:pt>
                <c:pt idx="190">
                  <c:v>59.803477999999998</c:v>
                </c:pt>
                <c:pt idx="191">
                  <c:v>59.803654000000002</c:v>
                </c:pt>
                <c:pt idx="192">
                  <c:v>59.803818</c:v>
                </c:pt>
                <c:pt idx="193">
                  <c:v>59.803978000000001</c:v>
                </c:pt>
                <c:pt idx="194">
                  <c:v>59.804122999999997</c:v>
                </c:pt>
                <c:pt idx="195">
                  <c:v>59.804259999999999</c:v>
                </c:pt>
                <c:pt idx="196">
                  <c:v>59.804389999999998</c:v>
                </c:pt>
                <c:pt idx="197">
                  <c:v>59.804501000000002</c:v>
                </c:pt>
                <c:pt idx="198">
                  <c:v>59.804595999999997</c:v>
                </c:pt>
                <c:pt idx="199">
                  <c:v>59.804679999999998</c:v>
                </c:pt>
                <c:pt idx="200">
                  <c:v>59.804744999999997</c:v>
                </c:pt>
                <c:pt idx="201">
                  <c:v>59.804797999999998</c:v>
                </c:pt>
                <c:pt idx="202">
                  <c:v>59.804836000000002</c:v>
                </c:pt>
                <c:pt idx="203">
                  <c:v>59.804851999999997</c:v>
                </c:pt>
                <c:pt idx="204">
                  <c:v>59.804855000000003</c:v>
                </c:pt>
                <c:pt idx="205">
                  <c:v>59.804848</c:v>
                </c:pt>
                <c:pt idx="206">
                  <c:v>59.804825000000001</c:v>
                </c:pt>
                <c:pt idx="207">
                  <c:v>59.804789999999997</c:v>
                </c:pt>
                <c:pt idx="208">
                  <c:v>59.804744999999997</c:v>
                </c:pt>
                <c:pt idx="209">
                  <c:v>59.804690999999998</c:v>
                </c:pt>
                <c:pt idx="210">
                  <c:v>59.804634</c:v>
                </c:pt>
                <c:pt idx="211">
                  <c:v>59.804580999999999</c:v>
                </c:pt>
                <c:pt idx="212">
                  <c:v>59.804523000000003</c:v>
                </c:pt>
                <c:pt idx="213">
                  <c:v>59.804473999999999</c:v>
                </c:pt>
                <c:pt idx="214">
                  <c:v>59.804436000000003</c:v>
                </c:pt>
                <c:pt idx="215">
                  <c:v>59.804405000000003</c:v>
                </c:pt>
                <c:pt idx="216">
                  <c:v>59.804389999999998</c:v>
                </c:pt>
                <c:pt idx="217">
                  <c:v>59.804397999999999</c:v>
                </c:pt>
                <c:pt idx="218">
                  <c:v>59.804428000000001</c:v>
                </c:pt>
                <c:pt idx="219">
                  <c:v>59.804482</c:v>
                </c:pt>
                <c:pt idx="220">
                  <c:v>59.804564999999997</c:v>
                </c:pt>
                <c:pt idx="221">
                  <c:v>59.804676000000001</c:v>
                </c:pt>
                <c:pt idx="222">
                  <c:v>59.804813000000003</c:v>
                </c:pt>
                <c:pt idx="223">
                  <c:v>59.804985000000002</c:v>
                </c:pt>
                <c:pt idx="224">
                  <c:v>59.805191000000001</c:v>
                </c:pt>
                <c:pt idx="225">
                  <c:v>59.805419999999998</c:v>
                </c:pt>
                <c:pt idx="226">
                  <c:v>59.805686999999999</c:v>
                </c:pt>
                <c:pt idx="227">
                  <c:v>59.805981000000003</c:v>
                </c:pt>
                <c:pt idx="228">
                  <c:v>59.806297000000001</c:v>
                </c:pt>
                <c:pt idx="229">
                  <c:v>59.806640999999999</c:v>
                </c:pt>
                <c:pt idx="230">
                  <c:v>59.807011000000003</c:v>
                </c:pt>
                <c:pt idx="231">
                  <c:v>59.807392</c:v>
                </c:pt>
                <c:pt idx="232">
                  <c:v>59.807792999999997</c:v>
                </c:pt>
                <c:pt idx="233">
                  <c:v>59.808205000000001</c:v>
                </c:pt>
                <c:pt idx="234">
                  <c:v>59.808624000000002</c:v>
                </c:pt>
                <c:pt idx="235">
                  <c:v>59.809047999999997</c:v>
                </c:pt>
                <c:pt idx="236">
                  <c:v>59.809474999999999</c:v>
                </c:pt>
                <c:pt idx="237">
                  <c:v>59.809897999999997</c:v>
                </c:pt>
                <c:pt idx="238">
                  <c:v>59.810318000000002</c:v>
                </c:pt>
                <c:pt idx="239">
                  <c:v>59.810726000000003</c:v>
                </c:pt>
                <c:pt idx="240">
                  <c:v>59.811126999999999</c:v>
                </c:pt>
                <c:pt idx="241">
                  <c:v>59.811508000000003</c:v>
                </c:pt>
                <c:pt idx="242">
                  <c:v>59.811881999999997</c:v>
                </c:pt>
                <c:pt idx="243">
                  <c:v>59.812232999999999</c:v>
                </c:pt>
                <c:pt idx="244">
                  <c:v>59.812569000000003</c:v>
                </c:pt>
                <c:pt idx="245">
                  <c:v>59.812880999999997</c:v>
                </c:pt>
                <c:pt idx="246">
                  <c:v>59.813178999999998</c:v>
                </c:pt>
                <c:pt idx="247">
                  <c:v>59.813454</c:v>
                </c:pt>
                <c:pt idx="248">
                  <c:v>59.813716999999997</c:v>
                </c:pt>
                <c:pt idx="249">
                  <c:v>59.813952999999998</c:v>
                </c:pt>
                <c:pt idx="250">
                  <c:v>59.814177999999998</c:v>
                </c:pt>
                <c:pt idx="251">
                  <c:v>59.814388000000001</c:v>
                </c:pt>
                <c:pt idx="252">
                  <c:v>59.814579000000002</c:v>
                </c:pt>
                <c:pt idx="253">
                  <c:v>59.814765999999999</c:v>
                </c:pt>
                <c:pt idx="254">
                  <c:v>59.814937999999998</c:v>
                </c:pt>
                <c:pt idx="255">
                  <c:v>59.815102000000003</c:v>
                </c:pt>
                <c:pt idx="256">
                  <c:v>59.815261999999997</c:v>
                </c:pt>
                <c:pt idx="257">
                  <c:v>59.815413999999997</c:v>
                </c:pt>
                <c:pt idx="258">
                  <c:v>59.815562999999997</c:v>
                </c:pt>
                <c:pt idx="259">
                  <c:v>59.815711999999998</c:v>
                </c:pt>
                <c:pt idx="260">
                  <c:v>59.815857000000001</c:v>
                </c:pt>
                <c:pt idx="261">
                  <c:v>59.816006000000002</c:v>
                </c:pt>
                <c:pt idx="262">
                  <c:v>59.816153999999997</c:v>
                </c:pt>
                <c:pt idx="263">
                  <c:v>59.816302999999998</c:v>
                </c:pt>
                <c:pt idx="264">
                  <c:v>59.816462999999999</c:v>
                </c:pt>
                <c:pt idx="265">
                  <c:v>59.81662</c:v>
                </c:pt>
                <c:pt idx="266">
                  <c:v>59.816783999999998</c:v>
                </c:pt>
                <c:pt idx="267">
                  <c:v>59.816947999999996</c:v>
                </c:pt>
                <c:pt idx="268">
                  <c:v>59.817120000000003</c:v>
                </c:pt>
                <c:pt idx="269">
                  <c:v>59.817290999999997</c:v>
                </c:pt>
                <c:pt idx="270">
                  <c:v>59.817470999999998</c:v>
                </c:pt>
                <c:pt idx="271">
                  <c:v>59.817653999999997</c:v>
                </c:pt>
                <c:pt idx="272">
                  <c:v>59.817836999999997</c:v>
                </c:pt>
                <c:pt idx="273">
                  <c:v>59.818019999999997</c:v>
                </c:pt>
                <c:pt idx="274">
                  <c:v>59.818207000000001</c:v>
                </c:pt>
                <c:pt idx="275">
                  <c:v>59.818398000000002</c:v>
                </c:pt>
                <c:pt idx="276">
                  <c:v>59.818587999999998</c:v>
                </c:pt>
                <c:pt idx="277">
                  <c:v>59.818787</c:v>
                </c:pt>
                <c:pt idx="278">
                  <c:v>59.818984999999998</c:v>
                </c:pt>
                <c:pt idx="279">
                  <c:v>59.819180000000003</c:v>
                </c:pt>
                <c:pt idx="280">
                  <c:v>59.819381999999997</c:v>
                </c:pt>
                <c:pt idx="281">
                  <c:v>59.819583999999999</c:v>
                </c:pt>
                <c:pt idx="282">
                  <c:v>59.819789999999998</c:v>
                </c:pt>
                <c:pt idx="283">
                  <c:v>59.82</c:v>
                </c:pt>
                <c:pt idx="284">
                  <c:v>59.820213000000003</c:v>
                </c:pt>
                <c:pt idx="285">
                  <c:v>59.820430999999999</c:v>
                </c:pt>
                <c:pt idx="286">
                  <c:v>59.820656</c:v>
                </c:pt>
                <c:pt idx="287">
                  <c:v>59.820884999999997</c:v>
                </c:pt>
                <c:pt idx="288">
                  <c:v>59.821120999999998</c:v>
                </c:pt>
                <c:pt idx="289">
                  <c:v>59.821365</c:v>
                </c:pt>
                <c:pt idx="290">
                  <c:v>59.821617000000003</c:v>
                </c:pt>
                <c:pt idx="291">
                  <c:v>59.821877000000001</c:v>
                </c:pt>
                <c:pt idx="292">
                  <c:v>59.822139999999997</c:v>
                </c:pt>
                <c:pt idx="293">
                  <c:v>59.822417999999999</c:v>
                </c:pt>
                <c:pt idx="294">
                  <c:v>59.822696999999998</c:v>
                </c:pt>
                <c:pt idx="295">
                  <c:v>59.822989999999997</c:v>
                </c:pt>
                <c:pt idx="296">
                  <c:v>59.823279999999997</c:v>
                </c:pt>
                <c:pt idx="297">
                  <c:v>59.823585999999999</c:v>
                </c:pt>
                <c:pt idx="298">
                  <c:v>59.823895</c:v>
                </c:pt>
                <c:pt idx="299">
                  <c:v>59.824207000000001</c:v>
                </c:pt>
                <c:pt idx="300">
                  <c:v>59.824528000000001</c:v>
                </c:pt>
                <c:pt idx="301">
                  <c:v>59.824848000000003</c:v>
                </c:pt>
                <c:pt idx="302">
                  <c:v>59.825164999999998</c:v>
                </c:pt>
                <c:pt idx="303">
                  <c:v>59.825488999999997</c:v>
                </c:pt>
                <c:pt idx="304">
                  <c:v>59.825809</c:v>
                </c:pt>
                <c:pt idx="305">
                  <c:v>59.826129999999999</c:v>
                </c:pt>
                <c:pt idx="306">
                  <c:v>59.826442999999998</c:v>
                </c:pt>
                <c:pt idx="307">
                  <c:v>59.826756000000003</c:v>
                </c:pt>
                <c:pt idx="308">
                  <c:v>59.827052999999999</c:v>
                </c:pt>
                <c:pt idx="309">
                  <c:v>59.827351</c:v>
                </c:pt>
                <c:pt idx="310">
                  <c:v>59.827641</c:v>
                </c:pt>
                <c:pt idx="311">
                  <c:v>59.827919000000001</c:v>
                </c:pt>
                <c:pt idx="312">
                  <c:v>59.828189999999999</c:v>
                </c:pt>
                <c:pt idx="313">
                  <c:v>59.828448999999999</c:v>
                </c:pt>
                <c:pt idx="314">
                  <c:v>59.828696999999998</c:v>
                </c:pt>
                <c:pt idx="315">
                  <c:v>59.828938000000001</c:v>
                </c:pt>
                <c:pt idx="316">
                  <c:v>59.829166000000001</c:v>
                </c:pt>
                <c:pt idx="317">
                  <c:v>59.829383999999997</c:v>
                </c:pt>
                <c:pt idx="318">
                  <c:v>59.829590000000003</c:v>
                </c:pt>
                <c:pt idx="319">
                  <c:v>59.829791999999998</c:v>
                </c:pt>
                <c:pt idx="320">
                  <c:v>59.829979000000002</c:v>
                </c:pt>
                <c:pt idx="321">
                  <c:v>59.830165999999998</c:v>
                </c:pt>
                <c:pt idx="322">
                  <c:v>59.830340999999997</c:v>
                </c:pt>
                <c:pt idx="323">
                  <c:v>59.830513000000003</c:v>
                </c:pt>
                <c:pt idx="324">
                  <c:v>59.830680999999998</c:v>
                </c:pt>
                <c:pt idx="325">
                  <c:v>59.830844999999997</c:v>
                </c:pt>
                <c:pt idx="326">
                  <c:v>59.831004999999998</c:v>
                </c:pt>
                <c:pt idx="327">
                  <c:v>59.831169000000003</c:v>
                </c:pt>
                <c:pt idx="328">
                  <c:v>59.831328999999997</c:v>
                </c:pt>
                <c:pt idx="329">
                  <c:v>59.831490000000002</c:v>
                </c:pt>
                <c:pt idx="330">
                  <c:v>59.831650000000003</c:v>
                </c:pt>
                <c:pt idx="331">
                  <c:v>59.831814000000001</c:v>
                </c:pt>
                <c:pt idx="332">
                  <c:v>59.831982000000004</c:v>
                </c:pt>
                <c:pt idx="333">
                  <c:v>59.832157000000002</c:v>
                </c:pt>
                <c:pt idx="334">
                  <c:v>59.832332999999998</c:v>
                </c:pt>
                <c:pt idx="335">
                  <c:v>59.832512000000001</c:v>
                </c:pt>
                <c:pt idx="336">
                  <c:v>59.832698999999998</c:v>
                </c:pt>
                <c:pt idx="337">
                  <c:v>59.832886000000002</c:v>
                </c:pt>
                <c:pt idx="338">
                  <c:v>59.833080000000002</c:v>
                </c:pt>
                <c:pt idx="339">
                  <c:v>59.833281999999997</c:v>
                </c:pt>
                <c:pt idx="340">
                  <c:v>59.833485000000003</c:v>
                </c:pt>
                <c:pt idx="341">
                  <c:v>59.833691000000002</c:v>
                </c:pt>
                <c:pt idx="342">
                  <c:v>59.833903999999997</c:v>
                </c:pt>
                <c:pt idx="343">
                  <c:v>59.834114</c:v>
                </c:pt>
                <c:pt idx="344">
                  <c:v>59.834335000000003</c:v>
                </c:pt>
                <c:pt idx="345">
                  <c:v>59.834553</c:v>
                </c:pt>
                <c:pt idx="346">
                  <c:v>59.834778</c:v>
                </c:pt>
                <c:pt idx="347">
                  <c:v>59.835003</c:v>
                </c:pt>
                <c:pt idx="348">
                  <c:v>59.835231999999998</c:v>
                </c:pt>
                <c:pt idx="349">
                  <c:v>59.835456999999998</c:v>
                </c:pt>
                <c:pt idx="350">
                  <c:v>59.835686000000003</c:v>
                </c:pt>
                <c:pt idx="351">
                  <c:v>59.835915</c:v>
                </c:pt>
                <c:pt idx="352">
                  <c:v>59.836143</c:v>
                </c:pt>
                <c:pt idx="353">
                  <c:v>59.836371999999997</c:v>
                </c:pt>
                <c:pt idx="354">
                  <c:v>59.836601000000002</c:v>
                </c:pt>
                <c:pt idx="355">
                  <c:v>59.836829999999999</c:v>
                </c:pt>
                <c:pt idx="356">
                  <c:v>59.837059000000004</c:v>
                </c:pt>
                <c:pt idx="357">
                  <c:v>59.837288000000001</c:v>
                </c:pt>
                <c:pt idx="358">
                  <c:v>59.837516999999998</c:v>
                </c:pt>
                <c:pt idx="359">
                  <c:v>59.837746000000003</c:v>
                </c:pt>
                <c:pt idx="360">
                  <c:v>59.837975</c:v>
                </c:pt>
                <c:pt idx="361">
                  <c:v>59.838203</c:v>
                </c:pt>
                <c:pt idx="362">
                  <c:v>59.838431999999997</c:v>
                </c:pt>
                <c:pt idx="363">
                  <c:v>59.838661000000002</c:v>
                </c:pt>
                <c:pt idx="364">
                  <c:v>59.838886000000002</c:v>
                </c:pt>
                <c:pt idx="365">
                  <c:v>59.839115</c:v>
                </c:pt>
                <c:pt idx="366">
                  <c:v>59.839343999999997</c:v>
                </c:pt>
                <c:pt idx="367">
                  <c:v>59.839573000000001</c:v>
                </c:pt>
                <c:pt idx="368">
                  <c:v>59.839798000000002</c:v>
                </c:pt>
                <c:pt idx="369">
                  <c:v>59.840026999999999</c:v>
                </c:pt>
                <c:pt idx="370">
                  <c:v>59.840252</c:v>
                </c:pt>
                <c:pt idx="371">
                  <c:v>59.840477</c:v>
                </c:pt>
                <c:pt idx="372">
                  <c:v>59.840698000000003</c:v>
                </c:pt>
                <c:pt idx="373">
                  <c:v>59.840919</c:v>
                </c:pt>
                <c:pt idx="374">
                  <c:v>59.841137000000003</c:v>
                </c:pt>
                <c:pt idx="375">
                  <c:v>59.841354000000003</c:v>
                </c:pt>
                <c:pt idx="376">
                  <c:v>59.841568000000002</c:v>
                </c:pt>
                <c:pt idx="377">
                  <c:v>59.841777999999998</c:v>
                </c:pt>
                <c:pt idx="378">
                  <c:v>59.841983999999997</c:v>
                </c:pt>
                <c:pt idx="379">
                  <c:v>59.842185999999998</c:v>
                </c:pt>
                <c:pt idx="380">
                  <c:v>59.842384000000003</c:v>
                </c:pt>
                <c:pt idx="381">
                  <c:v>59.842574999999997</c:v>
                </c:pt>
                <c:pt idx="382">
                  <c:v>59.842765999999997</c:v>
                </c:pt>
                <c:pt idx="383">
                  <c:v>59.842953000000001</c:v>
                </c:pt>
                <c:pt idx="384">
                  <c:v>59.843131999999997</c:v>
                </c:pt>
                <c:pt idx="385">
                  <c:v>59.843307000000003</c:v>
                </c:pt>
                <c:pt idx="386">
                  <c:v>59.843474999999998</c:v>
                </c:pt>
                <c:pt idx="387">
                  <c:v>59.843643</c:v>
                </c:pt>
                <c:pt idx="388">
                  <c:v>59.843806999999998</c:v>
                </c:pt>
                <c:pt idx="389">
                  <c:v>59.843966999999999</c:v>
                </c:pt>
                <c:pt idx="390">
                  <c:v>59.844119999999997</c:v>
                </c:pt>
                <c:pt idx="391">
                  <c:v>59.844276000000001</c:v>
                </c:pt>
                <c:pt idx="392">
                  <c:v>59.844425000000001</c:v>
                </c:pt>
                <c:pt idx="393">
                  <c:v>59.844569999999997</c:v>
                </c:pt>
                <c:pt idx="394">
                  <c:v>59.844718999999998</c:v>
                </c:pt>
                <c:pt idx="395">
                  <c:v>59.844864000000001</c:v>
                </c:pt>
                <c:pt idx="396">
                  <c:v>59.845008999999997</c:v>
                </c:pt>
                <c:pt idx="397">
                  <c:v>59.845149999999997</c:v>
                </c:pt>
                <c:pt idx="398">
                  <c:v>59.845298999999997</c:v>
                </c:pt>
                <c:pt idx="399">
                  <c:v>59.845444000000001</c:v>
                </c:pt>
                <c:pt idx="400">
                  <c:v>59.845588999999997</c:v>
                </c:pt>
                <c:pt idx="401">
                  <c:v>59.845737</c:v>
                </c:pt>
                <c:pt idx="402">
                  <c:v>59.845886</c:v>
                </c:pt>
                <c:pt idx="403">
                  <c:v>59.846043000000002</c:v>
                </c:pt>
                <c:pt idx="404">
                  <c:v>59.846195000000002</c:v>
                </c:pt>
                <c:pt idx="405">
                  <c:v>59.846352000000003</c:v>
                </c:pt>
                <c:pt idx="406">
                  <c:v>59.846511999999997</c:v>
                </c:pt>
                <c:pt idx="407">
                  <c:v>59.846679999999999</c:v>
                </c:pt>
                <c:pt idx="408">
                  <c:v>59.846843999999997</c:v>
                </c:pt>
                <c:pt idx="409">
                  <c:v>59.847011999999999</c:v>
                </c:pt>
                <c:pt idx="410">
                  <c:v>59.847186999999998</c:v>
                </c:pt>
                <c:pt idx="411">
                  <c:v>59.847358999999997</c:v>
                </c:pt>
                <c:pt idx="412">
                  <c:v>59.847534000000003</c:v>
                </c:pt>
                <c:pt idx="413">
                  <c:v>59.847709999999999</c:v>
                </c:pt>
                <c:pt idx="414">
                  <c:v>59.847889000000002</c:v>
                </c:pt>
                <c:pt idx="415">
                  <c:v>59.848067999999998</c:v>
                </c:pt>
                <c:pt idx="416">
                  <c:v>59.848247999999998</c:v>
                </c:pt>
                <c:pt idx="417">
                  <c:v>59.848430999999998</c:v>
                </c:pt>
                <c:pt idx="418">
                  <c:v>59.848610000000001</c:v>
                </c:pt>
                <c:pt idx="419">
                  <c:v>59.848793000000001</c:v>
                </c:pt>
                <c:pt idx="420">
                  <c:v>59.848968999999997</c:v>
                </c:pt>
                <c:pt idx="421">
                  <c:v>59.849148</c:v>
                </c:pt>
                <c:pt idx="422">
                  <c:v>59.849327000000002</c:v>
                </c:pt>
                <c:pt idx="423">
                  <c:v>59.849502999999999</c:v>
                </c:pt>
                <c:pt idx="424">
                  <c:v>59.849677999999997</c:v>
                </c:pt>
                <c:pt idx="425">
                  <c:v>59.849850000000004</c:v>
                </c:pt>
                <c:pt idx="426">
                  <c:v>59.850020999999998</c:v>
                </c:pt>
                <c:pt idx="427">
                  <c:v>59.850189</c:v>
                </c:pt>
                <c:pt idx="428">
                  <c:v>59.850357000000002</c:v>
                </c:pt>
                <c:pt idx="429">
                  <c:v>59.850517000000004</c:v>
                </c:pt>
                <c:pt idx="430">
                  <c:v>59.850681000000002</c:v>
                </c:pt>
                <c:pt idx="431">
                  <c:v>59.850842</c:v>
                </c:pt>
                <c:pt idx="432">
                  <c:v>59.850994</c:v>
                </c:pt>
                <c:pt idx="433">
                  <c:v>59.851146999999997</c:v>
                </c:pt>
                <c:pt idx="434">
                  <c:v>59.851303000000001</c:v>
                </c:pt>
                <c:pt idx="435">
                  <c:v>59.851447999999998</c:v>
                </c:pt>
                <c:pt idx="436">
                  <c:v>59.851596999999998</c:v>
                </c:pt>
                <c:pt idx="437">
                  <c:v>59.851742000000002</c:v>
                </c:pt>
                <c:pt idx="438">
                  <c:v>59.851883000000001</c:v>
                </c:pt>
                <c:pt idx="439">
                  <c:v>59.852020000000003</c:v>
                </c:pt>
                <c:pt idx="440">
                  <c:v>59.852161000000002</c:v>
                </c:pt>
                <c:pt idx="441">
                  <c:v>59.852294999999998</c:v>
                </c:pt>
                <c:pt idx="442">
                  <c:v>59.852432</c:v>
                </c:pt>
                <c:pt idx="443">
                  <c:v>59.852566000000003</c:v>
                </c:pt>
                <c:pt idx="444">
                  <c:v>59.852694999999997</c:v>
                </c:pt>
                <c:pt idx="445">
                  <c:v>59.852825000000003</c:v>
                </c:pt>
                <c:pt idx="446">
                  <c:v>59.852955000000001</c:v>
                </c:pt>
                <c:pt idx="447">
                  <c:v>59.853076999999999</c:v>
                </c:pt>
                <c:pt idx="448">
                  <c:v>59.853203000000001</c:v>
                </c:pt>
                <c:pt idx="449">
                  <c:v>59.853321000000001</c:v>
                </c:pt>
                <c:pt idx="450">
                  <c:v>59.853442999999999</c:v>
                </c:pt>
                <c:pt idx="451">
                  <c:v>59.853560999999999</c:v>
                </c:pt>
                <c:pt idx="452">
                  <c:v>59.853679999999997</c:v>
                </c:pt>
                <c:pt idx="453">
                  <c:v>59.853794000000001</c:v>
                </c:pt>
                <c:pt idx="454">
                  <c:v>59.853909000000002</c:v>
                </c:pt>
                <c:pt idx="455">
                  <c:v>59.854019000000001</c:v>
                </c:pt>
                <c:pt idx="456">
                  <c:v>59.854129999999998</c:v>
                </c:pt>
                <c:pt idx="457">
                  <c:v>59.854239999999997</c:v>
                </c:pt>
                <c:pt idx="458">
                  <c:v>59.854351000000001</c:v>
                </c:pt>
                <c:pt idx="459">
                  <c:v>59.854461999999998</c:v>
                </c:pt>
                <c:pt idx="460">
                  <c:v>59.854568</c:v>
                </c:pt>
                <c:pt idx="461">
                  <c:v>59.854671000000003</c:v>
                </c:pt>
                <c:pt idx="462">
                  <c:v>59.854778000000003</c:v>
                </c:pt>
                <c:pt idx="463">
                  <c:v>59.854880999999999</c:v>
                </c:pt>
                <c:pt idx="464">
                  <c:v>59.854984000000002</c:v>
                </c:pt>
                <c:pt idx="465">
                  <c:v>59.855091000000002</c:v>
                </c:pt>
                <c:pt idx="466">
                  <c:v>59.855198000000001</c:v>
                </c:pt>
                <c:pt idx="467">
                  <c:v>59.855300999999997</c:v>
                </c:pt>
                <c:pt idx="468">
                  <c:v>59.855407999999997</c:v>
                </c:pt>
                <c:pt idx="469">
                  <c:v>59.855511</c:v>
                </c:pt>
                <c:pt idx="470">
                  <c:v>59.855618</c:v>
                </c:pt>
                <c:pt idx="471">
                  <c:v>59.855724000000002</c:v>
                </c:pt>
                <c:pt idx="472">
                  <c:v>59.855834999999999</c:v>
                </c:pt>
                <c:pt idx="473">
                  <c:v>59.855946000000003</c:v>
                </c:pt>
                <c:pt idx="474">
                  <c:v>59.856056000000002</c:v>
                </c:pt>
                <c:pt idx="475">
                  <c:v>59.856166999999999</c:v>
                </c:pt>
                <c:pt idx="476">
                  <c:v>59.856276999999999</c:v>
                </c:pt>
                <c:pt idx="477">
                  <c:v>59.856392</c:v>
                </c:pt>
                <c:pt idx="478">
                  <c:v>59.856506000000003</c:v>
                </c:pt>
                <c:pt idx="479">
                  <c:v>59.856620999999997</c:v>
                </c:pt>
                <c:pt idx="480">
                  <c:v>59.856735</c:v>
                </c:pt>
                <c:pt idx="481">
                  <c:v>59.856853000000001</c:v>
                </c:pt>
                <c:pt idx="482">
                  <c:v>59.856971999999999</c:v>
                </c:pt>
                <c:pt idx="483">
                  <c:v>59.857089999999999</c:v>
                </c:pt>
                <c:pt idx="484">
                  <c:v>59.857204000000003</c:v>
                </c:pt>
                <c:pt idx="485">
                  <c:v>59.857323000000001</c:v>
                </c:pt>
                <c:pt idx="486">
                  <c:v>59.857436999999997</c:v>
                </c:pt>
                <c:pt idx="487">
                  <c:v>59.857554999999998</c:v>
                </c:pt>
                <c:pt idx="488">
                  <c:v>59.857674000000003</c:v>
                </c:pt>
                <c:pt idx="489">
                  <c:v>59.857787999999999</c:v>
                </c:pt>
                <c:pt idx="490">
                  <c:v>59.857903</c:v>
                </c:pt>
                <c:pt idx="491">
                  <c:v>59.858016999999997</c:v>
                </c:pt>
                <c:pt idx="492">
                  <c:v>59.858128000000001</c:v>
                </c:pt>
                <c:pt idx="493">
                  <c:v>59.858238</c:v>
                </c:pt>
                <c:pt idx="494">
                  <c:v>59.858348999999997</c:v>
                </c:pt>
                <c:pt idx="495">
                  <c:v>59.858455999999997</c:v>
                </c:pt>
                <c:pt idx="496">
                  <c:v>59.858559</c:v>
                </c:pt>
                <c:pt idx="497">
                  <c:v>59.858662000000002</c:v>
                </c:pt>
                <c:pt idx="498">
                  <c:v>59.858756999999997</c:v>
                </c:pt>
                <c:pt idx="499">
                  <c:v>59.85886</c:v>
                </c:pt>
                <c:pt idx="500">
                  <c:v>59.858955000000002</c:v>
                </c:pt>
                <c:pt idx="501">
                  <c:v>59.859046999999997</c:v>
                </c:pt>
                <c:pt idx="502">
                  <c:v>59.859141999999999</c:v>
                </c:pt>
                <c:pt idx="503">
                  <c:v>59.859229999999997</c:v>
                </c:pt>
                <c:pt idx="504">
                  <c:v>59.859321999999999</c:v>
                </c:pt>
                <c:pt idx="505">
                  <c:v>59.859402000000003</c:v>
                </c:pt>
                <c:pt idx="506">
                  <c:v>59.859489000000004</c:v>
                </c:pt>
                <c:pt idx="507">
                  <c:v>59.859569999999998</c:v>
                </c:pt>
                <c:pt idx="508">
                  <c:v>59.859653000000002</c:v>
                </c:pt>
                <c:pt idx="509">
                  <c:v>59.859729999999999</c:v>
                </c:pt>
                <c:pt idx="510">
                  <c:v>59.859810000000003</c:v>
                </c:pt>
                <c:pt idx="511">
                  <c:v>59.859886000000003</c:v>
                </c:pt>
                <c:pt idx="512">
                  <c:v>59.859959000000003</c:v>
                </c:pt>
                <c:pt idx="513">
                  <c:v>59.860035000000003</c:v>
                </c:pt>
                <c:pt idx="514">
                  <c:v>59.860111000000003</c:v>
                </c:pt>
                <c:pt idx="515">
                  <c:v>59.860183999999997</c:v>
                </c:pt>
                <c:pt idx="516">
                  <c:v>59.860256</c:v>
                </c:pt>
                <c:pt idx="517">
                  <c:v>59.860329</c:v>
                </c:pt>
                <c:pt idx="518">
                  <c:v>59.860401000000003</c:v>
                </c:pt>
                <c:pt idx="519">
                  <c:v>59.860469999999999</c:v>
                </c:pt>
                <c:pt idx="520">
                  <c:v>59.860545999999999</c:v>
                </c:pt>
                <c:pt idx="521">
                  <c:v>59.860619</c:v>
                </c:pt>
                <c:pt idx="522">
                  <c:v>59.860691000000003</c:v>
                </c:pt>
                <c:pt idx="523">
                  <c:v>59.860759999999999</c:v>
                </c:pt>
                <c:pt idx="524">
                  <c:v>59.860832000000002</c:v>
                </c:pt>
                <c:pt idx="525">
                  <c:v>59.860905000000002</c:v>
                </c:pt>
                <c:pt idx="526">
                  <c:v>59.860976999999998</c:v>
                </c:pt>
                <c:pt idx="527">
                  <c:v>59.861049999999999</c:v>
                </c:pt>
                <c:pt idx="528">
                  <c:v>59.861122000000002</c:v>
                </c:pt>
                <c:pt idx="529">
                  <c:v>59.861195000000002</c:v>
                </c:pt>
                <c:pt idx="530">
                  <c:v>59.861266999999998</c:v>
                </c:pt>
                <c:pt idx="531">
                  <c:v>59.861342999999998</c:v>
                </c:pt>
                <c:pt idx="532">
                  <c:v>59.861415999999998</c:v>
                </c:pt>
                <c:pt idx="533">
                  <c:v>59.861491999999998</c:v>
                </c:pt>
                <c:pt idx="534">
                  <c:v>59.861564999999999</c:v>
                </c:pt>
                <c:pt idx="535">
                  <c:v>59.861640999999999</c:v>
                </c:pt>
                <c:pt idx="536">
                  <c:v>59.861716999999999</c:v>
                </c:pt>
                <c:pt idx="537">
                  <c:v>59.861789999999999</c:v>
                </c:pt>
                <c:pt idx="538">
                  <c:v>59.861870000000003</c:v>
                </c:pt>
                <c:pt idx="539">
                  <c:v>59.861946000000003</c:v>
                </c:pt>
                <c:pt idx="540">
                  <c:v>59.862018999999997</c:v>
                </c:pt>
                <c:pt idx="541">
                  <c:v>59.862099000000001</c:v>
                </c:pt>
                <c:pt idx="542">
                  <c:v>59.862175000000001</c:v>
                </c:pt>
                <c:pt idx="543">
                  <c:v>59.862251000000001</c:v>
                </c:pt>
                <c:pt idx="544">
                  <c:v>59.862330999999998</c:v>
                </c:pt>
                <c:pt idx="545">
                  <c:v>59.862408000000002</c:v>
                </c:pt>
                <c:pt idx="546">
                  <c:v>59.862484000000002</c:v>
                </c:pt>
                <c:pt idx="547">
                  <c:v>59.862560000000002</c:v>
                </c:pt>
                <c:pt idx="548">
                  <c:v>59.862639999999999</c:v>
                </c:pt>
                <c:pt idx="549">
                  <c:v>59.862712999999999</c:v>
                </c:pt>
                <c:pt idx="550">
                  <c:v>59.862793000000003</c:v>
                </c:pt>
                <c:pt idx="551">
                  <c:v>59.862869000000003</c:v>
                </c:pt>
                <c:pt idx="552">
                  <c:v>59.862941999999997</c:v>
                </c:pt>
                <c:pt idx="553">
                  <c:v>59.863017999999997</c:v>
                </c:pt>
                <c:pt idx="554">
                  <c:v>59.863090999999997</c:v>
                </c:pt>
                <c:pt idx="555">
                  <c:v>59.863163</c:v>
                </c:pt>
                <c:pt idx="556">
                  <c:v>59.863235000000003</c:v>
                </c:pt>
                <c:pt idx="557">
                  <c:v>59.863308000000004</c:v>
                </c:pt>
                <c:pt idx="558">
                  <c:v>59.863377</c:v>
                </c:pt>
                <c:pt idx="559">
                  <c:v>59.863444999999999</c:v>
                </c:pt>
                <c:pt idx="560">
                  <c:v>59.863514000000002</c:v>
                </c:pt>
                <c:pt idx="561">
                  <c:v>59.863579000000001</c:v>
                </c:pt>
                <c:pt idx="562">
                  <c:v>59.863647</c:v>
                </c:pt>
                <c:pt idx="563">
                  <c:v>59.863712</c:v>
                </c:pt>
                <c:pt idx="564">
                  <c:v>59.863773000000002</c:v>
                </c:pt>
                <c:pt idx="565">
                  <c:v>59.863833999999997</c:v>
                </c:pt>
                <c:pt idx="566">
                  <c:v>59.863899000000004</c:v>
                </c:pt>
                <c:pt idx="567">
                  <c:v>59.863956000000002</c:v>
                </c:pt>
                <c:pt idx="568">
                  <c:v>59.864013999999997</c:v>
                </c:pt>
                <c:pt idx="569">
                  <c:v>59.864075</c:v>
                </c:pt>
                <c:pt idx="570">
                  <c:v>59.864128000000001</c:v>
                </c:pt>
                <c:pt idx="571">
                  <c:v>59.864182</c:v>
                </c:pt>
                <c:pt idx="572">
                  <c:v>59.864235000000001</c:v>
                </c:pt>
                <c:pt idx="573">
                  <c:v>59.864288000000002</c:v>
                </c:pt>
                <c:pt idx="574">
                  <c:v>59.864342000000001</c:v>
                </c:pt>
                <c:pt idx="575">
                  <c:v>59.864390999999998</c:v>
                </c:pt>
                <c:pt idx="576">
                  <c:v>59.864445000000003</c:v>
                </c:pt>
                <c:pt idx="577">
                  <c:v>59.864494000000001</c:v>
                </c:pt>
                <c:pt idx="578">
                  <c:v>59.864544000000002</c:v>
                </c:pt>
                <c:pt idx="579">
                  <c:v>59.864593999999997</c:v>
                </c:pt>
                <c:pt idx="580">
                  <c:v>59.864646999999998</c:v>
                </c:pt>
                <c:pt idx="581">
                  <c:v>59.864697</c:v>
                </c:pt>
                <c:pt idx="582">
                  <c:v>59.864745999999997</c:v>
                </c:pt>
                <c:pt idx="583">
                  <c:v>59.864792000000001</c:v>
                </c:pt>
                <c:pt idx="584">
                  <c:v>59.864840999999998</c:v>
                </c:pt>
                <c:pt idx="585">
                  <c:v>59.864894999999997</c:v>
                </c:pt>
                <c:pt idx="586">
                  <c:v>59.864944000000001</c:v>
                </c:pt>
                <c:pt idx="587">
                  <c:v>59.864994000000003</c:v>
                </c:pt>
                <c:pt idx="588">
                  <c:v>59.865043999999997</c:v>
                </c:pt>
                <c:pt idx="589">
                  <c:v>59.865101000000003</c:v>
                </c:pt>
                <c:pt idx="590">
                  <c:v>59.86515</c:v>
                </c:pt>
                <c:pt idx="591">
                  <c:v>59.865203999999999</c:v>
                </c:pt>
                <c:pt idx="592">
                  <c:v>59.865257</c:v>
                </c:pt>
                <c:pt idx="593">
                  <c:v>59.865310999999998</c:v>
                </c:pt>
                <c:pt idx="594">
                  <c:v>59.865364</c:v>
                </c:pt>
                <c:pt idx="595">
                  <c:v>59.865417000000001</c:v>
                </c:pt>
                <c:pt idx="596">
                  <c:v>59.865470999999999</c:v>
                </c:pt>
                <c:pt idx="597">
                  <c:v>59.865524000000001</c:v>
                </c:pt>
                <c:pt idx="598">
                  <c:v>59.865577999999999</c:v>
                </c:pt>
                <c:pt idx="599">
                  <c:v>59.865634999999997</c:v>
                </c:pt>
                <c:pt idx="600">
                  <c:v>59.865687999999999</c:v>
                </c:pt>
                <c:pt idx="601">
                  <c:v>59.865746000000001</c:v>
                </c:pt>
                <c:pt idx="602">
                  <c:v>59.865799000000003</c:v>
                </c:pt>
                <c:pt idx="603">
                  <c:v>59.865856000000001</c:v>
                </c:pt>
                <c:pt idx="604">
                  <c:v>59.86591</c:v>
                </c:pt>
                <c:pt idx="605">
                  <c:v>59.865966999999998</c:v>
                </c:pt>
                <c:pt idx="606">
                  <c:v>59.866019999999999</c:v>
                </c:pt>
                <c:pt idx="607">
                  <c:v>59.866073999999998</c:v>
                </c:pt>
                <c:pt idx="608">
                  <c:v>59.866135</c:v>
                </c:pt>
                <c:pt idx="609">
                  <c:v>59.866188000000001</c:v>
                </c:pt>
                <c:pt idx="610">
                  <c:v>59.866241000000002</c:v>
                </c:pt>
                <c:pt idx="611">
                  <c:v>59.866295000000001</c:v>
                </c:pt>
                <c:pt idx="612">
                  <c:v>59.866348000000002</c:v>
                </c:pt>
                <c:pt idx="613">
                  <c:v>59.866402000000001</c:v>
                </c:pt>
                <c:pt idx="614">
                  <c:v>59.866450999999998</c:v>
                </c:pt>
                <c:pt idx="615">
                  <c:v>59.866504999999997</c:v>
                </c:pt>
                <c:pt idx="616">
                  <c:v>59.866554000000001</c:v>
                </c:pt>
                <c:pt idx="617">
                  <c:v>59.866607999999999</c:v>
                </c:pt>
                <c:pt idx="618">
                  <c:v>59.866656999999996</c:v>
                </c:pt>
                <c:pt idx="619">
                  <c:v>59.866706999999998</c:v>
                </c:pt>
                <c:pt idx="620">
                  <c:v>59.866756000000002</c:v>
                </c:pt>
                <c:pt idx="621">
                  <c:v>59.866805999999997</c:v>
                </c:pt>
                <c:pt idx="622">
                  <c:v>59.866852000000002</c:v>
                </c:pt>
                <c:pt idx="623">
                  <c:v>59.866900999999999</c:v>
                </c:pt>
                <c:pt idx="624">
                  <c:v>59.866947000000003</c:v>
                </c:pt>
                <c:pt idx="625">
                  <c:v>59.866993000000001</c:v>
                </c:pt>
                <c:pt idx="626">
                  <c:v>59.867038999999998</c:v>
                </c:pt>
                <c:pt idx="627">
                  <c:v>59.867085000000003</c:v>
                </c:pt>
                <c:pt idx="628">
                  <c:v>59.867130000000003</c:v>
                </c:pt>
                <c:pt idx="629">
                  <c:v>59.867171999999997</c:v>
                </c:pt>
                <c:pt idx="630">
                  <c:v>59.867218000000001</c:v>
                </c:pt>
                <c:pt idx="631">
                  <c:v>59.867260000000002</c:v>
                </c:pt>
                <c:pt idx="632">
                  <c:v>59.867302000000002</c:v>
                </c:pt>
                <c:pt idx="633">
                  <c:v>59.867339999999999</c:v>
                </c:pt>
                <c:pt idx="634">
                  <c:v>59.867386000000003</c:v>
                </c:pt>
                <c:pt idx="635">
                  <c:v>59.867424</c:v>
                </c:pt>
                <c:pt idx="636">
                  <c:v>59.867462000000003</c:v>
                </c:pt>
                <c:pt idx="637">
                  <c:v>59.867503999999997</c:v>
                </c:pt>
                <c:pt idx="638">
                  <c:v>59.867542</c:v>
                </c:pt>
                <c:pt idx="639">
                  <c:v>59.867579999999997</c:v>
                </c:pt>
                <c:pt idx="640">
                  <c:v>59.867621999999997</c:v>
                </c:pt>
                <c:pt idx="641">
                  <c:v>59.867660999999998</c:v>
                </c:pt>
                <c:pt idx="642">
                  <c:v>59.867699000000002</c:v>
                </c:pt>
                <c:pt idx="643">
                  <c:v>59.867736999999998</c:v>
                </c:pt>
                <c:pt idx="644">
                  <c:v>59.867775000000002</c:v>
                </c:pt>
                <c:pt idx="645">
                  <c:v>59.867812999999998</c:v>
                </c:pt>
                <c:pt idx="646">
                  <c:v>59.867851000000002</c:v>
                </c:pt>
                <c:pt idx="647">
                  <c:v>59.867893000000002</c:v>
                </c:pt>
                <c:pt idx="648">
                  <c:v>59.867927999999999</c:v>
                </c:pt>
                <c:pt idx="649">
                  <c:v>59.867966000000003</c:v>
                </c:pt>
                <c:pt idx="650">
                  <c:v>59.868008000000003</c:v>
                </c:pt>
                <c:pt idx="651">
                  <c:v>59.868046</c:v>
                </c:pt>
                <c:pt idx="652">
                  <c:v>59.868084000000003</c:v>
                </c:pt>
                <c:pt idx="653">
                  <c:v>59.868125999999997</c:v>
                </c:pt>
                <c:pt idx="654">
                  <c:v>59.868167999999997</c:v>
                </c:pt>
                <c:pt idx="655">
                  <c:v>59.868206000000001</c:v>
                </c:pt>
                <c:pt idx="656">
                  <c:v>59.868248000000001</c:v>
                </c:pt>
                <c:pt idx="657">
                  <c:v>59.868290000000002</c:v>
                </c:pt>
                <c:pt idx="658">
                  <c:v>59.868327999999998</c:v>
                </c:pt>
                <c:pt idx="659">
                  <c:v>59.868369999999999</c:v>
                </c:pt>
                <c:pt idx="660">
                  <c:v>59.868416000000003</c:v>
                </c:pt>
                <c:pt idx="661">
                  <c:v>59.868454</c:v>
                </c:pt>
                <c:pt idx="662">
                  <c:v>59.868496</c:v>
                </c:pt>
                <c:pt idx="663">
                  <c:v>59.868538000000001</c:v>
                </c:pt>
                <c:pt idx="664">
                  <c:v>59.868583999999998</c:v>
                </c:pt>
                <c:pt idx="665">
                  <c:v>59.868625999999999</c:v>
                </c:pt>
                <c:pt idx="666">
                  <c:v>59.868668</c:v>
                </c:pt>
                <c:pt idx="667">
                  <c:v>59.86871</c:v>
                </c:pt>
                <c:pt idx="668">
                  <c:v>59.868755</c:v>
                </c:pt>
                <c:pt idx="669">
                  <c:v>59.868797000000001</c:v>
                </c:pt>
                <c:pt idx="670">
                  <c:v>59.868839000000001</c:v>
                </c:pt>
                <c:pt idx="671">
                  <c:v>59.868881000000002</c:v>
                </c:pt>
                <c:pt idx="672">
                  <c:v>59.868926999999999</c:v>
                </c:pt>
                <c:pt idx="673">
                  <c:v>59.868965000000003</c:v>
                </c:pt>
                <c:pt idx="674">
                  <c:v>59.869007000000003</c:v>
                </c:pt>
                <c:pt idx="675">
                  <c:v>59.869048999999997</c:v>
                </c:pt>
                <c:pt idx="676">
                  <c:v>59.869090999999997</c:v>
                </c:pt>
                <c:pt idx="677">
                  <c:v>59.869129000000001</c:v>
                </c:pt>
                <c:pt idx="678">
                  <c:v>59.869171000000001</c:v>
                </c:pt>
                <c:pt idx="679">
                  <c:v>59.869213000000002</c:v>
                </c:pt>
                <c:pt idx="680">
                  <c:v>59.869250999999998</c:v>
                </c:pt>
                <c:pt idx="681">
                  <c:v>59.869289000000002</c:v>
                </c:pt>
                <c:pt idx="682">
                  <c:v>59.869328000000003</c:v>
                </c:pt>
                <c:pt idx="683">
                  <c:v>59.869365999999999</c:v>
                </c:pt>
                <c:pt idx="684">
                  <c:v>59.869404000000003</c:v>
                </c:pt>
                <c:pt idx="685">
                  <c:v>59.869441999999999</c:v>
                </c:pt>
                <c:pt idx="686">
                  <c:v>59.869480000000003</c:v>
                </c:pt>
                <c:pt idx="687">
                  <c:v>59.869514000000002</c:v>
                </c:pt>
                <c:pt idx="688">
                  <c:v>59.869553000000003</c:v>
                </c:pt>
                <c:pt idx="689">
                  <c:v>59.869587000000003</c:v>
                </c:pt>
                <c:pt idx="690">
                  <c:v>59.869621000000002</c:v>
                </c:pt>
                <c:pt idx="691">
                  <c:v>59.869658999999999</c:v>
                </c:pt>
                <c:pt idx="692">
                  <c:v>59.869694000000003</c:v>
                </c:pt>
                <c:pt idx="693">
                  <c:v>59.869728000000002</c:v>
                </c:pt>
                <c:pt idx="694">
                  <c:v>59.869762000000001</c:v>
                </c:pt>
                <c:pt idx="695">
                  <c:v>59.869796999999998</c:v>
                </c:pt>
                <c:pt idx="696">
                  <c:v>59.869835000000002</c:v>
                </c:pt>
                <c:pt idx="697">
                  <c:v>59.869864999999997</c:v>
                </c:pt>
                <c:pt idx="698">
                  <c:v>59.869903999999998</c:v>
                </c:pt>
                <c:pt idx="699">
                  <c:v>59.869934000000001</c:v>
                </c:pt>
                <c:pt idx="700">
                  <c:v>59.869968</c:v>
                </c:pt>
                <c:pt idx="701">
                  <c:v>59.870007000000001</c:v>
                </c:pt>
                <c:pt idx="702">
                  <c:v>59.870037000000004</c:v>
                </c:pt>
                <c:pt idx="703">
                  <c:v>59.870075</c:v>
                </c:pt>
                <c:pt idx="704">
                  <c:v>59.870109999999997</c:v>
                </c:pt>
                <c:pt idx="705">
                  <c:v>59.870144000000003</c:v>
                </c:pt>
                <c:pt idx="706">
                  <c:v>59.870178000000003</c:v>
                </c:pt>
                <c:pt idx="707">
                  <c:v>59.870213</c:v>
                </c:pt>
                <c:pt idx="708">
                  <c:v>59.870251000000003</c:v>
                </c:pt>
                <c:pt idx="709">
                  <c:v>59.870285000000003</c:v>
                </c:pt>
                <c:pt idx="710">
                  <c:v>59.870319000000002</c:v>
                </c:pt>
                <c:pt idx="711">
                  <c:v>59.870358000000003</c:v>
                </c:pt>
                <c:pt idx="712">
                  <c:v>59.870392000000002</c:v>
                </c:pt>
                <c:pt idx="713">
                  <c:v>59.870426000000002</c:v>
                </c:pt>
                <c:pt idx="714">
                  <c:v>59.870463999999998</c:v>
                </c:pt>
                <c:pt idx="715">
                  <c:v>59.870499000000002</c:v>
                </c:pt>
                <c:pt idx="716">
                  <c:v>59.870536999999999</c:v>
                </c:pt>
                <c:pt idx="717">
                  <c:v>59.870575000000002</c:v>
                </c:pt>
                <c:pt idx="718">
                  <c:v>59.870609000000002</c:v>
                </c:pt>
                <c:pt idx="719">
                  <c:v>59.870651000000002</c:v>
                </c:pt>
                <c:pt idx="720">
                  <c:v>59.870685999999999</c:v>
                </c:pt>
                <c:pt idx="721">
                  <c:v>59.870724000000003</c:v>
                </c:pt>
                <c:pt idx="722">
                  <c:v>59.870761999999999</c:v>
                </c:pt>
                <c:pt idx="723">
                  <c:v>59.870800000000003</c:v>
                </c:pt>
                <c:pt idx="724">
                  <c:v>59.870837999999999</c:v>
                </c:pt>
                <c:pt idx="725">
                  <c:v>59.870876000000003</c:v>
                </c:pt>
                <c:pt idx="726">
                  <c:v>59.870913999999999</c:v>
                </c:pt>
                <c:pt idx="727">
                  <c:v>59.870953</c:v>
                </c:pt>
                <c:pt idx="728">
                  <c:v>59.870990999999997</c:v>
                </c:pt>
                <c:pt idx="729">
                  <c:v>59.871029</c:v>
                </c:pt>
                <c:pt idx="730">
                  <c:v>59.871066999999996</c:v>
                </c:pt>
                <c:pt idx="731">
                  <c:v>59.871108999999997</c:v>
                </c:pt>
                <c:pt idx="732">
                  <c:v>59.871143000000004</c:v>
                </c:pt>
                <c:pt idx="733">
                  <c:v>59.871181</c:v>
                </c:pt>
                <c:pt idx="734">
                  <c:v>59.871223000000001</c:v>
                </c:pt>
                <c:pt idx="735">
                  <c:v>59.871257999999997</c:v>
                </c:pt>
                <c:pt idx="736">
                  <c:v>59.871296000000001</c:v>
                </c:pt>
                <c:pt idx="737">
                  <c:v>59.871338000000002</c:v>
                </c:pt>
                <c:pt idx="738">
                  <c:v>59.871372000000001</c:v>
                </c:pt>
                <c:pt idx="739">
                  <c:v>59.871409999999997</c:v>
                </c:pt>
                <c:pt idx="740">
                  <c:v>59.871448999999998</c:v>
                </c:pt>
                <c:pt idx="741">
                  <c:v>59.871487000000002</c:v>
                </c:pt>
                <c:pt idx="742">
                  <c:v>59.871521000000001</c:v>
                </c:pt>
                <c:pt idx="743">
                  <c:v>59.871558999999998</c:v>
                </c:pt>
                <c:pt idx="744">
                  <c:v>59.871592999999997</c:v>
                </c:pt>
                <c:pt idx="745">
                  <c:v>59.871631999999998</c:v>
                </c:pt>
                <c:pt idx="746">
                  <c:v>59.871670000000002</c:v>
                </c:pt>
                <c:pt idx="747">
                  <c:v>59.871704000000001</c:v>
                </c:pt>
                <c:pt idx="748">
                  <c:v>59.871741999999998</c:v>
                </c:pt>
                <c:pt idx="749">
                  <c:v>59.871777000000002</c:v>
                </c:pt>
                <c:pt idx="750">
                  <c:v>59.871806999999997</c:v>
                </c:pt>
                <c:pt idx="751">
                  <c:v>59.871848999999997</c:v>
                </c:pt>
                <c:pt idx="752">
                  <c:v>59.871879999999997</c:v>
                </c:pt>
                <c:pt idx="753">
                  <c:v>59.871913999999997</c:v>
                </c:pt>
                <c:pt idx="754">
                  <c:v>59.871952</c:v>
                </c:pt>
                <c:pt idx="755">
                  <c:v>59.871986</c:v>
                </c:pt>
                <c:pt idx="756">
                  <c:v>59.872020999999997</c:v>
                </c:pt>
                <c:pt idx="757">
                  <c:v>59.872055000000003</c:v>
                </c:pt>
                <c:pt idx="758">
                  <c:v>59.872089000000003</c:v>
                </c:pt>
                <c:pt idx="759">
                  <c:v>59.872123999999999</c:v>
                </c:pt>
                <c:pt idx="760">
                  <c:v>59.872157999999999</c:v>
                </c:pt>
                <c:pt idx="761">
                  <c:v>59.872196000000002</c:v>
                </c:pt>
                <c:pt idx="762">
                  <c:v>59.872227000000002</c:v>
                </c:pt>
                <c:pt idx="763">
                  <c:v>59.872261000000002</c:v>
                </c:pt>
                <c:pt idx="764">
                  <c:v>59.872298999999998</c:v>
                </c:pt>
                <c:pt idx="765">
                  <c:v>59.872334000000002</c:v>
                </c:pt>
                <c:pt idx="766">
                  <c:v>59.872368000000002</c:v>
                </c:pt>
                <c:pt idx="767">
                  <c:v>59.872402000000001</c:v>
                </c:pt>
                <c:pt idx="768">
                  <c:v>59.872436999999998</c:v>
                </c:pt>
                <c:pt idx="769">
                  <c:v>59.872475000000001</c:v>
                </c:pt>
                <c:pt idx="770">
                  <c:v>59.872509000000001</c:v>
                </c:pt>
                <c:pt idx="771">
                  <c:v>59.872543</c:v>
                </c:pt>
                <c:pt idx="772">
                  <c:v>59.872580999999997</c:v>
                </c:pt>
                <c:pt idx="773">
                  <c:v>59.872616000000001</c:v>
                </c:pt>
                <c:pt idx="774">
                  <c:v>59.872653999999997</c:v>
                </c:pt>
                <c:pt idx="775">
                  <c:v>59.872687999999997</c:v>
                </c:pt>
                <c:pt idx="776">
                  <c:v>59.872723000000001</c:v>
                </c:pt>
                <c:pt idx="777">
                  <c:v>59.872760999999997</c:v>
                </c:pt>
                <c:pt idx="778">
                  <c:v>59.872795000000004</c:v>
                </c:pt>
                <c:pt idx="779">
                  <c:v>59.872829000000003</c:v>
                </c:pt>
                <c:pt idx="780">
                  <c:v>59.872871000000004</c:v>
                </c:pt>
                <c:pt idx="781">
                  <c:v>59.872906</c:v>
                </c:pt>
                <c:pt idx="782">
                  <c:v>59.87294</c:v>
                </c:pt>
                <c:pt idx="783">
                  <c:v>59.872982</c:v>
                </c:pt>
                <c:pt idx="784">
                  <c:v>59.873016</c:v>
                </c:pt>
                <c:pt idx="785">
                  <c:v>59.873055000000001</c:v>
                </c:pt>
                <c:pt idx="786">
                  <c:v>59.873089</c:v>
                </c:pt>
                <c:pt idx="787">
                  <c:v>59.873126999999997</c:v>
                </c:pt>
                <c:pt idx="788">
                  <c:v>59.873165</c:v>
                </c:pt>
                <c:pt idx="789">
                  <c:v>59.873199</c:v>
                </c:pt>
                <c:pt idx="790">
                  <c:v>59.873238000000001</c:v>
                </c:pt>
                <c:pt idx="791">
                  <c:v>59.873275999999997</c:v>
                </c:pt>
                <c:pt idx="792">
                  <c:v>59.873309999999996</c:v>
                </c:pt>
                <c:pt idx="793">
                  <c:v>59.873348</c:v>
                </c:pt>
                <c:pt idx="794">
                  <c:v>59.873386000000004</c:v>
                </c:pt>
                <c:pt idx="795">
                  <c:v>59.873421</c:v>
                </c:pt>
                <c:pt idx="796">
                  <c:v>59.873458999999997</c:v>
                </c:pt>
                <c:pt idx="797">
                  <c:v>59.873493000000003</c:v>
                </c:pt>
                <c:pt idx="798">
                  <c:v>59.873528</c:v>
                </c:pt>
                <c:pt idx="799">
                  <c:v>59.873569000000003</c:v>
                </c:pt>
                <c:pt idx="800">
                  <c:v>59.873604</c:v>
                </c:pt>
                <c:pt idx="801">
                  <c:v>59.873638</c:v>
                </c:pt>
                <c:pt idx="802">
                  <c:v>59.873676000000003</c:v>
                </c:pt>
                <c:pt idx="803">
                  <c:v>59.873711</c:v>
                </c:pt>
                <c:pt idx="804">
                  <c:v>59.873745</c:v>
                </c:pt>
                <c:pt idx="805">
                  <c:v>59.873783000000003</c:v>
                </c:pt>
                <c:pt idx="806">
                  <c:v>59.873817000000003</c:v>
                </c:pt>
                <c:pt idx="807">
                  <c:v>59.873851999999999</c:v>
                </c:pt>
                <c:pt idx="808">
                  <c:v>59.873885999999999</c:v>
                </c:pt>
                <c:pt idx="809">
                  <c:v>59.873919999999998</c:v>
                </c:pt>
                <c:pt idx="810">
                  <c:v>59.873958999999999</c:v>
                </c:pt>
                <c:pt idx="811">
                  <c:v>59.873992999999999</c:v>
                </c:pt>
                <c:pt idx="812">
                  <c:v>59.874026999999998</c:v>
                </c:pt>
                <c:pt idx="813">
                  <c:v>59.874062000000002</c:v>
                </c:pt>
                <c:pt idx="814">
                  <c:v>59.874091999999997</c:v>
                </c:pt>
                <c:pt idx="815">
                  <c:v>59.874130000000001</c:v>
                </c:pt>
                <c:pt idx="816">
                  <c:v>59.874164999999998</c:v>
                </c:pt>
                <c:pt idx="817">
                  <c:v>59.874198999999997</c:v>
                </c:pt>
                <c:pt idx="818">
                  <c:v>59.874232999999997</c:v>
                </c:pt>
                <c:pt idx="819">
                  <c:v>59.874268000000001</c:v>
                </c:pt>
                <c:pt idx="820">
                  <c:v>59.874302</c:v>
                </c:pt>
                <c:pt idx="821">
                  <c:v>59.874336</c:v>
                </c:pt>
                <c:pt idx="822">
                  <c:v>59.874370999999996</c:v>
                </c:pt>
                <c:pt idx="823">
                  <c:v>59.874405000000003</c:v>
                </c:pt>
                <c:pt idx="824">
                  <c:v>59.874434999999998</c:v>
                </c:pt>
                <c:pt idx="825">
                  <c:v>59.874473999999999</c:v>
                </c:pt>
                <c:pt idx="826">
                  <c:v>59.874507999999999</c:v>
                </c:pt>
                <c:pt idx="827">
                  <c:v>59.874541999999998</c:v>
                </c:pt>
                <c:pt idx="828">
                  <c:v>59.874577000000002</c:v>
                </c:pt>
                <c:pt idx="829">
                  <c:v>59.874606999999997</c:v>
                </c:pt>
                <c:pt idx="830">
                  <c:v>59.874645000000001</c:v>
                </c:pt>
                <c:pt idx="831">
                  <c:v>59.874676000000001</c:v>
                </c:pt>
                <c:pt idx="832">
                  <c:v>59.874713999999997</c:v>
                </c:pt>
                <c:pt idx="833">
                  <c:v>59.874747999999997</c:v>
                </c:pt>
                <c:pt idx="834">
                  <c:v>59.874778999999997</c:v>
                </c:pt>
                <c:pt idx="835">
                  <c:v>59.874817</c:v>
                </c:pt>
                <c:pt idx="836">
                  <c:v>59.874847000000003</c:v>
                </c:pt>
                <c:pt idx="837">
                  <c:v>59.874885999999996</c:v>
                </c:pt>
                <c:pt idx="838">
                  <c:v>59.874920000000003</c:v>
                </c:pt>
                <c:pt idx="839">
                  <c:v>59.874954000000002</c:v>
                </c:pt>
                <c:pt idx="840">
                  <c:v>59.874988999999999</c:v>
                </c:pt>
                <c:pt idx="841">
                  <c:v>59.875022999999999</c:v>
                </c:pt>
                <c:pt idx="842">
                  <c:v>59.875061000000002</c:v>
                </c:pt>
                <c:pt idx="843">
                  <c:v>59.875095000000002</c:v>
                </c:pt>
                <c:pt idx="844">
                  <c:v>59.875126000000002</c:v>
                </c:pt>
                <c:pt idx="845">
                  <c:v>59.875163999999998</c:v>
                </c:pt>
                <c:pt idx="846">
                  <c:v>59.875197999999997</c:v>
                </c:pt>
                <c:pt idx="847">
                  <c:v>59.875228999999997</c:v>
                </c:pt>
                <c:pt idx="848">
                  <c:v>59.875267000000001</c:v>
                </c:pt>
                <c:pt idx="849">
                  <c:v>59.875301</c:v>
                </c:pt>
                <c:pt idx="850">
                  <c:v>59.875340000000001</c:v>
                </c:pt>
                <c:pt idx="851">
                  <c:v>59.875369999999997</c:v>
                </c:pt>
                <c:pt idx="852">
                  <c:v>59.875404000000003</c:v>
                </c:pt>
                <c:pt idx="853">
                  <c:v>59.875439</c:v>
                </c:pt>
                <c:pt idx="854">
                  <c:v>59.875473</c:v>
                </c:pt>
                <c:pt idx="855">
                  <c:v>59.875511000000003</c:v>
                </c:pt>
                <c:pt idx="856">
                  <c:v>59.875542000000003</c:v>
                </c:pt>
                <c:pt idx="857">
                  <c:v>59.875576000000002</c:v>
                </c:pt>
                <c:pt idx="858">
                  <c:v>59.875613999999999</c:v>
                </c:pt>
                <c:pt idx="859">
                  <c:v>59.875644999999999</c:v>
                </c:pt>
                <c:pt idx="860">
                  <c:v>59.875678999999998</c:v>
                </c:pt>
                <c:pt idx="861">
                  <c:v>59.875712999999998</c:v>
                </c:pt>
                <c:pt idx="862">
                  <c:v>59.875748000000002</c:v>
                </c:pt>
                <c:pt idx="863">
                  <c:v>59.875777999999997</c:v>
                </c:pt>
                <c:pt idx="864">
                  <c:v>59.875813000000001</c:v>
                </c:pt>
                <c:pt idx="865">
                  <c:v>59.875847</c:v>
                </c:pt>
                <c:pt idx="866">
                  <c:v>59.875881</c:v>
                </c:pt>
                <c:pt idx="867">
                  <c:v>59.875915999999997</c:v>
                </c:pt>
                <c:pt idx="868">
                  <c:v>59.875945999999999</c:v>
                </c:pt>
                <c:pt idx="869">
                  <c:v>59.875976999999999</c:v>
                </c:pt>
                <c:pt idx="870">
                  <c:v>59.876015000000002</c:v>
                </c:pt>
                <c:pt idx="871">
                  <c:v>59.876041000000001</c:v>
                </c:pt>
                <c:pt idx="872">
                  <c:v>59.876080000000002</c:v>
                </c:pt>
                <c:pt idx="873">
                  <c:v>59.876109999999997</c:v>
                </c:pt>
                <c:pt idx="874">
                  <c:v>59.876143999999996</c:v>
                </c:pt>
                <c:pt idx="875">
                  <c:v>59.876175000000003</c:v>
                </c:pt>
                <c:pt idx="876">
                  <c:v>59.876204999999999</c:v>
                </c:pt>
                <c:pt idx="877">
                  <c:v>59.876240000000003</c:v>
                </c:pt>
                <c:pt idx="878">
                  <c:v>59.876269999999998</c:v>
                </c:pt>
                <c:pt idx="879">
                  <c:v>59.876305000000002</c:v>
                </c:pt>
                <c:pt idx="880">
                  <c:v>59.876334999999997</c:v>
                </c:pt>
                <c:pt idx="881">
                  <c:v>59.876368999999997</c:v>
                </c:pt>
                <c:pt idx="882">
                  <c:v>59.876399999999997</c:v>
                </c:pt>
                <c:pt idx="883">
                  <c:v>59.876434000000003</c:v>
                </c:pt>
                <c:pt idx="884">
                  <c:v>59.876465000000003</c:v>
                </c:pt>
                <c:pt idx="885">
                  <c:v>59.876494999999998</c:v>
                </c:pt>
                <c:pt idx="886">
                  <c:v>59.876530000000002</c:v>
                </c:pt>
                <c:pt idx="887">
                  <c:v>59.876559999999998</c:v>
                </c:pt>
                <c:pt idx="888">
                  <c:v>59.876595000000002</c:v>
                </c:pt>
                <c:pt idx="889">
                  <c:v>59.876624999999997</c:v>
                </c:pt>
                <c:pt idx="890">
                  <c:v>59.876658999999997</c:v>
                </c:pt>
                <c:pt idx="891">
                  <c:v>59.876690000000004</c:v>
                </c:pt>
                <c:pt idx="892">
                  <c:v>59.876719999999999</c:v>
                </c:pt>
                <c:pt idx="893">
                  <c:v>59.876755000000003</c:v>
                </c:pt>
                <c:pt idx="894">
                  <c:v>59.876784999999998</c:v>
                </c:pt>
                <c:pt idx="895">
                  <c:v>59.876820000000002</c:v>
                </c:pt>
                <c:pt idx="896">
                  <c:v>59.876846</c:v>
                </c:pt>
                <c:pt idx="897">
                  <c:v>59.876880999999997</c:v>
                </c:pt>
                <c:pt idx="898">
                  <c:v>59.876911</c:v>
                </c:pt>
                <c:pt idx="899">
                  <c:v>59.876944999999999</c:v>
                </c:pt>
                <c:pt idx="900">
                  <c:v>59.876975999999999</c:v>
                </c:pt>
                <c:pt idx="901">
                  <c:v>59.877006999999999</c:v>
                </c:pt>
                <c:pt idx="902">
                  <c:v>59.877037000000001</c:v>
                </c:pt>
                <c:pt idx="903">
                  <c:v>59.877068000000001</c:v>
                </c:pt>
                <c:pt idx="904">
                  <c:v>59.877102000000001</c:v>
                </c:pt>
                <c:pt idx="905">
                  <c:v>59.877132000000003</c:v>
                </c:pt>
                <c:pt idx="906">
                  <c:v>59.877167</c:v>
                </c:pt>
                <c:pt idx="907">
                  <c:v>59.877197000000002</c:v>
                </c:pt>
                <c:pt idx="908">
                  <c:v>59.877231999999999</c:v>
                </c:pt>
                <c:pt idx="909">
                  <c:v>59.877257999999998</c:v>
                </c:pt>
                <c:pt idx="910">
                  <c:v>59.877288999999998</c:v>
                </c:pt>
                <c:pt idx="911">
                  <c:v>59.877322999999997</c:v>
                </c:pt>
                <c:pt idx="912">
                  <c:v>59.877353999999997</c:v>
                </c:pt>
                <c:pt idx="913">
                  <c:v>59.877383999999999</c:v>
                </c:pt>
                <c:pt idx="914">
                  <c:v>59.877414999999999</c:v>
                </c:pt>
                <c:pt idx="915">
                  <c:v>59.877448999999999</c:v>
                </c:pt>
                <c:pt idx="916">
                  <c:v>59.877479999999998</c:v>
                </c:pt>
                <c:pt idx="917">
                  <c:v>59.877510000000001</c:v>
                </c:pt>
                <c:pt idx="918">
                  <c:v>59.877541000000001</c:v>
                </c:pt>
                <c:pt idx="919">
                  <c:v>59.877571000000003</c:v>
                </c:pt>
                <c:pt idx="920">
                  <c:v>59.877602000000003</c:v>
                </c:pt>
                <c:pt idx="921">
                  <c:v>59.877631999999998</c:v>
                </c:pt>
                <c:pt idx="922">
                  <c:v>59.877662999999998</c:v>
                </c:pt>
                <c:pt idx="923">
                  <c:v>59.877693000000001</c:v>
                </c:pt>
                <c:pt idx="924">
                  <c:v>59.877724000000001</c:v>
                </c:pt>
                <c:pt idx="925">
                  <c:v>59.877754000000003</c:v>
                </c:pt>
                <c:pt idx="926">
                  <c:v>59.877785000000003</c:v>
                </c:pt>
                <c:pt idx="927">
                  <c:v>59.877814999999998</c:v>
                </c:pt>
                <c:pt idx="928">
                  <c:v>59.877845999999998</c:v>
                </c:pt>
                <c:pt idx="929">
                  <c:v>59.877872000000004</c:v>
                </c:pt>
                <c:pt idx="930">
                  <c:v>59.877907</c:v>
                </c:pt>
                <c:pt idx="931">
                  <c:v>59.877934000000003</c:v>
                </c:pt>
                <c:pt idx="932">
                  <c:v>59.877963999999999</c:v>
                </c:pt>
                <c:pt idx="933">
                  <c:v>59.877994999999999</c:v>
                </c:pt>
                <c:pt idx="934">
                  <c:v>59.878025000000001</c:v>
                </c:pt>
                <c:pt idx="935">
                  <c:v>59.878051999999997</c:v>
                </c:pt>
                <c:pt idx="936">
                  <c:v>59.878081999999999</c:v>
                </c:pt>
                <c:pt idx="937">
                  <c:v>59.878109000000002</c:v>
                </c:pt>
                <c:pt idx="938">
                  <c:v>59.878143000000001</c:v>
                </c:pt>
                <c:pt idx="939">
                  <c:v>59.878169999999997</c:v>
                </c:pt>
                <c:pt idx="940">
                  <c:v>59.878200999999997</c:v>
                </c:pt>
                <c:pt idx="941">
                  <c:v>59.878227000000003</c:v>
                </c:pt>
                <c:pt idx="942">
                  <c:v>59.878258000000002</c:v>
                </c:pt>
                <c:pt idx="943">
                  <c:v>59.878284000000001</c:v>
                </c:pt>
                <c:pt idx="944">
                  <c:v>59.878315000000001</c:v>
                </c:pt>
                <c:pt idx="945">
                  <c:v>59.878342000000004</c:v>
                </c:pt>
                <c:pt idx="946">
                  <c:v>59.878371999999999</c:v>
                </c:pt>
                <c:pt idx="947">
                  <c:v>59.878399000000002</c:v>
                </c:pt>
                <c:pt idx="948">
                  <c:v>59.878433000000001</c:v>
                </c:pt>
                <c:pt idx="949">
                  <c:v>59.878456</c:v>
                </c:pt>
                <c:pt idx="950">
                  <c:v>59.878489999999999</c:v>
                </c:pt>
                <c:pt idx="951">
                  <c:v>59.878517000000002</c:v>
                </c:pt>
                <c:pt idx="952">
                  <c:v>59.878543999999998</c:v>
                </c:pt>
                <c:pt idx="953">
                  <c:v>59.878574</c:v>
                </c:pt>
                <c:pt idx="954">
                  <c:v>59.878601000000003</c:v>
                </c:pt>
                <c:pt idx="955">
                  <c:v>59.878627999999999</c:v>
                </c:pt>
                <c:pt idx="956">
                  <c:v>59.878658000000001</c:v>
                </c:pt>
                <c:pt idx="957">
                  <c:v>59.878684999999997</c:v>
                </c:pt>
                <c:pt idx="958">
                  <c:v>59.878715999999997</c:v>
                </c:pt>
                <c:pt idx="959">
                  <c:v>59.878742000000003</c:v>
                </c:pt>
                <c:pt idx="960">
                  <c:v>59.878773000000002</c:v>
                </c:pt>
                <c:pt idx="961">
                  <c:v>59.878799000000001</c:v>
                </c:pt>
              </c:numCache>
            </c:numRef>
          </c:yVal>
          <c:smooth val="1"/>
        </c:ser>
        <c:ser>
          <c:idx val="5"/>
          <c:order val="2"/>
          <c:tx>
            <c:strRef>
              <c:f>Simulation_vs_Actual!$M$1</c:f>
              <c:strCache>
                <c:ptCount val="1"/>
                <c:pt idx="0">
                  <c:v>Simulation (11 governors disabled)</c:v>
                </c:pt>
              </c:strCache>
            </c:strRef>
          </c:tx>
          <c:spPr>
            <a:ln>
              <a:solidFill>
                <a:schemeClr val="accent3"/>
              </a:solidFill>
            </a:ln>
          </c:spPr>
          <c:marker>
            <c:symbol val="none"/>
          </c:marker>
          <c:xVal>
            <c:numRef>
              <c:f>Simulation_vs_Actual!$H$2:$H$2488</c:f>
              <c:numCache>
                <c:formatCode>General</c:formatCode>
                <c:ptCount val="2487"/>
                <c:pt idx="0">
                  <c:v>0</c:v>
                </c:pt>
                <c:pt idx="1">
                  <c:v>2.0833000000000001E-2</c:v>
                </c:pt>
                <c:pt idx="2">
                  <c:v>4.1667000000000003E-2</c:v>
                </c:pt>
                <c:pt idx="3">
                  <c:v>6.25E-2</c:v>
                </c:pt>
                <c:pt idx="4">
                  <c:v>8.3333000000000004E-2</c:v>
                </c:pt>
                <c:pt idx="5">
                  <c:v>0.104167</c:v>
                </c:pt>
                <c:pt idx="6">
                  <c:v>0.125</c:v>
                </c:pt>
                <c:pt idx="7">
                  <c:v>0.14583299999999999</c:v>
                </c:pt>
                <c:pt idx="8">
                  <c:v>0.16666700000000001</c:v>
                </c:pt>
                <c:pt idx="9">
                  <c:v>0.1875</c:v>
                </c:pt>
                <c:pt idx="10">
                  <c:v>0.20833299999999999</c:v>
                </c:pt>
                <c:pt idx="11">
                  <c:v>0.22916700000000001</c:v>
                </c:pt>
                <c:pt idx="12">
                  <c:v>0.25</c:v>
                </c:pt>
                <c:pt idx="13">
                  <c:v>0.27083299999999999</c:v>
                </c:pt>
                <c:pt idx="14">
                  <c:v>0.29166700000000001</c:v>
                </c:pt>
                <c:pt idx="15">
                  <c:v>0.3125</c:v>
                </c:pt>
                <c:pt idx="16">
                  <c:v>0.33333299999999999</c:v>
                </c:pt>
                <c:pt idx="17">
                  <c:v>0.35416700000000001</c:v>
                </c:pt>
                <c:pt idx="18">
                  <c:v>0.375</c:v>
                </c:pt>
                <c:pt idx="19">
                  <c:v>0.39583299999999999</c:v>
                </c:pt>
                <c:pt idx="20">
                  <c:v>0.41666700000000001</c:v>
                </c:pt>
                <c:pt idx="21">
                  <c:v>0.4375</c:v>
                </c:pt>
                <c:pt idx="22">
                  <c:v>0.45833299999999999</c:v>
                </c:pt>
                <c:pt idx="23">
                  <c:v>0.47916700000000001</c:v>
                </c:pt>
                <c:pt idx="24">
                  <c:v>0.5</c:v>
                </c:pt>
                <c:pt idx="25">
                  <c:v>0.5</c:v>
                </c:pt>
                <c:pt idx="26">
                  <c:v>0.52083299999999999</c:v>
                </c:pt>
                <c:pt idx="27">
                  <c:v>0.54166700000000001</c:v>
                </c:pt>
                <c:pt idx="28">
                  <c:v>0.5625</c:v>
                </c:pt>
                <c:pt idx="29">
                  <c:v>0.58333299999999999</c:v>
                </c:pt>
                <c:pt idx="30">
                  <c:v>0.60416700000000001</c:v>
                </c:pt>
                <c:pt idx="31">
                  <c:v>0.625</c:v>
                </c:pt>
                <c:pt idx="32">
                  <c:v>0.64583299999999999</c:v>
                </c:pt>
                <c:pt idx="33">
                  <c:v>0.66666700000000001</c:v>
                </c:pt>
                <c:pt idx="34">
                  <c:v>0.6875</c:v>
                </c:pt>
                <c:pt idx="35">
                  <c:v>0.70833299999999999</c:v>
                </c:pt>
                <c:pt idx="36">
                  <c:v>0.72916700000000001</c:v>
                </c:pt>
                <c:pt idx="37">
                  <c:v>0.75</c:v>
                </c:pt>
                <c:pt idx="38">
                  <c:v>0.77083299999999999</c:v>
                </c:pt>
                <c:pt idx="39">
                  <c:v>0.79166700000000001</c:v>
                </c:pt>
                <c:pt idx="40">
                  <c:v>0.8125</c:v>
                </c:pt>
                <c:pt idx="41">
                  <c:v>0.83333299999999999</c:v>
                </c:pt>
                <c:pt idx="42">
                  <c:v>0.85416700000000001</c:v>
                </c:pt>
                <c:pt idx="43">
                  <c:v>0.875</c:v>
                </c:pt>
                <c:pt idx="44">
                  <c:v>0.89583299999999999</c:v>
                </c:pt>
                <c:pt idx="45">
                  <c:v>0.91666700000000001</c:v>
                </c:pt>
                <c:pt idx="46">
                  <c:v>0.9375</c:v>
                </c:pt>
                <c:pt idx="47">
                  <c:v>0.95833299999999999</c:v>
                </c:pt>
                <c:pt idx="48">
                  <c:v>0.97916700000000001</c:v>
                </c:pt>
                <c:pt idx="49">
                  <c:v>1</c:v>
                </c:pt>
                <c:pt idx="50">
                  <c:v>1.0208330000000001</c:v>
                </c:pt>
                <c:pt idx="51">
                  <c:v>1.0416669999999999</c:v>
                </c:pt>
                <c:pt idx="52">
                  <c:v>1.0625</c:v>
                </c:pt>
                <c:pt idx="53">
                  <c:v>1.0833330000000001</c:v>
                </c:pt>
                <c:pt idx="54">
                  <c:v>1.1041669999999999</c:v>
                </c:pt>
                <c:pt idx="55">
                  <c:v>1.125</c:v>
                </c:pt>
                <c:pt idx="56">
                  <c:v>1.1458330000000001</c:v>
                </c:pt>
                <c:pt idx="57">
                  <c:v>1.1666669999999999</c:v>
                </c:pt>
                <c:pt idx="58">
                  <c:v>1.1875</c:v>
                </c:pt>
                <c:pt idx="59">
                  <c:v>1.2083330000000001</c:v>
                </c:pt>
                <c:pt idx="60">
                  <c:v>1.2291669999999999</c:v>
                </c:pt>
                <c:pt idx="61">
                  <c:v>1.25</c:v>
                </c:pt>
                <c:pt idx="62">
                  <c:v>1.2708330000000001</c:v>
                </c:pt>
                <c:pt idx="63">
                  <c:v>1.2916669999999999</c:v>
                </c:pt>
                <c:pt idx="64">
                  <c:v>1.3125</c:v>
                </c:pt>
                <c:pt idx="65">
                  <c:v>1.3333330000000001</c:v>
                </c:pt>
                <c:pt idx="66">
                  <c:v>1.3541669999999999</c:v>
                </c:pt>
                <c:pt idx="67">
                  <c:v>1.375</c:v>
                </c:pt>
                <c:pt idx="68">
                  <c:v>1.3958330000000001</c:v>
                </c:pt>
                <c:pt idx="69">
                  <c:v>1.4166669999999999</c:v>
                </c:pt>
                <c:pt idx="70">
                  <c:v>1.4375</c:v>
                </c:pt>
                <c:pt idx="71">
                  <c:v>1.4583330000000001</c:v>
                </c:pt>
                <c:pt idx="72">
                  <c:v>1.4791669999999999</c:v>
                </c:pt>
                <c:pt idx="73">
                  <c:v>1.5</c:v>
                </c:pt>
                <c:pt idx="74">
                  <c:v>1.5208330000000001</c:v>
                </c:pt>
                <c:pt idx="75">
                  <c:v>1.5416669999999999</c:v>
                </c:pt>
                <c:pt idx="76">
                  <c:v>1.5625</c:v>
                </c:pt>
                <c:pt idx="77">
                  <c:v>1.5833330000000001</c:v>
                </c:pt>
                <c:pt idx="78">
                  <c:v>1.6041669999999999</c:v>
                </c:pt>
                <c:pt idx="79">
                  <c:v>1.625</c:v>
                </c:pt>
                <c:pt idx="80">
                  <c:v>1.6458330000000001</c:v>
                </c:pt>
                <c:pt idx="81">
                  <c:v>1.6666669999999999</c:v>
                </c:pt>
                <c:pt idx="82">
                  <c:v>1.6875</c:v>
                </c:pt>
                <c:pt idx="83">
                  <c:v>1.7083330000000001</c:v>
                </c:pt>
                <c:pt idx="84">
                  <c:v>1.7291669999999999</c:v>
                </c:pt>
                <c:pt idx="85">
                  <c:v>1.75</c:v>
                </c:pt>
                <c:pt idx="86">
                  <c:v>1.7708330000000001</c:v>
                </c:pt>
                <c:pt idx="87">
                  <c:v>1.7916669999999999</c:v>
                </c:pt>
                <c:pt idx="88">
                  <c:v>1.8125</c:v>
                </c:pt>
                <c:pt idx="89">
                  <c:v>1.8333330000000001</c:v>
                </c:pt>
                <c:pt idx="90">
                  <c:v>1.8541669999999999</c:v>
                </c:pt>
                <c:pt idx="91">
                  <c:v>1.875</c:v>
                </c:pt>
                <c:pt idx="92">
                  <c:v>1.8958330000000001</c:v>
                </c:pt>
                <c:pt idx="93">
                  <c:v>1.9166669999999999</c:v>
                </c:pt>
                <c:pt idx="94">
                  <c:v>1.9375</c:v>
                </c:pt>
                <c:pt idx="95">
                  <c:v>1.9583330000000001</c:v>
                </c:pt>
                <c:pt idx="96">
                  <c:v>1.9791669999999999</c:v>
                </c:pt>
                <c:pt idx="97">
                  <c:v>2</c:v>
                </c:pt>
                <c:pt idx="98">
                  <c:v>2.0208330000000001</c:v>
                </c:pt>
                <c:pt idx="99">
                  <c:v>2.0416669999999999</c:v>
                </c:pt>
                <c:pt idx="100">
                  <c:v>2.0625</c:v>
                </c:pt>
                <c:pt idx="101">
                  <c:v>2.0833330000000001</c:v>
                </c:pt>
                <c:pt idx="102">
                  <c:v>2.1041669999999999</c:v>
                </c:pt>
                <c:pt idx="103">
                  <c:v>2.125</c:v>
                </c:pt>
                <c:pt idx="104">
                  <c:v>2.1458330000000001</c:v>
                </c:pt>
                <c:pt idx="105">
                  <c:v>2.1666669999999999</c:v>
                </c:pt>
                <c:pt idx="106">
                  <c:v>2.1875</c:v>
                </c:pt>
                <c:pt idx="107">
                  <c:v>2.2083330000000001</c:v>
                </c:pt>
                <c:pt idx="108">
                  <c:v>2.2291669999999999</c:v>
                </c:pt>
                <c:pt idx="109">
                  <c:v>2.25</c:v>
                </c:pt>
                <c:pt idx="110">
                  <c:v>2.2708330000000001</c:v>
                </c:pt>
                <c:pt idx="111">
                  <c:v>2.2916669999999999</c:v>
                </c:pt>
                <c:pt idx="112">
                  <c:v>2.3125</c:v>
                </c:pt>
                <c:pt idx="113">
                  <c:v>2.3333330000000001</c:v>
                </c:pt>
                <c:pt idx="114">
                  <c:v>2.3541669999999999</c:v>
                </c:pt>
                <c:pt idx="115">
                  <c:v>2.375</c:v>
                </c:pt>
                <c:pt idx="116">
                  <c:v>2.3958330000000001</c:v>
                </c:pt>
                <c:pt idx="117">
                  <c:v>2.4166669999999999</c:v>
                </c:pt>
                <c:pt idx="118">
                  <c:v>2.4375</c:v>
                </c:pt>
                <c:pt idx="119">
                  <c:v>2.4583330000000001</c:v>
                </c:pt>
                <c:pt idx="120">
                  <c:v>2.4791669999999999</c:v>
                </c:pt>
                <c:pt idx="121">
                  <c:v>2.5</c:v>
                </c:pt>
                <c:pt idx="122">
                  <c:v>2.5208330000000001</c:v>
                </c:pt>
                <c:pt idx="123">
                  <c:v>2.5416669999999999</c:v>
                </c:pt>
                <c:pt idx="124">
                  <c:v>2.5625</c:v>
                </c:pt>
                <c:pt idx="125">
                  <c:v>2.5833330000000001</c:v>
                </c:pt>
                <c:pt idx="126">
                  <c:v>2.6041669999999999</c:v>
                </c:pt>
                <c:pt idx="127">
                  <c:v>2.625</c:v>
                </c:pt>
                <c:pt idx="128">
                  <c:v>2.6458330000000001</c:v>
                </c:pt>
                <c:pt idx="129">
                  <c:v>2.6666669999999999</c:v>
                </c:pt>
                <c:pt idx="130">
                  <c:v>2.6875</c:v>
                </c:pt>
                <c:pt idx="131">
                  <c:v>2.7083330000000001</c:v>
                </c:pt>
                <c:pt idx="132">
                  <c:v>2.7291669999999999</c:v>
                </c:pt>
                <c:pt idx="133">
                  <c:v>2.75</c:v>
                </c:pt>
                <c:pt idx="134">
                  <c:v>2.7708330000000001</c:v>
                </c:pt>
                <c:pt idx="135">
                  <c:v>2.7916669999999999</c:v>
                </c:pt>
                <c:pt idx="136">
                  <c:v>2.8125</c:v>
                </c:pt>
                <c:pt idx="137">
                  <c:v>2.8333330000000001</c:v>
                </c:pt>
                <c:pt idx="138">
                  <c:v>2.8541669999999999</c:v>
                </c:pt>
                <c:pt idx="139">
                  <c:v>2.875</c:v>
                </c:pt>
                <c:pt idx="140">
                  <c:v>2.8958330000000001</c:v>
                </c:pt>
                <c:pt idx="141">
                  <c:v>2.9166669999999999</c:v>
                </c:pt>
                <c:pt idx="142">
                  <c:v>2.9375</c:v>
                </c:pt>
                <c:pt idx="143">
                  <c:v>2.9583330000000001</c:v>
                </c:pt>
                <c:pt idx="144">
                  <c:v>2.9791669999999999</c:v>
                </c:pt>
                <c:pt idx="145">
                  <c:v>3</c:v>
                </c:pt>
                <c:pt idx="146">
                  <c:v>3.0208330000000001</c:v>
                </c:pt>
                <c:pt idx="147">
                  <c:v>3.0416669999999999</c:v>
                </c:pt>
                <c:pt idx="148">
                  <c:v>3.0625</c:v>
                </c:pt>
                <c:pt idx="149">
                  <c:v>3.0833330000000001</c:v>
                </c:pt>
                <c:pt idx="150">
                  <c:v>3.1041669999999999</c:v>
                </c:pt>
                <c:pt idx="151">
                  <c:v>3.125</c:v>
                </c:pt>
                <c:pt idx="152">
                  <c:v>3.1458330000000001</c:v>
                </c:pt>
                <c:pt idx="153">
                  <c:v>3.1666669999999999</c:v>
                </c:pt>
                <c:pt idx="154">
                  <c:v>3.1875</c:v>
                </c:pt>
                <c:pt idx="155">
                  <c:v>3.2083330000000001</c:v>
                </c:pt>
                <c:pt idx="156">
                  <c:v>3.2291669999999999</c:v>
                </c:pt>
                <c:pt idx="157">
                  <c:v>3.25</c:v>
                </c:pt>
                <c:pt idx="158">
                  <c:v>3.2708330000000001</c:v>
                </c:pt>
                <c:pt idx="159">
                  <c:v>3.2916669999999999</c:v>
                </c:pt>
                <c:pt idx="160">
                  <c:v>3.3125</c:v>
                </c:pt>
                <c:pt idx="161">
                  <c:v>3.3333330000000001</c:v>
                </c:pt>
                <c:pt idx="162">
                  <c:v>3.3541669999999999</c:v>
                </c:pt>
                <c:pt idx="163">
                  <c:v>3.375</c:v>
                </c:pt>
                <c:pt idx="164">
                  <c:v>3.3958330000000001</c:v>
                </c:pt>
                <c:pt idx="165">
                  <c:v>3.4166669999999999</c:v>
                </c:pt>
                <c:pt idx="166">
                  <c:v>3.4375</c:v>
                </c:pt>
                <c:pt idx="167">
                  <c:v>3.4583330000000001</c:v>
                </c:pt>
                <c:pt idx="168">
                  <c:v>3.4791669999999999</c:v>
                </c:pt>
                <c:pt idx="169">
                  <c:v>3.5</c:v>
                </c:pt>
                <c:pt idx="170">
                  <c:v>3.5208330000000001</c:v>
                </c:pt>
                <c:pt idx="171">
                  <c:v>3.5416669999999999</c:v>
                </c:pt>
                <c:pt idx="172">
                  <c:v>3.5625</c:v>
                </c:pt>
                <c:pt idx="173">
                  <c:v>3.5833330000000001</c:v>
                </c:pt>
                <c:pt idx="174">
                  <c:v>3.6041669999999999</c:v>
                </c:pt>
                <c:pt idx="175">
                  <c:v>3.625</c:v>
                </c:pt>
                <c:pt idx="176">
                  <c:v>3.6458330000000001</c:v>
                </c:pt>
                <c:pt idx="177">
                  <c:v>3.6666669999999999</c:v>
                </c:pt>
                <c:pt idx="178">
                  <c:v>3.6875</c:v>
                </c:pt>
                <c:pt idx="179">
                  <c:v>3.7083330000000001</c:v>
                </c:pt>
                <c:pt idx="180">
                  <c:v>3.7291669999999999</c:v>
                </c:pt>
                <c:pt idx="181">
                  <c:v>3.75</c:v>
                </c:pt>
                <c:pt idx="182">
                  <c:v>3.7708330000000001</c:v>
                </c:pt>
                <c:pt idx="183">
                  <c:v>3.7916669999999999</c:v>
                </c:pt>
                <c:pt idx="184">
                  <c:v>3.8125</c:v>
                </c:pt>
                <c:pt idx="185">
                  <c:v>3.8333330000000001</c:v>
                </c:pt>
                <c:pt idx="186">
                  <c:v>3.8541669999999999</c:v>
                </c:pt>
                <c:pt idx="187">
                  <c:v>3.875</c:v>
                </c:pt>
                <c:pt idx="188">
                  <c:v>3.8958330000000001</c:v>
                </c:pt>
                <c:pt idx="189">
                  <c:v>3.9166669999999999</c:v>
                </c:pt>
                <c:pt idx="190">
                  <c:v>3.9375</c:v>
                </c:pt>
                <c:pt idx="191">
                  <c:v>3.9583330000000001</c:v>
                </c:pt>
                <c:pt idx="192">
                  <c:v>3.9791669999999999</c:v>
                </c:pt>
                <c:pt idx="193">
                  <c:v>4</c:v>
                </c:pt>
                <c:pt idx="194">
                  <c:v>4.0208329999999997</c:v>
                </c:pt>
                <c:pt idx="195">
                  <c:v>4.0416670000000003</c:v>
                </c:pt>
                <c:pt idx="196">
                  <c:v>4.0625</c:v>
                </c:pt>
                <c:pt idx="197">
                  <c:v>4.0833329999999997</c:v>
                </c:pt>
                <c:pt idx="198">
                  <c:v>4.1041670000000003</c:v>
                </c:pt>
                <c:pt idx="199">
                  <c:v>4.125</c:v>
                </c:pt>
                <c:pt idx="200">
                  <c:v>4.1458329999999997</c:v>
                </c:pt>
                <c:pt idx="201">
                  <c:v>4.1666670000000003</c:v>
                </c:pt>
                <c:pt idx="202">
                  <c:v>4.1875</c:v>
                </c:pt>
                <c:pt idx="203">
                  <c:v>4.2083329999999997</c:v>
                </c:pt>
                <c:pt idx="204">
                  <c:v>4.2291670000000003</c:v>
                </c:pt>
                <c:pt idx="205">
                  <c:v>4.25</c:v>
                </c:pt>
                <c:pt idx="206">
                  <c:v>4.2708329999999997</c:v>
                </c:pt>
                <c:pt idx="207">
                  <c:v>4.2916670000000003</c:v>
                </c:pt>
                <c:pt idx="208">
                  <c:v>4.3125</c:v>
                </c:pt>
                <c:pt idx="209">
                  <c:v>4.3333329999999997</c:v>
                </c:pt>
                <c:pt idx="210">
                  <c:v>4.3541670000000003</c:v>
                </c:pt>
                <c:pt idx="211">
                  <c:v>4.375</c:v>
                </c:pt>
                <c:pt idx="212">
                  <c:v>4.3958329999999997</c:v>
                </c:pt>
                <c:pt idx="213">
                  <c:v>4.4166670000000003</c:v>
                </c:pt>
                <c:pt idx="214">
                  <c:v>4.4375</c:v>
                </c:pt>
                <c:pt idx="215">
                  <c:v>4.4583329999999997</c:v>
                </c:pt>
                <c:pt idx="216">
                  <c:v>4.4791670000000003</c:v>
                </c:pt>
                <c:pt idx="217">
                  <c:v>4.5</c:v>
                </c:pt>
                <c:pt idx="218">
                  <c:v>4.5208329999999997</c:v>
                </c:pt>
                <c:pt idx="219">
                  <c:v>4.5416670000000003</c:v>
                </c:pt>
                <c:pt idx="220">
                  <c:v>4.5625</c:v>
                </c:pt>
                <c:pt idx="221">
                  <c:v>4.5833329999999997</c:v>
                </c:pt>
                <c:pt idx="222">
                  <c:v>4.6041670000000003</c:v>
                </c:pt>
                <c:pt idx="223">
                  <c:v>4.625</c:v>
                </c:pt>
                <c:pt idx="224">
                  <c:v>4.6458329999999997</c:v>
                </c:pt>
                <c:pt idx="225">
                  <c:v>4.6666670000000003</c:v>
                </c:pt>
                <c:pt idx="226">
                  <c:v>4.6875</c:v>
                </c:pt>
                <c:pt idx="227">
                  <c:v>4.7083329999999997</c:v>
                </c:pt>
                <c:pt idx="228">
                  <c:v>4.7291670000000003</c:v>
                </c:pt>
                <c:pt idx="229">
                  <c:v>4.75</c:v>
                </c:pt>
                <c:pt idx="230">
                  <c:v>4.7708329999999997</c:v>
                </c:pt>
                <c:pt idx="231">
                  <c:v>4.7916670000000003</c:v>
                </c:pt>
                <c:pt idx="232">
                  <c:v>4.8125</c:v>
                </c:pt>
                <c:pt idx="233">
                  <c:v>4.8333329999999997</c:v>
                </c:pt>
                <c:pt idx="234">
                  <c:v>4.8541670000000003</c:v>
                </c:pt>
                <c:pt idx="235">
                  <c:v>4.875</c:v>
                </c:pt>
                <c:pt idx="236">
                  <c:v>4.8958329999999997</c:v>
                </c:pt>
                <c:pt idx="237">
                  <c:v>4.9166670000000003</c:v>
                </c:pt>
                <c:pt idx="238">
                  <c:v>4.9375</c:v>
                </c:pt>
                <c:pt idx="239">
                  <c:v>4.9583329999999997</c:v>
                </c:pt>
                <c:pt idx="240">
                  <c:v>4.9791670000000003</c:v>
                </c:pt>
                <c:pt idx="241">
                  <c:v>5</c:v>
                </c:pt>
                <c:pt idx="242">
                  <c:v>5.0208329999999997</c:v>
                </c:pt>
                <c:pt idx="243">
                  <c:v>5.0416670000000003</c:v>
                </c:pt>
                <c:pt idx="244">
                  <c:v>5.0625</c:v>
                </c:pt>
                <c:pt idx="245">
                  <c:v>5.0833329999999997</c:v>
                </c:pt>
                <c:pt idx="246">
                  <c:v>5.1041670000000003</c:v>
                </c:pt>
                <c:pt idx="247">
                  <c:v>5.125</c:v>
                </c:pt>
                <c:pt idx="248">
                  <c:v>5.1458329999999997</c:v>
                </c:pt>
                <c:pt idx="249">
                  <c:v>5.1666670000000003</c:v>
                </c:pt>
                <c:pt idx="250">
                  <c:v>5.1875</c:v>
                </c:pt>
                <c:pt idx="251">
                  <c:v>5.2083329999999997</c:v>
                </c:pt>
                <c:pt idx="252">
                  <c:v>5.2291670000000003</c:v>
                </c:pt>
                <c:pt idx="253">
                  <c:v>5.25</c:v>
                </c:pt>
                <c:pt idx="254">
                  <c:v>5.2708329999999997</c:v>
                </c:pt>
                <c:pt idx="255">
                  <c:v>5.2916670000000003</c:v>
                </c:pt>
                <c:pt idx="256">
                  <c:v>5.3125</c:v>
                </c:pt>
                <c:pt idx="257">
                  <c:v>5.3333329999999997</c:v>
                </c:pt>
                <c:pt idx="258">
                  <c:v>5.3541670000000003</c:v>
                </c:pt>
                <c:pt idx="259">
                  <c:v>5.375</c:v>
                </c:pt>
                <c:pt idx="260">
                  <c:v>5.3958329999999997</c:v>
                </c:pt>
                <c:pt idx="261">
                  <c:v>5.4166670000000003</c:v>
                </c:pt>
                <c:pt idx="262">
                  <c:v>5.4375</c:v>
                </c:pt>
                <c:pt idx="263">
                  <c:v>5.4583329999999997</c:v>
                </c:pt>
                <c:pt idx="264">
                  <c:v>5.4791670000000003</c:v>
                </c:pt>
                <c:pt idx="265">
                  <c:v>5.5</c:v>
                </c:pt>
                <c:pt idx="266">
                  <c:v>5.5208329999999997</c:v>
                </c:pt>
                <c:pt idx="267">
                  <c:v>5.5416670000000003</c:v>
                </c:pt>
                <c:pt idx="268">
                  <c:v>5.5625</c:v>
                </c:pt>
                <c:pt idx="269">
                  <c:v>5.5833329999999997</c:v>
                </c:pt>
                <c:pt idx="270">
                  <c:v>5.6041670000000003</c:v>
                </c:pt>
                <c:pt idx="271">
                  <c:v>5.625</c:v>
                </c:pt>
                <c:pt idx="272">
                  <c:v>5.6458329999999997</c:v>
                </c:pt>
                <c:pt idx="273">
                  <c:v>5.6666670000000003</c:v>
                </c:pt>
                <c:pt idx="274">
                  <c:v>5.6875</c:v>
                </c:pt>
                <c:pt idx="275">
                  <c:v>5.7083329999999997</c:v>
                </c:pt>
                <c:pt idx="276">
                  <c:v>5.7291670000000003</c:v>
                </c:pt>
                <c:pt idx="277">
                  <c:v>5.75</c:v>
                </c:pt>
                <c:pt idx="278">
                  <c:v>5.7708329999999997</c:v>
                </c:pt>
                <c:pt idx="279">
                  <c:v>5.7916670000000003</c:v>
                </c:pt>
                <c:pt idx="280">
                  <c:v>5.8125</c:v>
                </c:pt>
                <c:pt idx="281">
                  <c:v>5.8333329999999997</c:v>
                </c:pt>
                <c:pt idx="282">
                  <c:v>5.8541670000000003</c:v>
                </c:pt>
                <c:pt idx="283">
                  <c:v>5.875</c:v>
                </c:pt>
                <c:pt idx="284">
                  <c:v>5.8958329999999997</c:v>
                </c:pt>
                <c:pt idx="285">
                  <c:v>5.9166670000000003</c:v>
                </c:pt>
                <c:pt idx="286">
                  <c:v>5.9375</c:v>
                </c:pt>
                <c:pt idx="287">
                  <c:v>5.9583329999999997</c:v>
                </c:pt>
                <c:pt idx="288">
                  <c:v>5.9791670000000003</c:v>
                </c:pt>
                <c:pt idx="289">
                  <c:v>6</c:v>
                </c:pt>
                <c:pt idx="290">
                  <c:v>6.0208329999999997</c:v>
                </c:pt>
                <c:pt idx="291">
                  <c:v>6.0416670000000003</c:v>
                </c:pt>
                <c:pt idx="292">
                  <c:v>6.0625</c:v>
                </c:pt>
                <c:pt idx="293">
                  <c:v>6.0833329999999997</c:v>
                </c:pt>
                <c:pt idx="294">
                  <c:v>6.1041670000000003</c:v>
                </c:pt>
                <c:pt idx="295">
                  <c:v>6.125</c:v>
                </c:pt>
                <c:pt idx="296">
                  <c:v>6.1458329999999997</c:v>
                </c:pt>
                <c:pt idx="297">
                  <c:v>6.1666670000000003</c:v>
                </c:pt>
                <c:pt idx="298">
                  <c:v>6.1875</c:v>
                </c:pt>
                <c:pt idx="299">
                  <c:v>6.2083329999999997</c:v>
                </c:pt>
                <c:pt idx="300">
                  <c:v>6.2291670000000003</c:v>
                </c:pt>
                <c:pt idx="301">
                  <c:v>6.25</c:v>
                </c:pt>
                <c:pt idx="302">
                  <c:v>6.2708329999999997</c:v>
                </c:pt>
                <c:pt idx="303">
                  <c:v>6.2916670000000003</c:v>
                </c:pt>
                <c:pt idx="304">
                  <c:v>6.3125</c:v>
                </c:pt>
                <c:pt idx="305">
                  <c:v>6.3333329999999997</c:v>
                </c:pt>
                <c:pt idx="306">
                  <c:v>6.3541670000000003</c:v>
                </c:pt>
                <c:pt idx="307">
                  <c:v>6.375</c:v>
                </c:pt>
                <c:pt idx="308">
                  <c:v>6.3958329999999997</c:v>
                </c:pt>
                <c:pt idx="309">
                  <c:v>6.4166670000000003</c:v>
                </c:pt>
                <c:pt idx="310">
                  <c:v>6.4375</c:v>
                </c:pt>
                <c:pt idx="311">
                  <c:v>6.4583329999999997</c:v>
                </c:pt>
                <c:pt idx="312">
                  <c:v>6.4791670000000003</c:v>
                </c:pt>
                <c:pt idx="313">
                  <c:v>6.5</c:v>
                </c:pt>
                <c:pt idx="314">
                  <c:v>6.5208329999999997</c:v>
                </c:pt>
                <c:pt idx="315">
                  <c:v>6.5416670000000003</c:v>
                </c:pt>
                <c:pt idx="316">
                  <c:v>6.5625</c:v>
                </c:pt>
                <c:pt idx="317">
                  <c:v>6.5833329999999997</c:v>
                </c:pt>
                <c:pt idx="318">
                  <c:v>6.6041670000000003</c:v>
                </c:pt>
                <c:pt idx="319">
                  <c:v>6.625</c:v>
                </c:pt>
                <c:pt idx="320">
                  <c:v>6.6458329999999997</c:v>
                </c:pt>
                <c:pt idx="321">
                  <c:v>6.6666670000000003</c:v>
                </c:pt>
                <c:pt idx="322">
                  <c:v>6.6875</c:v>
                </c:pt>
                <c:pt idx="323">
                  <c:v>6.7083329999999997</c:v>
                </c:pt>
                <c:pt idx="324">
                  <c:v>6.7291670000000003</c:v>
                </c:pt>
                <c:pt idx="325">
                  <c:v>6.75</c:v>
                </c:pt>
                <c:pt idx="326">
                  <c:v>6.7708329999999997</c:v>
                </c:pt>
                <c:pt idx="327">
                  <c:v>6.7916670000000003</c:v>
                </c:pt>
                <c:pt idx="328">
                  <c:v>6.8125</c:v>
                </c:pt>
                <c:pt idx="329">
                  <c:v>6.8333329999999997</c:v>
                </c:pt>
                <c:pt idx="330">
                  <c:v>6.8541670000000003</c:v>
                </c:pt>
                <c:pt idx="331">
                  <c:v>6.875</c:v>
                </c:pt>
                <c:pt idx="332">
                  <c:v>6.8958329999999997</c:v>
                </c:pt>
                <c:pt idx="333">
                  <c:v>6.9166670000000003</c:v>
                </c:pt>
                <c:pt idx="334">
                  <c:v>6.9375</c:v>
                </c:pt>
                <c:pt idx="335">
                  <c:v>6.9583329999999997</c:v>
                </c:pt>
                <c:pt idx="336">
                  <c:v>6.9791670000000003</c:v>
                </c:pt>
                <c:pt idx="337">
                  <c:v>7</c:v>
                </c:pt>
                <c:pt idx="338">
                  <c:v>7.0208329999999997</c:v>
                </c:pt>
                <c:pt idx="339">
                  <c:v>7.0416670000000003</c:v>
                </c:pt>
                <c:pt idx="340">
                  <c:v>7.0625</c:v>
                </c:pt>
                <c:pt idx="341">
                  <c:v>7.0833329999999997</c:v>
                </c:pt>
                <c:pt idx="342">
                  <c:v>7.1041670000000003</c:v>
                </c:pt>
                <c:pt idx="343">
                  <c:v>7.125</c:v>
                </c:pt>
                <c:pt idx="344">
                  <c:v>7.1458329999999997</c:v>
                </c:pt>
                <c:pt idx="345">
                  <c:v>7.1666670000000003</c:v>
                </c:pt>
                <c:pt idx="346">
                  <c:v>7.1875</c:v>
                </c:pt>
                <c:pt idx="347">
                  <c:v>7.2083329999999997</c:v>
                </c:pt>
                <c:pt idx="348">
                  <c:v>7.2291670000000003</c:v>
                </c:pt>
                <c:pt idx="349">
                  <c:v>7.25</c:v>
                </c:pt>
                <c:pt idx="350">
                  <c:v>7.2708329999999997</c:v>
                </c:pt>
                <c:pt idx="351">
                  <c:v>7.2916670000000003</c:v>
                </c:pt>
                <c:pt idx="352">
                  <c:v>7.3125</c:v>
                </c:pt>
                <c:pt idx="353">
                  <c:v>7.3333329999999997</c:v>
                </c:pt>
                <c:pt idx="354">
                  <c:v>7.3541670000000003</c:v>
                </c:pt>
                <c:pt idx="355">
                  <c:v>7.375</c:v>
                </c:pt>
                <c:pt idx="356">
                  <c:v>7.3958329999999997</c:v>
                </c:pt>
                <c:pt idx="357">
                  <c:v>7.4166670000000003</c:v>
                </c:pt>
                <c:pt idx="358">
                  <c:v>7.4375</c:v>
                </c:pt>
                <c:pt idx="359">
                  <c:v>7.4583329999999997</c:v>
                </c:pt>
                <c:pt idx="360">
                  <c:v>7.4791670000000003</c:v>
                </c:pt>
                <c:pt idx="361">
                  <c:v>7.5</c:v>
                </c:pt>
                <c:pt idx="362">
                  <c:v>7.5208329999999997</c:v>
                </c:pt>
                <c:pt idx="363">
                  <c:v>7.5416670000000003</c:v>
                </c:pt>
                <c:pt idx="364">
                  <c:v>7.5625</c:v>
                </c:pt>
                <c:pt idx="365">
                  <c:v>7.5833329999999997</c:v>
                </c:pt>
                <c:pt idx="366">
                  <c:v>7.6041670000000003</c:v>
                </c:pt>
                <c:pt idx="367">
                  <c:v>7.625</c:v>
                </c:pt>
                <c:pt idx="368">
                  <c:v>7.6458329999999997</c:v>
                </c:pt>
                <c:pt idx="369">
                  <c:v>7.6666670000000003</c:v>
                </c:pt>
                <c:pt idx="370">
                  <c:v>7.6875</c:v>
                </c:pt>
                <c:pt idx="371">
                  <c:v>7.7083329999999997</c:v>
                </c:pt>
                <c:pt idx="372">
                  <c:v>7.7291670000000003</c:v>
                </c:pt>
                <c:pt idx="373">
                  <c:v>7.75</c:v>
                </c:pt>
                <c:pt idx="374">
                  <c:v>7.7708329999999997</c:v>
                </c:pt>
                <c:pt idx="375">
                  <c:v>7.7916670000000003</c:v>
                </c:pt>
                <c:pt idx="376">
                  <c:v>7.8125</c:v>
                </c:pt>
                <c:pt idx="377">
                  <c:v>7.8333329999999997</c:v>
                </c:pt>
                <c:pt idx="378">
                  <c:v>7.8541670000000003</c:v>
                </c:pt>
                <c:pt idx="379">
                  <c:v>7.875</c:v>
                </c:pt>
                <c:pt idx="380">
                  <c:v>7.8958329999999997</c:v>
                </c:pt>
                <c:pt idx="381">
                  <c:v>7.9166670000000003</c:v>
                </c:pt>
                <c:pt idx="382">
                  <c:v>7.9375</c:v>
                </c:pt>
                <c:pt idx="383">
                  <c:v>7.9583329999999997</c:v>
                </c:pt>
                <c:pt idx="384">
                  <c:v>7.9791670000000003</c:v>
                </c:pt>
                <c:pt idx="385">
                  <c:v>8</c:v>
                </c:pt>
                <c:pt idx="386">
                  <c:v>8.0208340000000007</c:v>
                </c:pt>
                <c:pt idx="387">
                  <c:v>8.0416670000000003</c:v>
                </c:pt>
                <c:pt idx="388">
                  <c:v>8.0625</c:v>
                </c:pt>
                <c:pt idx="389">
                  <c:v>8.0833340000000007</c:v>
                </c:pt>
                <c:pt idx="390">
                  <c:v>8.1041670000000003</c:v>
                </c:pt>
                <c:pt idx="391">
                  <c:v>8.125</c:v>
                </c:pt>
                <c:pt idx="392">
                  <c:v>8.1458340000000007</c:v>
                </c:pt>
                <c:pt idx="393">
                  <c:v>8.1666670000000003</c:v>
                </c:pt>
                <c:pt idx="394">
                  <c:v>8.1875</c:v>
                </c:pt>
                <c:pt idx="395">
                  <c:v>8.2083340000000007</c:v>
                </c:pt>
                <c:pt idx="396">
                  <c:v>8.2291670000000003</c:v>
                </c:pt>
                <c:pt idx="397">
                  <c:v>8.25</c:v>
                </c:pt>
                <c:pt idx="398">
                  <c:v>8.2708340000000007</c:v>
                </c:pt>
                <c:pt idx="399">
                  <c:v>8.2916670000000003</c:v>
                </c:pt>
                <c:pt idx="400">
                  <c:v>8.3125</c:v>
                </c:pt>
                <c:pt idx="401">
                  <c:v>8.3333340000000007</c:v>
                </c:pt>
                <c:pt idx="402">
                  <c:v>8.3541670000000003</c:v>
                </c:pt>
                <c:pt idx="403">
                  <c:v>8.375</c:v>
                </c:pt>
                <c:pt idx="404">
                  <c:v>8.3958340000000007</c:v>
                </c:pt>
                <c:pt idx="405">
                  <c:v>8.4166670000000003</c:v>
                </c:pt>
                <c:pt idx="406">
                  <c:v>8.4375</c:v>
                </c:pt>
                <c:pt idx="407">
                  <c:v>8.4583340000000007</c:v>
                </c:pt>
                <c:pt idx="408">
                  <c:v>8.4791670000000003</c:v>
                </c:pt>
                <c:pt idx="409">
                  <c:v>8.5</c:v>
                </c:pt>
                <c:pt idx="410">
                  <c:v>8.5208340000000007</c:v>
                </c:pt>
                <c:pt idx="411">
                  <c:v>8.5416670000000003</c:v>
                </c:pt>
                <c:pt idx="412">
                  <c:v>8.5625</c:v>
                </c:pt>
                <c:pt idx="413">
                  <c:v>8.5833340000000007</c:v>
                </c:pt>
                <c:pt idx="414">
                  <c:v>8.6041670000000003</c:v>
                </c:pt>
                <c:pt idx="415">
                  <c:v>8.625</c:v>
                </c:pt>
                <c:pt idx="416">
                  <c:v>8.6458340000000007</c:v>
                </c:pt>
                <c:pt idx="417">
                  <c:v>8.6666670000000003</c:v>
                </c:pt>
                <c:pt idx="418">
                  <c:v>8.6875</c:v>
                </c:pt>
                <c:pt idx="419">
                  <c:v>8.7083340000000007</c:v>
                </c:pt>
                <c:pt idx="420">
                  <c:v>8.7291670000000003</c:v>
                </c:pt>
                <c:pt idx="421">
                  <c:v>8.75</c:v>
                </c:pt>
                <c:pt idx="422">
                  <c:v>8.7708340000000007</c:v>
                </c:pt>
                <c:pt idx="423">
                  <c:v>8.7916670000000003</c:v>
                </c:pt>
                <c:pt idx="424">
                  <c:v>8.8125</c:v>
                </c:pt>
                <c:pt idx="425">
                  <c:v>8.8333340000000007</c:v>
                </c:pt>
                <c:pt idx="426">
                  <c:v>8.8541670000000003</c:v>
                </c:pt>
                <c:pt idx="427">
                  <c:v>8.875</c:v>
                </c:pt>
                <c:pt idx="428">
                  <c:v>8.8958340000000007</c:v>
                </c:pt>
                <c:pt idx="429">
                  <c:v>8.9166670000000003</c:v>
                </c:pt>
                <c:pt idx="430">
                  <c:v>8.9375</c:v>
                </c:pt>
                <c:pt idx="431">
                  <c:v>8.9583340000000007</c:v>
                </c:pt>
                <c:pt idx="432">
                  <c:v>8.9791670000000003</c:v>
                </c:pt>
                <c:pt idx="433">
                  <c:v>9</c:v>
                </c:pt>
                <c:pt idx="434">
                  <c:v>9.0208340000000007</c:v>
                </c:pt>
                <c:pt idx="435">
                  <c:v>9.0416670000000003</c:v>
                </c:pt>
                <c:pt idx="436">
                  <c:v>9.0625</c:v>
                </c:pt>
                <c:pt idx="437">
                  <c:v>9.0833340000000007</c:v>
                </c:pt>
                <c:pt idx="438">
                  <c:v>9.1041670000000003</c:v>
                </c:pt>
                <c:pt idx="439">
                  <c:v>9.125</c:v>
                </c:pt>
                <c:pt idx="440">
                  <c:v>9.1458340000000007</c:v>
                </c:pt>
                <c:pt idx="441">
                  <c:v>9.1666670000000003</c:v>
                </c:pt>
                <c:pt idx="442">
                  <c:v>9.1875</c:v>
                </c:pt>
                <c:pt idx="443">
                  <c:v>9.2083340000000007</c:v>
                </c:pt>
                <c:pt idx="444">
                  <c:v>9.2291670000000003</c:v>
                </c:pt>
                <c:pt idx="445">
                  <c:v>9.25</c:v>
                </c:pt>
                <c:pt idx="446">
                  <c:v>9.2708340000000007</c:v>
                </c:pt>
                <c:pt idx="447">
                  <c:v>9.2916670000000003</c:v>
                </c:pt>
                <c:pt idx="448">
                  <c:v>9.3125</c:v>
                </c:pt>
                <c:pt idx="449">
                  <c:v>9.3333340000000007</c:v>
                </c:pt>
                <c:pt idx="450">
                  <c:v>9.3541670000000003</c:v>
                </c:pt>
                <c:pt idx="451">
                  <c:v>9.375</c:v>
                </c:pt>
                <c:pt idx="452">
                  <c:v>9.3958340000000007</c:v>
                </c:pt>
                <c:pt idx="453">
                  <c:v>9.4166670000000003</c:v>
                </c:pt>
                <c:pt idx="454">
                  <c:v>9.4375</c:v>
                </c:pt>
                <c:pt idx="455">
                  <c:v>9.4583340000000007</c:v>
                </c:pt>
                <c:pt idx="456">
                  <c:v>9.4791670000000003</c:v>
                </c:pt>
                <c:pt idx="457">
                  <c:v>9.5</c:v>
                </c:pt>
                <c:pt idx="458">
                  <c:v>9.5208340000000007</c:v>
                </c:pt>
                <c:pt idx="459">
                  <c:v>9.5416670000000003</c:v>
                </c:pt>
                <c:pt idx="460">
                  <c:v>9.5625</c:v>
                </c:pt>
                <c:pt idx="461">
                  <c:v>9.5833340000000007</c:v>
                </c:pt>
                <c:pt idx="462">
                  <c:v>9.6041670000000003</c:v>
                </c:pt>
                <c:pt idx="463">
                  <c:v>9.625</c:v>
                </c:pt>
                <c:pt idx="464">
                  <c:v>9.6458340000000007</c:v>
                </c:pt>
                <c:pt idx="465">
                  <c:v>9.6666670000000003</c:v>
                </c:pt>
                <c:pt idx="466">
                  <c:v>9.6875009999999993</c:v>
                </c:pt>
                <c:pt idx="467">
                  <c:v>9.7083340000000007</c:v>
                </c:pt>
                <c:pt idx="468">
                  <c:v>9.7291670000000003</c:v>
                </c:pt>
                <c:pt idx="469">
                  <c:v>9.7500009999999993</c:v>
                </c:pt>
                <c:pt idx="470">
                  <c:v>9.7708340000000007</c:v>
                </c:pt>
                <c:pt idx="471">
                  <c:v>9.7916670000000003</c:v>
                </c:pt>
                <c:pt idx="472">
                  <c:v>9.8125009999999993</c:v>
                </c:pt>
                <c:pt idx="473">
                  <c:v>9.8333340000000007</c:v>
                </c:pt>
                <c:pt idx="474">
                  <c:v>9.8541670000000003</c:v>
                </c:pt>
                <c:pt idx="475">
                  <c:v>9.8750009999999993</c:v>
                </c:pt>
                <c:pt idx="476">
                  <c:v>9.8958340000000007</c:v>
                </c:pt>
                <c:pt idx="477">
                  <c:v>9.9166670000000003</c:v>
                </c:pt>
                <c:pt idx="478">
                  <c:v>9.9375009999999993</c:v>
                </c:pt>
                <c:pt idx="479">
                  <c:v>9.9583340000000007</c:v>
                </c:pt>
                <c:pt idx="480">
                  <c:v>9.9791670000000003</c:v>
                </c:pt>
                <c:pt idx="481">
                  <c:v>10.000000999999999</c:v>
                </c:pt>
                <c:pt idx="482">
                  <c:v>10.020834000000001</c:v>
                </c:pt>
                <c:pt idx="483">
                  <c:v>10.041667</c:v>
                </c:pt>
                <c:pt idx="484">
                  <c:v>10.062500999999999</c:v>
                </c:pt>
                <c:pt idx="485">
                  <c:v>10.083334000000001</c:v>
                </c:pt>
                <c:pt idx="486">
                  <c:v>10.104167</c:v>
                </c:pt>
                <c:pt idx="487">
                  <c:v>10.125000999999999</c:v>
                </c:pt>
                <c:pt idx="488">
                  <c:v>10.145834000000001</c:v>
                </c:pt>
                <c:pt idx="489">
                  <c:v>10.166667</c:v>
                </c:pt>
                <c:pt idx="490">
                  <c:v>10.187500999999999</c:v>
                </c:pt>
                <c:pt idx="491">
                  <c:v>10.208334000000001</c:v>
                </c:pt>
                <c:pt idx="492">
                  <c:v>10.229167</c:v>
                </c:pt>
                <c:pt idx="493">
                  <c:v>10.250000999999999</c:v>
                </c:pt>
                <c:pt idx="494">
                  <c:v>10.270834000000001</c:v>
                </c:pt>
                <c:pt idx="495">
                  <c:v>10.291667</c:v>
                </c:pt>
                <c:pt idx="496">
                  <c:v>10.312500999999999</c:v>
                </c:pt>
                <c:pt idx="497">
                  <c:v>10.333334000000001</c:v>
                </c:pt>
                <c:pt idx="498">
                  <c:v>10.354167</c:v>
                </c:pt>
                <c:pt idx="499">
                  <c:v>10.375000999999999</c:v>
                </c:pt>
                <c:pt idx="500">
                  <c:v>10.395834000000001</c:v>
                </c:pt>
                <c:pt idx="501">
                  <c:v>10.416667</c:v>
                </c:pt>
                <c:pt idx="502">
                  <c:v>10.437500999999999</c:v>
                </c:pt>
                <c:pt idx="503">
                  <c:v>10.458334000000001</c:v>
                </c:pt>
                <c:pt idx="504">
                  <c:v>10.479167</c:v>
                </c:pt>
                <c:pt idx="505">
                  <c:v>10.500000999999999</c:v>
                </c:pt>
                <c:pt idx="506">
                  <c:v>10.520834000000001</c:v>
                </c:pt>
                <c:pt idx="507">
                  <c:v>10.541667</c:v>
                </c:pt>
                <c:pt idx="508">
                  <c:v>10.562500999999999</c:v>
                </c:pt>
                <c:pt idx="509">
                  <c:v>10.583334000000001</c:v>
                </c:pt>
                <c:pt idx="510">
                  <c:v>10.604167</c:v>
                </c:pt>
                <c:pt idx="511">
                  <c:v>10.625000999999999</c:v>
                </c:pt>
                <c:pt idx="512">
                  <c:v>10.645834000000001</c:v>
                </c:pt>
                <c:pt idx="513">
                  <c:v>10.666667</c:v>
                </c:pt>
                <c:pt idx="514">
                  <c:v>10.687500999999999</c:v>
                </c:pt>
                <c:pt idx="515">
                  <c:v>10.708334000000001</c:v>
                </c:pt>
                <c:pt idx="516">
                  <c:v>10.729167</c:v>
                </c:pt>
                <c:pt idx="517">
                  <c:v>10.750000999999999</c:v>
                </c:pt>
                <c:pt idx="518">
                  <c:v>10.770834000000001</c:v>
                </c:pt>
                <c:pt idx="519">
                  <c:v>10.791667</c:v>
                </c:pt>
                <c:pt idx="520">
                  <c:v>10.812500999999999</c:v>
                </c:pt>
                <c:pt idx="521">
                  <c:v>10.833334000000001</c:v>
                </c:pt>
                <c:pt idx="522">
                  <c:v>10.854167</c:v>
                </c:pt>
                <c:pt idx="523">
                  <c:v>10.875000999999999</c:v>
                </c:pt>
                <c:pt idx="524">
                  <c:v>10.895834000000001</c:v>
                </c:pt>
                <c:pt idx="525">
                  <c:v>10.916667</c:v>
                </c:pt>
                <c:pt idx="526">
                  <c:v>10.937500999999999</c:v>
                </c:pt>
                <c:pt idx="527">
                  <c:v>10.958334000000001</c:v>
                </c:pt>
                <c:pt idx="528">
                  <c:v>10.979167</c:v>
                </c:pt>
                <c:pt idx="529">
                  <c:v>11.000000999999999</c:v>
                </c:pt>
                <c:pt idx="530">
                  <c:v>11.020834000000001</c:v>
                </c:pt>
                <c:pt idx="531">
                  <c:v>11.041667</c:v>
                </c:pt>
                <c:pt idx="532">
                  <c:v>11.062500999999999</c:v>
                </c:pt>
                <c:pt idx="533">
                  <c:v>11.083334000000001</c:v>
                </c:pt>
                <c:pt idx="534">
                  <c:v>11.104167</c:v>
                </c:pt>
                <c:pt idx="535">
                  <c:v>11.125000999999999</c:v>
                </c:pt>
                <c:pt idx="536">
                  <c:v>11.145834000000001</c:v>
                </c:pt>
                <c:pt idx="537">
                  <c:v>11.166667</c:v>
                </c:pt>
                <c:pt idx="538">
                  <c:v>11.187500999999999</c:v>
                </c:pt>
                <c:pt idx="539">
                  <c:v>11.208334000000001</c:v>
                </c:pt>
                <c:pt idx="540">
                  <c:v>11.229167</c:v>
                </c:pt>
                <c:pt idx="541">
                  <c:v>11.250000999999999</c:v>
                </c:pt>
                <c:pt idx="542">
                  <c:v>11.270834000000001</c:v>
                </c:pt>
                <c:pt idx="543">
                  <c:v>11.291667</c:v>
                </c:pt>
                <c:pt idx="544">
                  <c:v>11.312500999999999</c:v>
                </c:pt>
                <c:pt idx="545">
                  <c:v>11.333334000000001</c:v>
                </c:pt>
                <c:pt idx="546">
                  <c:v>11.354167</c:v>
                </c:pt>
                <c:pt idx="547">
                  <c:v>11.375000999999999</c:v>
                </c:pt>
                <c:pt idx="548">
                  <c:v>11.395834000000001</c:v>
                </c:pt>
                <c:pt idx="549">
                  <c:v>11.416667</c:v>
                </c:pt>
                <c:pt idx="550">
                  <c:v>11.437500999999999</c:v>
                </c:pt>
                <c:pt idx="551">
                  <c:v>11.458334000000001</c:v>
                </c:pt>
                <c:pt idx="552">
                  <c:v>11.479167</c:v>
                </c:pt>
                <c:pt idx="553">
                  <c:v>11.500000999999999</c:v>
                </c:pt>
                <c:pt idx="554">
                  <c:v>11.520834000000001</c:v>
                </c:pt>
                <c:pt idx="555">
                  <c:v>11.541667</c:v>
                </c:pt>
                <c:pt idx="556">
                  <c:v>11.562500999999999</c:v>
                </c:pt>
                <c:pt idx="557">
                  <c:v>11.583334000000001</c:v>
                </c:pt>
                <c:pt idx="558">
                  <c:v>11.604167</c:v>
                </c:pt>
                <c:pt idx="559">
                  <c:v>11.625000999999999</c:v>
                </c:pt>
                <c:pt idx="560">
                  <c:v>11.645834000000001</c:v>
                </c:pt>
                <c:pt idx="561">
                  <c:v>11.666667</c:v>
                </c:pt>
                <c:pt idx="562">
                  <c:v>11.687500999999999</c:v>
                </c:pt>
                <c:pt idx="563">
                  <c:v>11.708334000000001</c:v>
                </c:pt>
                <c:pt idx="564">
                  <c:v>11.729167</c:v>
                </c:pt>
                <c:pt idx="565">
                  <c:v>11.750000999999999</c:v>
                </c:pt>
                <c:pt idx="566">
                  <c:v>11.770834000000001</c:v>
                </c:pt>
                <c:pt idx="567">
                  <c:v>11.791667</c:v>
                </c:pt>
                <c:pt idx="568">
                  <c:v>11.812500999999999</c:v>
                </c:pt>
                <c:pt idx="569">
                  <c:v>11.833334000000001</c:v>
                </c:pt>
                <c:pt idx="570">
                  <c:v>11.854167</c:v>
                </c:pt>
                <c:pt idx="571">
                  <c:v>11.875000999999999</c:v>
                </c:pt>
                <c:pt idx="572">
                  <c:v>11.895834000000001</c:v>
                </c:pt>
                <c:pt idx="573">
                  <c:v>11.916667</c:v>
                </c:pt>
                <c:pt idx="574">
                  <c:v>11.937500999999999</c:v>
                </c:pt>
                <c:pt idx="575">
                  <c:v>11.958334000000001</c:v>
                </c:pt>
                <c:pt idx="576">
                  <c:v>11.979167</c:v>
                </c:pt>
                <c:pt idx="577">
                  <c:v>12.000000999999999</c:v>
                </c:pt>
                <c:pt idx="578">
                  <c:v>12.020834000000001</c:v>
                </c:pt>
                <c:pt idx="579">
                  <c:v>12.041667</c:v>
                </c:pt>
                <c:pt idx="580">
                  <c:v>12.062500999999999</c:v>
                </c:pt>
                <c:pt idx="581">
                  <c:v>12.083334000000001</c:v>
                </c:pt>
                <c:pt idx="582">
                  <c:v>12.104167</c:v>
                </c:pt>
                <c:pt idx="583">
                  <c:v>12.125000999999999</c:v>
                </c:pt>
                <c:pt idx="584">
                  <c:v>12.145834000000001</c:v>
                </c:pt>
                <c:pt idx="585">
                  <c:v>12.166667</c:v>
                </c:pt>
                <c:pt idx="586">
                  <c:v>12.187500999999999</c:v>
                </c:pt>
                <c:pt idx="587">
                  <c:v>12.208334000000001</c:v>
                </c:pt>
                <c:pt idx="588">
                  <c:v>12.229167</c:v>
                </c:pt>
                <c:pt idx="589">
                  <c:v>12.250000999999999</c:v>
                </c:pt>
                <c:pt idx="590">
                  <c:v>12.270834000000001</c:v>
                </c:pt>
                <c:pt idx="591">
                  <c:v>12.291667</c:v>
                </c:pt>
                <c:pt idx="592">
                  <c:v>12.312500999999999</c:v>
                </c:pt>
                <c:pt idx="593">
                  <c:v>12.333334000000001</c:v>
                </c:pt>
                <c:pt idx="594">
                  <c:v>12.354167</c:v>
                </c:pt>
                <c:pt idx="595">
                  <c:v>12.375000999999999</c:v>
                </c:pt>
                <c:pt idx="596">
                  <c:v>12.395834000000001</c:v>
                </c:pt>
                <c:pt idx="597">
                  <c:v>12.416667</c:v>
                </c:pt>
                <c:pt idx="598">
                  <c:v>12.437500999999999</c:v>
                </c:pt>
                <c:pt idx="599">
                  <c:v>12.458334000000001</c:v>
                </c:pt>
                <c:pt idx="600">
                  <c:v>12.479167</c:v>
                </c:pt>
                <c:pt idx="601">
                  <c:v>12.500000999999999</c:v>
                </c:pt>
                <c:pt idx="602">
                  <c:v>12.520834000000001</c:v>
                </c:pt>
                <c:pt idx="603">
                  <c:v>12.541667</c:v>
                </c:pt>
                <c:pt idx="604">
                  <c:v>12.562500999999999</c:v>
                </c:pt>
                <c:pt idx="605">
                  <c:v>12.583334000000001</c:v>
                </c:pt>
                <c:pt idx="606">
                  <c:v>12.604167</c:v>
                </c:pt>
                <c:pt idx="607">
                  <c:v>12.625000999999999</c:v>
                </c:pt>
                <c:pt idx="608">
                  <c:v>12.645834000000001</c:v>
                </c:pt>
                <c:pt idx="609">
                  <c:v>12.666667</c:v>
                </c:pt>
                <c:pt idx="610">
                  <c:v>12.687500999999999</c:v>
                </c:pt>
                <c:pt idx="611">
                  <c:v>12.708334000000001</c:v>
                </c:pt>
                <c:pt idx="612">
                  <c:v>12.729167</c:v>
                </c:pt>
                <c:pt idx="613">
                  <c:v>12.750000999999999</c:v>
                </c:pt>
                <c:pt idx="614">
                  <c:v>12.770834000000001</c:v>
                </c:pt>
                <c:pt idx="615">
                  <c:v>12.791667</c:v>
                </c:pt>
                <c:pt idx="616">
                  <c:v>12.812500999999999</c:v>
                </c:pt>
                <c:pt idx="617">
                  <c:v>12.833334000000001</c:v>
                </c:pt>
                <c:pt idx="618">
                  <c:v>12.854167</c:v>
                </c:pt>
                <c:pt idx="619">
                  <c:v>12.875000999999999</c:v>
                </c:pt>
                <c:pt idx="620">
                  <c:v>12.895834000000001</c:v>
                </c:pt>
                <c:pt idx="621">
                  <c:v>12.916667</c:v>
                </c:pt>
                <c:pt idx="622">
                  <c:v>12.937500999999999</c:v>
                </c:pt>
                <c:pt idx="623">
                  <c:v>12.958334000000001</c:v>
                </c:pt>
                <c:pt idx="624">
                  <c:v>12.979167</c:v>
                </c:pt>
                <c:pt idx="625">
                  <c:v>13.000000999999999</c:v>
                </c:pt>
                <c:pt idx="626">
                  <c:v>13.020834000000001</c:v>
                </c:pt>
                <c:pt idx="627">
                  <c:v>13.041667</c:v>
                </c:pt>
                <c:pt idx="628">
                  <c:v>13.062500999999999</c:v>
                </c:pt>
                <c:pt idx="629">
                  <c:v>13.083334000000001</c:v>
                </c:pt>
                <c:pt idx="630">
                  <c:v>13.104167</c:v>
                </c:pt>
                <c:pt idx="631">
                  <c:v>13.125000999999999</c:v>
                </c:pt>
                <c:pt idx="632">
                  <c:v>13.145834000000001</c:v>
                </c:pt>
                <c:pt idx="633">
                  <c:v>13.166667</c:v>
                </c:pt>
                <c:pt idx="634">
                  <c:v>13.187500999999999</c:v>
                </c:pt>
                <c:pt idx="635">
                  <c:v>13.208334000000001</c:v>
                </c:pt>
                <c:pt idx="636">
                  <c:v>13.229167</c:v>
                </c:pt>
                <c:pt idx="637">
                  <c:v>13.250000999999999</c:v>
                </c:pt>
                <c:pt idx="638">
                  <c:v>13.270834000000001</c:v>
                </c:pt>
                <c:pt idx="639">
                  <c:v>13.291667</c:v>
                </c:pt>
                <c:pt idx="640">
                  <c:v>13.312500999999999</c:v>
                </c:pt>
                <c:pt idx="641">
                  <c:v>13.333334000000001</c:v>
                </c:pt>
                <c:pt idx="642">
                  <c:v>13.354167</c:v>
                </c:pt>
                <c:pt idx="643">
                  <c:v>13.375000999999999</c:v>
                </c:pt>
                <c:pt idx="644">
                  <c:v>13.395834000000001</c:v>
                </c:pt>
                <c:pt idx="645">
                  <c:v>13.416667</c:v>
                </c:pt>
                <c:pt idx="646">
                  <c:v>13.437500999999999</c:v>
                </c:pt>
                <c:pt idx="647">
                  <c:v>13.458334000000001</c:v>
                </c:pt>
                <c:pt idx="648">
                  <c:v>13.479167</c:v>
                </c:pt>
                <c:pt idx="649">
                  <c:v>13.500000999999999</c:v>
                </c:pt>
                <c:pt idx="650">
                  <c:v>13.520834000000001</c:v>
                </c:pt>
                <c:pt idx="651">
                  <c:v>13.541667</c:v>
                </c:pt>
                <c:pt idx="652">
                  <c:v>13.562500999999999</c:v>
                </c:pt>
                <c:pt idx="653">
                  <c:v>13.583334000000001</c:v>
                </c:pt>
                <c:pt idx="654">
                  <c:v>13.604167</c:v>
                </c:pt>
                <c:pt idx="655">
                  <c:v>13.625000999999999</c:v>
                </c:pt>
                <c:pt idx="656">
                  <c:v>13.645834000000001</c:v>
                </c:pt>
                <c:pt idx="657">
                  <c:v>13.666667</c:v>
                </c:pt>
                <c:pt idx="658">
                  <c:v>13.687500999999999</c:v>
                </c:pt>
                <c:pt idx="659">
                  <c:v>13.708334000000001</c:v>
                </c:pt>
                <c:pt idx="660">
                  <c:v>13.729167</c:v>
                </c:pt>
                <c:pt idx="661">
                  <c:v>13.750000999999999</c:v>
                </c:pt>
                <c:pt idx="662">
                  <c:v>13.770834000000001</c:v>
                </c:pt>
                <c:pt idx="663">
                  <c:v>13.791667</c:v>
                </c:pt>
                <c:pt idx="664">
                  <c:v>13.812500999999999</c:v>
                </c:pt>
                <c:pt idx="665">
                  <c:v>13.833334000000001</c:v>
                </c:pt>
                <c:pt idx="666">
                  <c:v>13.854167</c:v>
                </c:pt>
                <c:pt idx="667">
                  <c:v>13.875000999999999</c:v>
                </c:pt>
                <c:pt idx="668">
                  <c:v>13.895834000000001</c:v>
                </c:pt>
                <c:pt idx="669">
                  <c:v>13.916667</c:v>
                </c:pt>
                <c:pt idx="670">
                  <c:v>13.937500999999999</c:v>
                </c:pt>
                <c:pt idx="671">
                  <c:v>13.958334000000001</c:v>
                </c:pt>
                <c:pt idx="672">
                  <c:v>13.979167</c:v>
                </c:pt>
                <c:pt idx="673">
                  <c:v>14.000000999999999</c:v>
                </c:pt>
                <c:pt idx="674">
                  <c:v>14.020834000000001</c:v>
                </c:pt>
                <c:pt idx="675">
                  <c:v>14.041667</c:v>
                </c:pt>
                <c:pt idx="676">
                  <c:v>14.062500999999999</c:v>
                </c:pt>
                <c:pt idx="677">
                  <c:v>14.083334000000001</c:v>
                </c:pt>
                <c:pt idx="678">
                  <c:v>14.104167</c:v>
                </c:pt>
                <c:pt idx="679">
                  <c:v>14.125000999999999</c:v>
                </c:pt>
                <c:pt idx="680">
                  <c:v>14.145834000000001</c:v>
                </c:pt>
                <c:pt idx="681">
                  <c:v>14.166667</c:v>
                </c:pt>
                <c:pt idx="682">
                  <c:v>14.187500999999999</c:v>
                </c:pt>
                <c:pt idx="683">
                  <c:v>14.208334000000001</c:v>
                </c:pt>
                <c:pt idx="684">
                  <c:v>14.229167</c:v>
                </c:pt>
                <c:pt idx="685">
                  <c:v>14.250000999999999</c:v>
                </c:pt>
                <c:pt idx="686">
                  <c:v>14.270834000000001</c:v>
                </c:pt>
                <c:pt idx="687">
                  <c:v>14.291667</c:v>
                </c:pt>
                <c:pt idx="688">
                  <c:v>14.312500999999999</c:v>
                </c:pt>
                <c:pt idx="689">
                  <c:v>14.333334000000001</c:v>
                </c:pt>
                <c:pt idx="690">
                  <c:v>14.354167</c:v>
                </c:pt>
                <c:pt idx="691">
                  <c:v>14.375000999999999</c:v>
                </c:pt>
                <c:pt idx="692">
                  <c:v>14.395834000000001</c:v>
                </c:pt>
                <c:pt idx="693">
                  <c:v>14.416667</c:v>
                </c:pt>
                <c:pt idx="694">
                  <c:v>14.437500999999999</c:v>
                </c:pt>
                <c:pt idx="695">
                  <c:v>14.458334000000001</c:v>
                </c:pt>
                <c:pt idx="696">
                  <c:v>14.479167</c:v>
                </c:pt>
                <c:pt idx="697">
                  <c:v>14.500000999999999</c:v>
                </c:pt>
                <c:pt idx="698">
                  <c:v>14.520834000000001</c:v>
                </c:pt>
                <c:pt idx="699">
                  <c:v>14.541667</c:v>
                </c:pt>
                <c:pt idx="700">
                  <c:v>14.562500999999999</c:v>
                </c:pt>
                <c:pt idx="701">
                  <c:v>14.583334000000001</c:v>
                </c:pt>
                <c:pt idx="702">
                  <c:v>14.604167</c:v>
                </c:pt>
                <c:pt idx="703">
                  <c:v>14.625000999999999</c:v>
                </c:pt>
                <c:pt idx="704">
                  <c:v>14.645834000000001</c:v>
                </c:pt>
                <c:pt idx="705">
                  <c:v>14.666667</c:v>
                </c:pt>
                <c:pt idx="706">
                  <c:v>14.687500999999999</c:v>
                </c:pt>
                <c:pt idx="707">
                  <c:v>14.708334000000001</c:v>
                </c:pt>
                <c:pt idx="708">
                  <c:v>14.729167</c:v>
                </c:pt>
                <c:pt idx="709">
                  <c:v>14.750000999999999</c:v>
                </c:pt>
                <c:pt idx="710">
                  <c:v>14.770834000000001</c:v>
                </c:pt>
                <c:pt idx="711">
                  <c:v>14.791667</c:v>
                </c:pt>
                <c:pt idx="712">
                  <c:v>14.812500999999999</c:v>
                </c:pt>
                <c:pt idx="713">
                  <c:v>14.833334000000001</c:v>
                </c:pt>
                <c:pt idx="714">
                  <c:v>14.854167</c:v>
                </c:pt>
                <c:pt idx="715">
                  <c:v>14.875000999999999</c:v>
                </c:pt>
                <c:pt idx="716">
                  <c:v>14.895834000000001</c:v>
                </c:pt>
                <c:pt idx="717">
                  <c:v>14.916667</c:v>
                </c:pt>
                <c:pt idx="718">
                  <c:v>14.937500999999999</c:v>
                </c:pt>
                <c:pt idx="719">
                  <c:v>14.958334000000001</c:v>
                </c:pt>
                <c:pt idx="720">
                  <c:v>14.979167</c:v>
                </c:pt>
                <c:pt idx="721">
                  <c:v>15.000000999999999</c:v>
                </c:pt>
                <c:pt idx="722">
                  <c:v>15.020834000000001</c:v>
                </c:pt>
                <c:pt idx="723">
                  <c:v>15.041667</c:v>
                </c:pt>
                <c:pt idx="724">
                  <c:v>15.062500999999999</c:v>
                </c:pt>
                <c:pt idx="725">
                  <c:v>15.083334000000001</c:v>
                </c:pt>
                <c:pt idx="726">
                  <c:v>15.104167</c:v>
                </c:pt>
                <c:pt idx="727">
                  <c:v>15.125000999999999</c:v>
                </c:pt>
                <c:pt idx="728">
                  <c:v>15.145834000000001</c:v>
                </c:pt>
                <c:pt idx="729">
                  <c:v>15.166667</c:v>
                </c:pt>
                <c:pt idx="730">
                  <c:v>15.187500999999999</c:v>
                </c:pt>
                <c:pt idx="731">
                  <c:v>15.208334000000001</c:v>
                </c:pt>
                <c:pt idx="732">
                  <c:v>15.229167</c:v>
                </c:pt>
                <c:pt idx="733">
                  <c:v>15.250000999999999</c:v>
                </c:pt>
                <c:pt idx="734">
                  <c:v>15.270834000000001</c:v>
                </c:pt>
                <c:pt idx="735">
                  <c:v>15.291667</c:v>
                </c:pt>
                <c:pt idx="736">
                  <c:v>15.312500999999999</c:v>
                </c:pt>
                <c:pt idx="737">
                  <c:v>15.333334000000001</c:v>
                </c:pt>
                <c:pt idx="738">
                  <c:v>15.354167</c:v>
                </c:pt>
                <c:pt idx="739">
                  <c:v>15.375000999999999</c:v>
                </c:pt>
                <c:pt idx="740">
                  <c:v>15.395834000000001</c:v>
                </c:pt>
                <c:pt idx="741">
                  <c:v>15.416667</c:v>
                </c:pt>
                <c:pt idx="742">
                  <c:v>15.437500999999999</c:v>
                </c:pt>
                <c:pt idx="743">
                  <c:v>15.458334000000001</c:v>
                </c:pt>
                <c:pt idx="744">
                  <c:v>15.479167</c:v>
                </c:pt>
                <c:pt idx="745">
                  <c:v>15.500000999999999</c:v>
                </c:pt>
                <c:pt idx="746">
                  <c:v>15.520834000000001</c:v>
                </c:pt>
                <c:pt idx="747">
                  <c:v>15.541667</c:v>
                </c:pt>
                <c:pt idx="748">
                  <c:v>15.562500999999999</c:v>
                </c:pt>
                <c:pt idx="749">
                  <c:v>15.583334000000001</c:v>
                </c:pt>
                <c:pt idx="750">
                  <c:v>15.604167</c:v>
                </c:pt>
                <c:pt idx="751">
                  <c:v>15.625000999999999</c:v>
                </c:pt>
                <c:pt idx="752">
                  <c:v>15.645834000000001</c:v>
                </c:pt>
                <c:pt idx="753">
                  <c:v>15.666667</c:v>
                </c:pt>
                <c:pt idx="754">
                  <c:v>15.687500999999999</c:v>
                </c:pt>
                <c:pt idx="755">
                  <c:v>15.708334000000001</c:v>
                </c:pt>
                <c:pt idx="756">
                  <c:v>15.729167</c:v>
                </c:pt>
                <c:pt idx="757">
                  <c:v>15.750000999999999</c:v>
                </c:pt>
                <c:pt idx="758">
                  <c:v>15.770834000000001</c:v>
                </c:pt>
                <c:pt idx="759">
                  <c:v>15.791668</c:v>
                </c:pt>
                <c:pt idx="760">
                  <c:v>15.812500999999999</c:v>
                </c:pt>
                <c:pt idx="761">
                  <c:v>15.833334000000001</c:v>
                </c:pt>
                <c:pt idx="762">
                  <c:v>15.854168</c:v>
                </c:pt>
                <c:pt idx="763">
                  <c:v>15.875000999999999</c:v>
                </c:pt>
                <c:pt idx="764">
                  <c:v>15.895834000000001</c:v>
                </c:pt>
                <c:pt idx="765">
                  <c:v>15.916668</c:v>
                </c:pt>
                <c:pt idx="766">
                  <c:v>15.937500999999999</c:v>
                </c:pt>
                <c:pt idx="767">
                  <c:v>15.958334000000001</c:v>
                </c:pt>
                <c:pt idx="768">
                  <c:v>15.979168</c:v>
                </c:pt>
                <c:pt idx="769">
                  <c:v>16</c:v>
                </c:pt>
                <c:pt idx="770">
                  <c:v>16.020834000000001</c:v>
                </c:pt>
                <c:pt idx="771">
                  <c:v>16.041668000000001</c:v>
                </c:pt>
                <c:pt idx="772">
                  <c:v>16.0625</c:v>
                </c:pt>
                <c:pt idx="773">
                  <c:v>16.083334000000001</c:v>
                </c:pt>
                <c:pt idx="774">
                  <c:v>16.104168000000001</c:v>
                </c:pt>
                <c:pt idx="775">
                  <c:v>16.125</c:v>
                </c:pt>
                <c:pt idx="776">
                  <c:v>16.145834000000001</c:v>
                </c:pt>
                <c:pt idx="777">
                  <c:v>16.166668000000001</c:v>
                </c:pt>
                <c:pt idx="778">
                  <c:v>16.1875</c:v>
                </c:pt>
                <c:pt idx="779">
                  <c:v>16.208334000000001</c:v>
                </c:pt>
                <c:pt idx="780">
                  <c:v>16.229168000000001</c:v>
                </c:pt>
                <c:pt idx="781">
                  <c:v>16.25</c:v>
                </c:pt>
                <c:pt idx="782">
                  <c:v>16.270834000000001</c:v>
                </c:pt>
                <c:pt idx="783">
                  <c:v>16.291668000000001</c:v>
                </c:pt>
                <c:pt idx="784">
                  <c:v>16.3125</c:v>
                </c:pt>
                <c:pt idx="785">
                  <c:v>16.333334000000001</c:v>
                </c:pt>
                <c:pt idx="786">
                  <c:v>16.354168000000001</c:v>
                </c:pt>
                <c:pt idx="787">
                  <c:v>16.375</c:v>
                </c:pt>
                <c:pt idx="788">
                  <c:v>16.395834000000001</c:v>
                </c:pt>
                <c:pt idx="789">
                  <c:v>16.416668000000001</c:v>
                </c:pt>
                <c:pt idx="790">
                  <c:v>16.4375</c:v>
                </c:pt>
                <c:pt idx="791">
                  <c:v>16.458334000000001</c:v>
                </c:pt>
                <c:pt idx="792">
                  <c:v>16.479168000000001</c:v>
                </c:pt>
                <c:pt idx="793">
                  <c:v>16.5</c:v>
                </c:pt>
                <c:pt idx="794">
                  <c:v>16.520834000000001</c:v>
                </c:pt>
                <c:pt idx="795">
                  <c:v>16.541668000000001</c:v>
                </c:pt>
                <c:pt idx="796">
                  <c:v>16.5625</c:v>
                </c:pt>
                <c:pt idx="797">
                  <c:v>16.583334000000001</c:v>
                </c:pt>
                <c:pt idx="798">
                  <c:v>16.604168000000001</c:v>
                </c:pt>
                <c:pt idx="799">
                  <c:v>16.625</c:v>
                </c:pt>
                <c:pt idx="800">
                  <c:v>16.645834000000001</c:v>
                </c:pt>
                <c:pt idx="801">
                  <c:v>16.666668000000001</c:v>
                </c:pt>
                <c:pt idx="802">
                  <c:v>16.6875</c:v>
                </c:pt>
                <c:pt idx="803">
                  <c:v>16.708334000000001</c:v>
                </c:pt>
                <c:pt idx="804">
                  <c:v>16.729168000000001</c:v>
                </c:pt>
                <c:pt idx="805">
                  <c:v>16.75</c:v>
                </c:pt>
                <c:pt idx="806">
                  <c:v>16.770834000000001</c:v>
                </c:pt>
                <c:pt idx="807">
                  <c:v>16.791668000000001</c:v>
                </c:pt>
                <c:pt idx="808">
                  <c:v>16.8125</c:v>
                </c:pt>
                <c:pt idx="809">
                  <c:v>16.833334000000001</c:v>
                </c:pt>
                <c:pt idx="810">
                  <c:v>16.854168000000001</c:v>
                </c:pt>
                <c:pt idx="811">
                  <c:v>16.875</c:v>
                </c:pt>
                <c:pt idx="812">
                  <c:v>16.895834000000001</c:v>
                </c:pt>
                <c:pt idx="813">
                  <c:v>16.916668000000001</c:v>
                </c:pt>
                <c:pt idx="814">
                  <c:v>16.9375</c:v>
                </c:pt>
                <c:pt idx="815">
                  <c:v>16.958334000000001</c:v>
                </c:pt>
                <c:pt idx="816">
                  <c:v>16.979168000000001</c:v>
                </c:pt>
                <c:pt idx="817">
                  <c:v>17</c:v>
                </c:pt>
                <c:pt idx="818">
                  <c:v>17.020834000000001</c:v>
                </c:pt>
                <c:pt idx="819">
                  <c:v>17.041668000000001</c:v>
                </c:pt>
                <c:pt idx="820">
                  <c:v>17.0625</c:v>
                </c:pt>
                <c:pt idx="821">
                  <c:v>17.083334000000001</c:v>
                </c:pt>
                <c:pt idx="822">
                  <c:v>17.104168000000001</c:v>
                </c:pt>
                <c:pt idx="823">
                  <c:v>17.125</c:v>
                </c:pt>
                <c:pt idx="824">
                  <c:v>17.145834000000001</c:v>
                </c:pt>
                <c:pt idx="825">
                  <c:v>17.166668000000001</c:v>
                </c:pt>
                <c:pt idx="826">
                  <c:v>17.1875</c:v>
                </c:pt>
                <c:pt idx="827">
                  <c:v>17.208334000000001</c:v>
                </c:pt>
                <c:pt idx="828">
                  <c:v>17.229168000000001</c:v>
                </c:pt>
                <c:pt idx="829">
                  <c:v>17.25</c:v>
                </c:pt>
                <c:pt idx="830">
                  <c:v>17.270834000000001</c:v>
                </c:pt>
                <c:pt idx="831">
                  <c:v>17.291668000000001</c:v>
                </c:pt>
                <c:pt idx="832">
                  <c:v>17.3125</c:v>
                </c:pt>
                <c:pt idx="833">
                  <c:v>17.333334000000001</c:v>
                </c:pt>
                <c:pt idx="834">
                  <c:v>17.354168000000001</c:v>
                </c:pt>
                <c:pt idx="835">
                  <c:v>17.375</c:v>
                </c:pt>
                <c:pt idx="836">
                  <c:v>17.395834000000001</c:v>
                </c:pt>
                <c:pt idx="837">
                  <c:v>17.416668000000001</c:v>
                </c:pt>
                <c:pt idx="838">
                  <c:v>17.4375</c:v>
                </c:pt>
                <c:pt idx="839">
                  <c:v>17.458334000000001</c:v>
                </c:pt>
                <c:pt idx="840">
                  <c:v>17.479168000000001</c:v>
                </c:pt>
                <c:pt idx="841">
                  <c:v>17.5</c:v>
                </c:pt>
                <c:pt idx="842">
                  <c:v>17.520834000000001</c:v>
                </c:pt>
                <c:pt idx="843">
                  <c:v>17.541668000000001</c:v>
                </c:pt>
                <c:pt idx="844">
                  <c:v>17.5625</c:v>
                </c:pt>
                <c:pt idx="845">
                  <c:v>17.583334000000001</c:v>
                </c:pt>
                <c:pt idx="846">
                  <c:v>17.604168000000001</c:v>
                </c:pt>
                <c:pt idx="847">
                  <c:v>17.625</c:v>
                </c:pt>
                <c:pt idx="848">
                  <c:v>17.645834000000001</c:v>
                </c:pt>
                <c:pt idx="849">
                  <c:v>17.666668000000001</c:v>
                </c:pt>
                <c:pt idx="850">
                  <c:v>17.6875</c:v>
                </c:pt>
                <c:pt idx="851">
                  <c:v>17.708334000000001</c:v>
                </c:pt>
                <c:pt idx="852">
                  <c:v>17.729168000000001</c:v>
                </c:pt>
                <c:pt idx="853">
                  <c:v>17.75</c:v>
                </c:pt>
                <c:pt idx="854">
                  <c:v>17.770834000000001</c:v>
                </c:pt>
                <c:pt idx="855">
                  <c:v>17.791668000000001</c:v>
                </c:pt>
                <c:pt idx="856">
                  <c:v>17.8125</c:v>
                </c:pt>
                <c:pt idx="857">
                  <c:v>17.833334000000001</c:v>
                </c:pt>
                <c:pt idx="858">
                  <c:v>17.854168000000001</c:v>
                </c:pt>
                <c:pt idx="859">
                  <c:v>17.875</c:v>
                </c:pt>
                <c:pt idx="860">
                  <c:v>17.895834000000001</c:v>
                </c:pt>
                <c:pt idx="861">
                  <c:v>17.916668000000001</c:v>
                </c:pt>
                <c:pt idx="862">
                  <c:v>17.9375</c:v>
                </c:pt>
                <c:pt idx="863">
                  <c:v>17.958334000000001</c:v>
                </c:pt>
                <c:pt idx="864">
                  <c:v>17.979168000000001</c:v>
                </c:pt>
                <c:pt idx="865">
                  <c:v>18</c:v>
                </c:pt>
                <c:pt idx="866">
                  <c:v>18.020834000000001</c:v>
                </c:pt>
                <c:pt idx="867">
                  <c:v>18.041668000000001</c:v>
                </c:pt>
                <c:pt idx="868">
                  <c:v>18.0625</c:v>
                </c:pt>
                <c:pt idx="869">
                  <c:v>18.083334000000001</c:v>
                </c:pt>
                <c:pt idx="870">
                  <c:v>18.104168000000001</c:v>
                </c:pt>
                <c:pt idx="871">
                  <c:v>18.125</c:v>
                </c:pt>
                <c:pt idx="872">
                  <c:v>18.145834000000001</c:v>
                </c:pt>
                <c:pt idx="873">
                  <c:v>18.166668000000001</c:v>
                </c:pt>
                <c:pt idx="874">
                  <c:v>18.1875</c:v>
                </c:pt>
                <c:pt idx="875">
                  <c:v>18.208334000000001</c:v>
                </c:pt>
                <c:pt idx="876">
                  <c:v>18.229168000000001</c:v>
                </c:pt>
                <c:pt idx="877">
                  <c:v>18.25</c:v>
                </c:pt>
                <c:pt idx="878">
                  <c:v>18.270834000000001</c:v>
                </c:pt>
                <c:pt idx="879">
                  <c:v>18.291668000000001</c:v>
                </c:pt>
                <c:pt idx="880">
                  <c:v>18.3125</c:v>
                </c:pt>
                <c:pt idx="881">
                  <c:v>18.333334000000001</c:v>
                </c:pt>
                <c:pt idx="882">
                  <c:v>18.354168000000001</c:v>
                </c:pt>
                <c:pt idx="883">
                  <c:v>18.375</c:v>
                </c:pt>
                <c:pt idx="884">
                  <c:v>18.395834000000001</c:v>
                </c:pt>
                <c:pt idx="885">
                  <c:v>18.416668000000001</c:v>
                </c:pt>
                <c:pt idx="886">
                  <c:v>18.4375</c:v>
                </c:pt>
                <c:pt idx="887">
                  <c:v>18.458334000000001</c:v>
                </c:pt>
                <c:pt idx="888">
                  <c:v>18.479168000000001</c:v>
                </c:pt>
                <c:pt idx="889">
                  <c:v>18.5</c:v>
                </c:pt>
                <c:pt idx="890">
                  <c:v>18.520834000000001</c:v>
                </c:pt>
                <c:pt idx="891">
                  <c:v>18.541668000000001</c:v>
                </c:pt>
                <c:pt idx="892">
                  <c:v>18.5625</c:v>
                </c:pt>
                <c:pt idx="893">
                  <c:v>18.583334000000001</c:v>
                </c:pt>
                <c:pt idx="894">
                  <c:v>18.604168000000001</c:v>
                </c:pt>
                <c:pt idx="895">
                  <c:v>18.625</c:v>
                </c:pt>
                <c:pt idx="896">
                  <c:v>18.645834000000001</c:v>
                </c:pt>
                <c:pt idx="897">
                  <c:v>18.666668000000001</c:v>
                </c:pt>
                <c:pt idx="898">
                  <c:v>18.6875</c:v>
                </c:pt>
                <c:pt idx="899">
                  <c:v>18.708334000000001</c:v>
                </c:pt>
                <c:pt idx="900">
                  <c:v>18.729168000000001</c:v>
                </c:pt>
                <c:pt idx="901">
                  <c:v>18.75</c:v>
                </c:pt>
                <c:pt idx="902">
                  <c:v>18.770834000000001</c:v>
                </c:pt>
                <c:pt idx="903">
                  <c:v>18.791668000000001</c:v>
                </c:pt>
                <c:pt idx="904">
                  <c:v>18.812501999999999</c:v>
                </c:pt>
                <c:pt idx="905">
                  <c:v>18.833334000000001</c:v>
                </c:pt>
                <c:pt idx="906">
                  <c:v>18.854168000000001</c:v>
                </c:pt>
                <c:pt idx="907">
                  <c:v>18.875001999999999</c:v>
                </c:pt>
                <c:pt idx="908">
                  <c:v>18.895834000000001</c:v>
                </c:pt>
                <c:pt idx="909">
                  <c:v>18.916668000000001</c:v>
                </c:pt>
                <c:pt idx="910">
                  <c:v>18.937501999999999</c:v>
                </c:pt>
                <c:pt idx="911">
                  <c:v>18.958334000000001</c:v>
                </c:pt>
                <c:pt idx="912">
                  <c:v>18.979168000000001</c:v>
                </c:pt>
                <c:pt idx="913">
                  <c:v>19.000001999999999</c:v>
                </c:pt>
                <c:pt idx="914">
                  <c:v>19.020834000000001</c:v>
                </c:pt>
                <c:pt idx="915">
                  <c:v>19.041668000000001</c:v>
                </c:pt>
                <c:pt idx="916">
                  <c:v>19.062501999999999</c:v>
                </c:pt>
                <c:pt idx="917">
                  <c:v>19.083334000000001</c:v>
                </c:pt>
                <c:pt idx="918">
                  <c:v>19.104168000000001</c:v>
                </c:pt>
                <c:pt idx="919">
                  <c:v>19.125001999999999</c:v>
                </c:pt>
                <c:pt idx="920">
                  <c:v>19.145834000000001</c:v>
                </c:pt>
                <c:pt idx="921">
                  <c:v>19.166668000000001</c:v>
                </c:pt>
                <c:pt idx="922">
                  <c:v>19.187501999999999</c:v>
                </c:pt>
                <c:pt idx="923">
                  <c:v>19.208334000000001</c:v>
                </c:pt>
                <c:pt idx="924">
                  <c:v>19.229168000000001</c:v>
                </c:pt>
                <c:pt idx="925">
                  <c:v>19.250001999999999</c:v>
                </c:pt>
                <c:pt idx="926">
                  <c:v>19.270834000000001</c:v>
                </c:pt>
                <c:pt idx="927">
                  <c:v>19.291668000000001</c:v>
                </c:pt>
                <c:pt idx="928">
                  <c:v>19.312501999999999</c:v>
                </c:pt>
                <c:pt idx="929">
                  <c:v>19.333334000000001</c:v>
                </c:pt>
                <c:pt idx="930">
                  <c:v>19.354168000000001</c:v>
                </c:pt>
                <c:pt idx="931">
                  <c:v>19.375001999999999</c:v>
                </c:pt>
                <c:pt idx="932">
                  <c:v>19.395834000000001</c:v>
                </c:pt>
                <c:pt idx="933">
                  <c:v>19.416668000000001</c:v>
                </c:pt>
                <c:pt idx="934">
                  <c:v>19.437501999999999</c:v>
                </c:pt>
                <c:pt idx="935">
                  <c:v>19.458334000000001</c:v>
                </c:pt>
                <c:pt idx="936">
                  <c:v>19.479168000000001</c:v>
                </c:pt>
                <c:pt idx="937">
                  <c:v>19.500001999999999</c:v>
                </c:pt>
                <c:pt idx="938">
                  <c:v>19.520834000000001</c:v>
                </c:pt>
                <c:pt idx="939">
                  <c:v>19.541668000000001</c:v>
                </c:pt>
                <c:pt idx="940">
                  <c:v>19.562501999999999</c:v>
                </c:pt>
                <c:pt idx="941">
                  <c:v>19.583334000000001</c:v>
                </c:pt>
                <c:pt idx="942">
                  <c:v>19.604168000000001</c:v>
                </c:pt>
                <c:pt idx="943">
                  <c:v>19.625001999999999</c:v>
                </c:pt>
                <c:pt idx="944">
                  <c:v>19.645834000000001</c:v>
                </c:pt>
                <c:pt idx="945">
                  <c:v>19.666668000000001</c:v>
                </c:pt>
                <c:pt idx="946">
                  <c:v>19.687501999999999</c:v>
                </c:pt>
                <c:pt idx="947">
                  <c:v>19.708334000000001</c:v>
                </c:pt>
                <c:pt idx="948">
                  <c:v>19.729168000000001</c:v>
                </c:pt>
                <c:pt idx="949">
                  <c:v>19.750001999999999</c:v>
                </c:pt>
                <c:pt idx="950">
                  <c:v>19.770834000000001</c:v>
                </c:pt>
                <c:pt idx="951">
                  <c:v>19.791668000000001</c:v>
                </c:pt>
                <c:pt idx="952">
                  <c:v>19.812501999999999</c:v>
                </c:pt>
                <c:pt idx="953">
                  <c:v>19.833334000000001</c:v>
                </c:pt>
                <c:pt idx="954">
                  <c:v>19.854168000000001</c:v>
                </c:pt>
                <c:pt idx="955">
                  <c:v>19.875001999999999</c:v>
                </c:pt>
                <c:pt idx="956">
                  <c:v>19.895834000000001</c:v>
                </c:pt>
                <c:pt idx="957">
                  <c:v>19.916668000000001</c:v>
                </c:pt>
                <c:pt idx="958">
                  <c:v>19.937501999999999</c:v>
                </c:pt>
                <c:pt idx="959">
                  <c:v>19.958334000000001</c:v>
                </c:pt>
                <c:pt idx="960">
                  <c:v>19.979168000000001</c:v>
                </c:pt>
                <c:pt idx="961">
                  <c:v>20.000001999999999</c:v>
                </c:pt>
              </c:numCache>
            </c:numRef>
          </c:xVal>
          <c:yVal>
            <c:numRef>
              <c:f>Simulation_vs_Actual!$M$2:$M$2411</c:f>
              <c:numCache>
                <c:formatCode>General</c:formatCode>
                <c:ptCount val="2410"/>
                <c:pt idx="0">
                  <c:v>60</c:v>
                </c:pt>
                <c:pt idx="1">
                  <c:v>60</c:v>
                </c:pt>
                <c:pt idx="2">
                  <c:v>60.000008000000001</c:v>
                </c:pt>
                <c:pt idx="3">
                  <c:v>60.000008000000001</c:v>
                </c:pt>
                <c:pt idx="4">
                  <c:v>60.000008000000001</c:v>
                </c:pt>
                <c:pt idx="5">
                  <c:v>60.000014999999998</c:v>
                </c:pt>
                <c:pt idx="6">
                  <c:v>60.000014999999998</c:v>
                </c:pt>
                <c:pt idx="7">
                  <c:v>60.000014999999998</c:v>
                </c:pt>
                <c:pt idx="8">
                  <c:v>60.000008000000001</c:v>
                </c:pt>
                <c:pt idx="9">
                  <c:v>60</c:v>
                </c:pt>
                <c:pt idx="10">
                  <c:v>59.999991999999999</c:v>
                </c:pt>
                <c:pt idx="11">
                  <c:v>59.999980999999998</c:v>
                </c:pt>
                <c:pt idx="12">
                  <c:v>59.999969</c:v>
                </c:pt>
                <c:pt idx="13">
                  <c:v>59.999949999999998</c:v>
                </c:pt>
                <c:pt idx="14">
                  <c:v>59.999930999999997</c:v>
                </c:pt>
                <c:pt idx="15">
                  <c:v>59.999912000000002</c:v>
                </c:pt>
                <c:pt idx="16">
                  <c:v>59.999893</c:v>
                </c:pt>
                <c:pt idx="17">
                  <c:v>59.999878000000002</c:v>
                </c:pt>
                <c:pt idx="18">
                  <c:v>59.999862999999998</c:v>
                </c:pt>
                <c:pt idx="19">
                  <c:v>59.999854999999997</c:v>
                </c:pt>
                <c:pt idx="20">
                  <c:v>59.999844000000003</c:v>
                </c:pt>
                <c:pt idx="21">
                  <c:v>59.999828000000001</c:v>
                </c:pt>
                <c:pt idx="22">
                  <c:v>59.999813000000003</c:v>
                </c:pt>
                <c:pt idx="23">
                  <c:v>59.999797999999998</c:v>
                </c:pt>
                <c:pt idx="24">
                  <c:v>59.999783000000001</c:v>
                </c:pt>
                <c:pt idx="25">
                  <c:v>59.999783000000001</c:v>
                </c:pt>
                <c:pt idx="26">
                  <c:v>59.992244999999997</c:v>
                </c:pt>
                <c:pt idx="27">
                  <c:v>59.985756000000002</c:v>
                </c:pt>
                <c:pt idx="28">
                  <c:v>59.979626000000003</c:v>
                </c:pt>
                <c:pt idx="29">
                  <c:v>59.973906999999997</c:v>
                </c:pt>
                <c:pt idx="30">
                  <c:v>59.968662000000002</c:v>
                </c:pt>
                <c:pt idx="31">
                  <c:v>59.964095999999998</c:v>
                </c:pt>
                <c:pt idx="32">
                  <c:v>59.960152000000001</c:v>
                </c:pt>
                <c:pt idx="33">
                  <c:v>59.956637999999998</c:v>
                </c:pt>
                <c:pt idx="34">
                  <c:v>59.953353999999997</c:v>
                </c:pt>
                <c:pt idx="35">
                  <c:v>59.950190999999997</c:v>
                </c:pt>
                <c:pt idx="36">
                  <c:v>59.947094</c:v>
                </c:pt>
                <c:pt idx="37">
                  <c:v>59.944060999999998</c:v>
                </c:pt>
                <c:pt idx="38">
                  <c:v>59.941119999999998</c:v>
                </c:pt>
                <c:pt idx="39">
                  <c:v>59.938290000000002</c:v>
                </c:pt>
                <c:pt idx="40">
                  <c:v>59.935589</c:v>
                </c:pt>
                <c:pt idx="41">
                  <c:v>59.933014</c:v>
                </c:pt>
                <c:pt idx="42">
                  <c:v>59.930560999999997</c:v>
                </c:pt>
                <c:pt idx="43">
                  <c:v>59.928218999999999</c:v>
                </c:pt>
                <c:pt idx="44">
                  <c:v>59.926014000000002</c:v>
                </c:pt>
                <c:pt idx="45">
                  <c:v>59.923926999999999</c:v>
                </c:pt>
                <c:pt idx="46">
                  <c:v>59.921970000000002</c:v>
                </c:pt>
                <c:pt idx="47">
                  <c:v>59.920150999999997</c:v>
                </c:pt>
                <c:pt idx="48">
                  <c:v>59.918483999999999</c:v>
                </c:pt>
                <c:pt idx="49">
                  <c:v>59.916946000000003</c:v>
                </c:pt>
                <c:pt idx="50">
                  <c:v>59.915531000000001</c:v>
                </c:pt>
                <c:pt idx="51">
                  <c:v>59.914219000000003</c:v>
                </c:pt>
                <c:pt idx="52">
                  <c:v>59.912975000000003</c:v>
                </c:pt>
                <c:pt idx="53">
                  <c:v>59.911785000000002</c:v>
                </c:pt>
                <c:pt idx="54">
                  <c:v>59.910603000000002</c:v>
                </c:pt>
                <c:pt idx="55">
                  <c:v>59.909396999999998</c:v>
                </c:pt>
                <c:pt idx="56">
                  <c:v>59.908154000000003</c:v>
                </c:pt>
                <c:pt idx="57">
                  <c:v>59.906834000000003</c:v>
                </c:pt>
                <c:pt idx="58">
                  <c:v>59.905430000000003</c:v>
                </c:pt>
                <c:pt idx="59">
                  <c:v>59.903919000000002</c:v>
                </c:pt>
                <c:pt idx="60">
                  <c:v>59.902298000000002</c:v>
                </c:pt>
                <c:pt idx="61">
                  <c:v>59.900551</c:v>
                </c:pt>
                <c:pt idx="62">
                  <c:v>59.898688999999997</c:v>
                </c:pt>
                <c:pt idx="63">
                  <c:v>59.896709000000001</c:v>
                </c:pt>
                <c:pt idx="64">
                  <c:v>59.894615000000002</c:v>
                </c:pt>
                <c:pt idx="65">
                  <c:v>59.892403000000002</c:v>
                </c:pt>
                <c:pt idx="66">
                  <c:v>59.890090999999998</c:v>
                </c:pt>
                <c:pt idx="67">
                  <c:v>59.887675999999999</c:v>
                </c:pt>
                <c:pt idx="68">
                  <c:v>59.885165999999998</c:v>
                </c:pt>
                <c:pt idx="69">
                  <c:v>59.882572000000003</c:v>
                </c:pt>
                <c:pt idx="70">
                  <c:v>59.879902000000001</c:v>
                </c:pt>
                <c:pt idx="71">
                  <c:v>59.877170999999997</c:v>
                </c:pt>
                <c:pt idx="72">
                  <c:v>59.874381999999997</c:v>
                </c:pt>
                <c:pt idx="73">
                  <c:v>59.871552000000001</c:v>
                </c:pt>
                <c:pt idx="74">
                  <c:v>59.868701999999999</c:v>
                </c:pt>
                <c:pt idx="75">
                  <c:v>59.865833000000002</c:v>
                </c:pt>
                <c:pt idx="76">
                  <c:v>59.86298</c:v>
                </c:pt>
                <c:pt idx="77">
                  <c:v>59.860142000000003</c:v>
                </c:pt>
                <c:pt idx="78">
                  <c:v>59.857353000000003</c:v>
                </c:pt>
                <c:pt idx="79">
                  <c:v>59.854618000000002</c:v>
                </c:pt>
                <c:pt idx="80">
                  <c:v>59.851970999999999</c:v>
                </c:pt>
                <c:pt idx="81">
                  <c:v>59.849403000000002</c:v>
                </c:pt>
                <c:pt idx="82">
                  <c:v>59.846930999999998</c:v>
                </c:pt>
                <c:pt idx="83">
                  <c:v>59.844566</c:v>
                </c:pt>
                <c:pt idx="84">
                  <c:v>59.842315999999997</c:v>
                </c:pt>
                <c:pt idx="85">
                  <c:v>59.840167999999998</c:v>
                </c:pt>
                <c:pt idx="86">
                  <c:v>59.838138999999998</c:v>
                </c:pt>
                <c:pt idx="87">
                  <c:v>59.836207999999999</c:v>
                </c:pt>
                <c:pt idx="88">
                  <c:v>59.834372999999999</c:v>
                </c:pt>
                <c:pt idx="89">
                  <c:v>59.832644999999999</c:v>
                </c:pt>
                <c:pt idx="90">
                  <c:v>59.830997000000004</c:v>
                </c:pt>
                <c:pt idx="91">
                  <c:v>59.829425999999998</c:v>
                </c:pt>
                <c:pt idx="92">
                  <c:v>59.827919000000001</c:v>
                </c:pt>
                <c:pt idx="93">
                  <c:v>59.826476999999997</c:v>
                </c:pt>
                <c:pt idx="94">
                  <c:v>59.825088999999998</c:v>
                </c:pt>
                <c:pt idx="95">
                  <c:v>59.823742000000003</c:v>
                </c:pt>
                <c:pt idx="96">
                  <c:v>59.822437000000001</c:v>
                </c:pt>
                <c:pt idx="97">
                  <c:v>59.821171</c:v>
                </c:pt>
                <c:pt idx="98">
                  <c:v>59.819927</c:v>
                </c:pt>
                <c:pt idx="99">
                  <c:v>59.818714</c:v>
                </c:pt>
                <c:pt idx="100">
                  <c:v>59.817532</c:v>
                </c:pt>
                <c:pt idx="101">
                  <c:v>59.816367999999997</c:v>
                </c:pt>
                <c:pt idx="102">
                  <c:v>59.815230999999997</c:v>
                </c:pt>
                <c:pt idx="103">
                  <c:v>59.814121</c:v>
                </c:pt>
                <c:pt idx="104">
                  <c:v>59.813034000000002</c:v>
                </c:pt>
                <c:pt idx="105">
                  <c:v>59.811981000000003</c:v>
                </c:pt>
                <c:pt idx="106">
                  <c:v>59.810963000000001</c:v>
                </c:pt>
                <c:pt idx="107">
                  <c:v>59.809967</c:v>
                </c:pt>
                <c:pt idx="108">
                  <c:v>59.809016999999997</c:v>
                </c:pt>
                <c:pt idx="109">
                  <c:v>59.808112999999999</c:v>
                </c:pt>
                <c:pt idx="110">
                  <c:v>59.807251000000001</c:v>
                </c:pt>
                <c:pt idx="111">
                  <c:v>59.806438</c:v>
                </c:pt>
                <c:pt idx="112">
                  <c:v>59.805678999999998</c:v>
                </c:pt>
                <c:pt idx="113">
                  <c:v>59.804977000000001</c:v>
                </c:pt>
                <c:pt idx="114">
                  <c:v>59.804333</c:v>
                </c:pt>
                <c:pt idx="115">
                  <c:v>59.803744999999999</c:v>
                </c:pt>
                <c:pt idx="116">
                  <c:v>59.803207</c:v>
                </c:pt>
                <c:pt idx="117">
                  <c:v>59.802731000000001</c:v>
                </c:pt>
                <c:pt idx="118">
                  <c:v>59.802303000000002</c:v>
                </c:pt>
                <c:pt idx="119">
                  <c:v>59.801921999999998</c:v>
                </c:pt>
                <c:pt idx="120">
                  <c:v>59.801578999999997</c:v>
                </c:pt>
                <c:pt idx="121">
                  <c:v>59.801270000000002</c:v>
                </c:pt>
                <c:pt idx="122">
                  <c:v>59.800986999999999</c:v>
                </c:pt>
                <c:pt idx="123">
                  <c:v>59.800727999999999</c:v>
                </c:pt>
                <c:pt idx="124">
                  <c:v>59.800476000000003</c:v>
                </c:pt>
                <c:pt idx="125">
                  <c:v>59.800224</c:v>
                </c:pt>
                <c:pt idx="126">
                  <c:v>59.799968999999997</c:v>
                </c:pt>
                <c:pt idx="127">
                  <c:v>59.799697999999999</c:v>
                </c:pt>
                <c:pt idx="128">
                  <c:v>59.799399999999999</c:v>
                </c:pt>
                <c:pt idx="129">
                  <c:v>59.799072000000002</c:v>
                </c:pt>
                <c:pt idx="130">
                  <c:v>59.798706000000003</c:v>
                </c:pt>
                <c:pt idx="131">
                  <c:v>59.798298000000003</c:v>
                </c:pt>
                <c:pt idx="132">
                  <c:v>59.797835999999997</c:v>
                </c:pt>
                <c:pt idx="133">
                  <c:v>59.797328999999998</c:v>
                </c:pt>
                <c:pt idx="134">
                  <c:v>59.796760999999996</c:v>
                </c:pt>
                <c:pt idx="135">
                  <c:v>59.796138999999997</c:v>
                </c:pt>
                <c:pt idx="136">
                  <c:v>59.795459999999999</c:v>
                </c:pt>
                <c:pt idx="137">
                  <c:v>59.794727000000002</c:v>
                </c:pt>
                <c:pt idx="138">
                  <c:v>59.793940999999997</c:v>
                </c:pt>
                <c:pt idx="139">
                  <c:v>59.793114000000003</c:v>
                </c:pt>
                <c:pt idx="140">
                  <c:v>59.79224</c:v>
                </c:pt>
                <c:pt idx="141">
                  <c:v>59.791336000000001</c:v>
                </c:pt>
                <c:pt idx="142">
                  <c:v>59.790401000000003</c:v>
                </c:pt>
                <c:pt idx="143">
                  <c:v>59.789444000000003</c:v>
                </c:pt>
                <c:pt idx="144">
                  <c:v>59.788479000000002</c:v>
                </c:pt>
                <c:pt idx="145">
                  <c:v>59.787514000000002</c:v>
                </c:pt>
                <c:pt idx="146">
                  <c:v>59.786549000000001</c:v>
                </c:pt>
                <c:pt idx="147">
                  <c:v>59.785606000000001</c:v>
                </c:pt>
                <c:pt idx="148">
                  <c:v>59.784683000000001</c:v>
                </c:pt>
                <c:pt idx="149">
                  <c:v>59.783791000000001</c:v>
                </c:pt>
                <c:pt idx="150">
                  <c:v>59.782940000000004</c:v>
                </c:pt>
                <c:pt idx="151">
                  <c:v>59.782139000000001</c:v>
                </c:pt>
                <c:pt idx="152">
                  <c:v>59.781387000000002</c:v>
                </c:pt>
                <c:pt idx="153">
                  <c:v>59.780692999999999</c:v>
                </c:pt>
                <c:pt idx="154">
                  <c:v>59.780056000000002</c:v>
                </c:pt>
                <c:pt idx="155">
                  <c:v>59.779483999999997</c:v>
                </c:pt>
                <c:pt idx="156">
                  <c:v>59.778976</c:v>
                </c:pt>
                <c:pt idx="157">
                  <c:v>59.778530000000003</c:v>
                </c:pt>
                <c:pt idx="158">
                  <c:v>59.778148999999999</c:v>
                </c:pt>
                <c:pt idx="159">
                  <c:v>59.777831999999997</c:v>
                </c:pt>
                <c:pt idx="160">
                  <c:v>59.777572999999997</c:v>
                </c:pt>
                <c:pt idx="161">
                  <c:v>59.777366999999998</c:v>
                </c:pt>
                <c:pt idx="162">
                  <c:v>59.777214000000001</c:v>
                </c:pt>
                <c:pt idx="163">
                  <c:v>59.777107000000001</c:v>
                </c:pt>
                <c:pt idx="164">
                  <c:v>59.777045999999999</c:v>
                </c:pt>
                <c:pt idx="165">
                  <c:v>59.777023</c:v>
                </c:pt>
                <c:pt idx="166">
                  <c:v>59.777031000000001</c:v>
                </c:pt>
                <c:pt idx="167">
                  <c:v>59.777061000000003</c:v>
                </c:pt>
                <c:pt idx="168">
                  <c:v>59.777115000000002</c:v>
                </c:pt>
                <c:pt idx="169">
                  <c:v>59.777191000000002</c:v>
                </c:pt>
                <c:pt idx="170">
                  <c:v>59.777267000000002</c:v>
                </c:pt>
                <c:pt idx="171">
                  <c:v>59.777355</c:v>
                </c:pt>
                <c:pt idx="172">
                  <c:v>59.777447000000002</c:v>
                </c:pt>
                <c:pt idx="173">
                  <c:v>59.777538</c:v>
                </c:pt>
                <c:pt idx="174">
                  <c:v>59.777625999999998</c:v>
                </c:pt>
                <c:pt idx="175">
                  <c:v>59.777709999999999</c:v>
                </c:pt>
                <c:pt idx="176">
                  <c:v>59.777785999999999</c:v>
                </c:pt>
                <c:pt idx="177">
                  <c:v>59.777850999999998</c:v>
                </c:pt>
                <c:pt idx="178">
                  <c:v>59.777920000000002</c:v>
                </c:pt>
                <c:pt idx="179">
                  <c:v>59.777965999999999</c:v>
                </c:pt>
                <c:pt idx="180">
                  <c:v>59.778015000000003</c:v>
                </c:pt>
                <c:pt idx="181">
                  <c:v>59.778049000000003</c:v>
                </c:pt>
                <c:pt idx="182">
                  <c:v>59.778075999999999</c:v>
                </c:pt>
                <c:pt idx="183">
                  <c:v>59.778098999999997</c:v>
                </c:pt>
                <c:pt idx="184">
                  <c:v>59.778117999999999</c:v>
                </c:pt>
                <c:pt idx="185">
                  <c:v>59.778129999999997</c:v>
                </c:pt>
                <c:pt idx="186">
                  <c:v>59.778132999999997</c:v>
                </c:pt>
                <c:pt idx="187">
                  <c:v>59.778140999999998</c:v>
                </c:pt>
                <c:pt idx="188">
                  <c:v>59.778132999999997</c:v>
                </c:pt>
                <c:pt idx="189">
                  <c:v>59.778129999999997</c:v>
                </c:pt>
                <c:pt idx="190">
                  <c:v>59.778117999999999</c:v>
                </c:pt>
                <c:pt idx="191">
                  <c:v>59.778098999999997</c:v>
                </c:pt>
                <c:pt idx="192">
                  <c:v>59.778072000000002</c:v>
                </c:pt>
                <c:pt idx="193">
                  <c:v>59.778046000000003</c:v>
                </c:pt>
                <c:pt idx="194">
                  <c:v>59.778008</c:v>
                </c:pt>
                <c:pt idx="195">
                  <c:v>59.777954000000001</c:v>
                </c:pt>
                <c:pt idx="196">
                  <c:v>59.777897000000003</c:v>
                </c:pt>
                <c:pt idx="197">
                  <c:v>59.777824000000003</c:v>
                </c:pt>
                <c:pt idx="198">
                  <c:v>59.777737000000002</c:v>
                </c:pt>
                <c:pt idx="199">
                  <c:v>59.777636999999999</c:v>
                </c:pt>
                <c:pt idx="200">
                  <c:v>59.777523000000002</c:v>
                </c:pt>
                <c:pt idx="201">
                  <c:v>59.777397000000001</c:v>
                </c:pt>
                <c:pt idx="202">
                  <c:v>59.777251999999997</c:v>
                </c:pt>
                <c:pt idx="203">
                  <c:v>59.777096</c:v>
                </c:pt>
                <c:pt idx="204">
                  <c:v>59.776919999999997</c:v>
                </c:pt>
                <c:pt idx="205">
                  <c:v>59.776730000000001</c:v>
                </c:pt>
                <c:pt idx="206">
                  <c:v>59.776527000000002</c:v>
                </c:pt>
                <c:pt idx="207">
                  <c:v>59.776313999999999</c:v>
                </c:pt>
                <c:pt idx="208">
                  <c:v>59.776093000000003</c:v>
                </c:pt>
                <c:pt idx="209">
                  <c:v>59.775863999999999</c:v>
                </c:pt>
                <c:pt idx="210">
                  <c:v>59.775630999999997</c:v>
                </c:pt>
                <c:pt idx="211">
                  <c:v>59.775393999999999</c:v>
                </c:pt>
                <c:pt idx="212">
                  <c:v>59.775162000000002</c:v>
                </c:pt>
                <c:pt idx="213">
                  <c:v>59.774932999999997</c:v>
                </c:pt>
                <c:pt idx="214">
                  <c:v>59.774718999999997</c:v>
                </c:pt>
                <c:pt idx="215">
                  <c:v>59.774509000000002</c:v>
                </c:pt>
                <c:pt idx="216">
                  <c:v>59.774318999999998</c:v>
                </c:pt>
                <c:pt idx="217">
                  <c:v>59.774146999999999</c:v>
                </c:pt>
                <c:pt idx="218">
                  <c:v>59.773997999999999</c:v>
                </c:pt>
                <c:pt idx="219">
                  <c:v>59.773871999999997</c:v>
                </c:pt>
                <c:pt idx="220">
                  <c:v>59.773777000000003</c:v>
                </c:pt>
                <c:pt idx="221">
                  <c:v>59.773707999999999</c:v>
                </c:pt>
                <c:pt idx="222">
                  <c:v>59.773670000000003</c:v>
                </c:pt>
                <c:pt idx="223">
                  <c:v>59.773665999999999</c:v>
                </c:pt>
                <c:pt idx="224">
                  <c:v>59.773688999999997</c:v>
                </c:pt>
                <c:pt idx="225">
                  <c:v>59.773746000000003</c:v>
                </c:pt>
                <c:pt idx="226">
                  <c:v>59.773834000000001</c:v>
                </c:pt>
                <c:pt idx="227">
                  <c:v>59.773949000000002</c:v>
                </c:pt>
                <c:pt idx="228">
                  <c:v>59.774096999999998</c:v>
                </c:pt>
                <c:pt idx="229">
                  <c:v>59.774265</c:v>
                </c:pt>
                <c:pt idx="230">
                  <c:v>59.774459999999998</c:v>
                </c:pt>
                <c:pt idx="231">
                  <c:v>59.77467</c:v>
                </c:pt>
                <c:pt idx="232">
                  <c:v>59.774901999999997</c:v>
                </c:pt>
                <c:pt idx="233">
                  <c:v>59.775143</c:v>
                </c:pt>
                <c:pt idx="234">
                  <c:v>59.775390999999999</c:v>
                </c:pt>
                <c:pt idx="235">
                  <c:v>59.775649999999999</c:v>
                </c:pt>
                <c:pt idx="236">
                  <c:v>59.775908999999999</c:v>
                </c:pt>
                <c:pt idx="237">
                  <c:v>59.776173</c:v>
                </c:pt>
                <c:pt idx="238">
                  <c:v>59.776428000000003</c:v>
                </c:pt>
                <c:pt idx="239">
                  <c:v>59.776679999999999</c:v>
                </c:pt>
                <c:pt idx="240">
                  <c:v>59.776919999999997</c:v>
                </c:pt>
                <c:pt idx="241">
                  <c:v>59.777149000000001</c:v>
                </c:pt>
                <c:pt idx="242">
                  <c:v>59.777363000000001</c:v>
                </c:pt>
                <c:pt idx="243">
                  <c:v>59.777557000000002</c:v>
                </c:pt>
                <c:pt idx="244">
                  <c:v>59.777740000000001</c:v>
                </c:pt>
                <c:pt idx="245">
                  <c:v>59.777904999999997</c:v>
                </c:pt>
                <c:pt idx="246">
                  <c:v>59.778053</c:v>
                </c:pt>
                <c:pt idx="247">
                  <c:v>59.778182999999999</c:v>
                </c:pt>
                <c:pt idx="248">
                  <c:v>59.778289999999998</c:v>
                </c:pt>
                <c:pt idx="249">
                  <c:v>59.778385</c:v>
                </c:pt>
                <c:pt idx="250">
                  <c:v>59.778464999999997</c:v>
                </c:pt>
                <c:pt idx="251">
                  <c:v>59.778525999999999</c:v>
                </c:pt>
                <c:pt idx="252">
                  <c:v>59.778576000000001</c:v>
                </c:pt>
                <c:pt idx="253">
                  <c:v>59.778613999999997</c:v>
                </c:pt>
                <c:pt idx="254">
                  <c:v>59.778641</c:v>
                </c:pt>
                <c:pt idx="255">
                  <c:v>59.778663999999999</c:v>
                </c:pt>
                <c:pt idx="256">
                  <c:v>59.778678999999997</c:v>
                </c:pt>
                <c:pt idx="257">
                  <c:v>59.778689999999997</c:v>
                </c:pt>
                <c:pt idx="258">
                  <c:v>59.778697999999999</c:v>
                </c:pt>
                <c:pt idx="259">
                  <c:v>59.778702000000003</c:v>
                </c:pt>
                <c:pt idx="260">
                  <c:v>59.778708999999999</c:v>
                </c:pt>
                <c:pt idx="261">
                  <c:v>59.778720999999997</c:v>
                </c:pt>
                <c:pt idx="262">
                  <c:v>59.778731999999998</c:v>
                </c:pt>
                <c:pt idx="263">
                  <c:v>59.778751</c:v>
                </c:pt>
                <c:pt idx="264">
                  <c:v>59.778767000000002</c:v>
                </c:pt>
                <c:pt idx="265">
                  <c:v>59.778793</c:v>
                </c:pt>
                <c:pt idx="266">
                  <c:v>59.778820000000003</c:v>
                </c:pt>
                <c:pt idx="267">
                  <c:v>59.778854000000003</c:v>
                </c:pt>
                <c:pt idx="268">
                  <c:v>59.778892999999997</c:v>
                </c:pt>
                <c:pt idx="269">
                  <c:v>59.778934</c:v>
                </c:pt>
                <c:pt idx="270">
                  <c:v>59.778984000000001</c:v>
                </c:pt>
                <c:pt idx="271">
                  <c:v>59.779034000000003</c:v>
                </c:pt>
                <c:pt idx="272">
                  <c:v>59.779086999999997</c:v>
                </c:pt>
                <c:pt idx="273">
                  <c:v>59.779147999999999</c:v>
                </c:pt>
                <c:pt idx="274">
                  <c:v>59.779204999999997</c:v>
                </c:pt>
                <c:pt idx="275">
                  <c:v>59.779269999999997</c:v>
                </c:pt>
                <c:pt idx="276">
                  <c:v>59.779335000000003</c:v>
                </c:pt>
                <c:pt idx="277">
                  <c:v>59.779404</c:v>
                </c:pt>
                <c:pt idx="278">
                  <c:v>59.779476000000003</c:v>
                </c:pt>
                <c:pt idx="279">
                  <c:v>59.779549000000003</c:v>
                </c:pt>
                <c:pt idx="280">
                  <c:v>59.779625000000003</c:v>
                </c:pt>
                <c:pt idx="281">
                  <c:v>59.779705</c:v>
                </c:pt>
                <c:pt idx="282">
                  <c:v>59.779784999999997</c:v>
                </c:pt>
                <c:pt idx="283">
                  <c:v>59.779876999999999</c:v>
                </c:pt>
                <c:pt idx="284">
                  <c:v>59.779967999999997</c:v>
                </c:pt>
                <c:pt idx="285">
                  <c:v>59.780067000000003</c:v>
                </c:pt>
                <c:pt idx="286">
                  <c:v>59.780174000000002</c:v>
                </c:pt>
                <c:pt idx="287">
                  <c:v>59.780281000000002</c:v>
                </c:pt>
                <c:pt idx="288">
                  <c:v>59.780399000000003</c:v>
                </c:pt>
                <c:pt idx="289">
                  <c:v>59.780529000000001</c:v>
                </c:pt>
                <c:pt idx="290">
                  <c:v>59.780659</c:v>
                </c:pt>
                <c:pt idx="291">
                  <c:v>59.780804000000003</c:v>
                </c:pt>
                <c:pt idx="292">
                  <c:v>59.780956000000003</c:v>
                </c:pt>
                <c:pt idx="293">
                  <c:v>59.781115999999997</c:v>
                </c:pt>
                <c:pt idx="294">
                  <c:v>59.781288000000004</c:v>
                </c:pt>
                <c:pt idx="295">
                  <c:v>59.781466999999999</c:v>
                </c:pt>
                <c:pt idx="296">
                  <c:v>59.781658</c:v>
                </c:pt>
                <c:pt idx="297">
                  <c:v>59.781849000000001</c:v>
                </c:pt>
                <c:pt idx="298">
                  <c:v>59.782055</c:v>
                </c:pt>
                <c:pt idx="299">
                  <c:v>59.782265000000002</c:v>
                </c:pt>
                <c:pt idx="300">
                  <c:v>59.782477999999998</c:v>
                </c:pt>
                <c:pt idx="301">
                  <c:v>59.782699999999998</c:v>
                </c:pt>
                <c:pt idx="302">
                  <c:v>59.782921000000002</c:v>
                </c:pt>
                <c:pt idx="303">
                  <c:v>59.783141999999998</c:v>
                </c:pt>
                <c:pt idx="304">
                  <c:v>59.783366999999998</c:v>
                </c:pt>
                <c:pt idx="305">
                  <c:v>59.783588000000002</c:v>
                </c:pt>
                <c:pt idx="306">
                  <c:v>59.783810000000003</c:v>
                </c:pt>
                <c:pt idx="307">
                  <c:v>59.784022999999998</c:v>
                </c:pt>
                <c:pt idx="308">
                  <c:v>59.784241000000002</c:v>
                </c:pt>
                <c:pt idx="309">
                  <c:v>59.784447</c:v>
                </c:pt>
                <c:pt idx="310">
                  <c:v>59.784644999999998</c:v>
                </c:pt>
                <c:pt idx="311">
                  <c:v>59.784835999999999</c:v>
                </c:pt>
                <c:pt idx="312">
                  <c:v>59.785023000000002</c:v>
                </c:pt>
                <c:pt idx="313">
                  <c:v>59.785198000000001</c:v>
                </c:pt>
                <c:pt idx="314">
                  <c:v>59.785361999999999</c:v>
                </c:pt>
                <c:pt idx="315">
                  <c:v>59.785519000000001</c:v>
                </c:pt>
                <c:pt idx="316">
                  <c:v>59.785666999999997</c:v>
                </c:pt>
                <c:pt idx="317">
                  <c:v>59.785805000000003</c:v>
                </c:pt>
                <c:pt idx="318">
                  <c:v>59.785938000000002</c:v>
                </c:pt>
                <c:pt idx="319">
                  <c:v>59.786059999999999</c:v>
                </c:pt>
                <c:pt idx="320">
                  <c:v>59.786175</c:v>
                </c:pt>
                <c:pt idx="321">
                  <c:v>59.786284999999999</c:v>
                </c:pt>
                <c:pt idx="322">
                  <c:v>59.786388000000002</c:v>
                </c:pt>
                <c:pt idx="323">
                  <c:v>59.786487999999999</c:v>
                </c:pt>
                <c:pt idx="324">
                  <c:v>59.786583</c:v>
                </c:pt>
                <c:pt idx="325">
                  <c:v>59.786673999999998</c:v>
                </c:pt>
                <c:pt idx="326">
                  <c:v>59.786766</c:v>
                </c:pt>
                <c:pt idx="327">
                  <c:v>59.786858000000002</c:v>
                </c:pt>
                <c:pt idx="328">
                  <c:v>59.786949</c:v>
                </c:pt>
                <c:pt idx="329">
                  <c:v>59.787044999999999</c:v>
                </c:pt>
                <c:pt idx="330">
                  <c:v>59.787140000000001</c:v>
                </c:pt>
                <c:pt idx="331">
                  <c:v>59.787239</c:v>
                </c:pt>
                <c:pt idx="332">
                  <c:v>59.787342000000002</c:v>
                </c:pt>
                <c:pt idx="333">
                  <c:v>59.787452999999999</c:v>
                </c:pt>
                <c:pt idx="334">
                  <c:v>59.787562999999999</c:v>
                </c:pt>
                <c:pt idx="335">
                  <c:v>59.787681999999997</c:v>
                </c:pt>
                <c:pt idx="336">
                  <c:v>59.787799999999997</c:v>
                </c:pt>
                <c:pt idx="337">
                  <c:v>59.787925999999999</c:v>
                </c:pt>
                <c:pt idx="338">
                  <c:v>59.788058999999997</c:v>
                </c:pt>
                <c:pt idx="339">
                  <c:v>59.788200000000003</c:v>
                </c:pt>
                <c:pt idx="340">
                  <c:v>59.788338000000003</c:v>
                </c:pt>
                <c:pt idx="341">
                  <c:v>59.788482999999999</c:v>
                </c:pt>
                <c:pt idx="342">
                  <c:v>59.788639000000003</c:v>
                </c:pt>
                <c:pt idx="343">
                  <c:v>59.788792000000001</c:v>
                </c:pt>
                <c:pt idx="344">
                  <c:v>59.788947999999998</c:v>
                </c:pt>
                <c:pt idx="345">
                  <c:v>59.789116</c:v>
                </c:pt>
                <c:pt idx="346">
                  <c:v>59.789279999999998</c:v>
                </c:pt>
                <c:pt idx="347">
                  <c:v>59.789444000000003</c:v>
                </c:pt>
                <c:pt idx="348">
                  <c:v>59.789611999999998</c:v>
                </c:pt>
                <c:pt idx="349">
                  <c:v>59.789783</c:v>
                </c:pt>
                <c:pt idx="350">
                  <c:v>59.789954999999999</c:v>
                </c:pt>
                <c:pt idx="351">
                  <c:v>59.790126999999998</c:v>
                </c:pt>
                <c:pt idx="352">
                  <c:v>59.790298</c:v>
                </c:pt>
                <c:pt idx="353">
                  <c:v>59.790474000000003</c:v>
                </c:pt>
                <c:pt idx="354">
                  <c:v>59.790649000000002</c:v>
                </c:pt>
                <c:pt idx="355">
                  <c:v>59.790824999999998</c:v>
                </c:pt>
                <c:pt idx="356">
                  <c:v>59.790999999999997</c:v>
                </c:pt>
                <c:pt idx="357">
                  <c:v>59.791176</c:v>
                </c:pt>
                <c:pt idx="358">
                  <c:v>59.791347999999999</c:v>
                </c:pt>
                <c:pt idx="359">
                  <c:v>59.791527000000002</c:v>
                </c:pt>
                <c:pt idx="360">
                  <c:v>59.791702000000001</c:v>
                </c:pt>
                <c:pt idx="361">
                  <c:v>59.791882000000001</c:v>
                </c:pt>
                <c:pt idx="362">
                  <c:v>59.792060999999997</c:v>
                </c:pt>
                <c:pt idx="363">
                  <c:v>59.79224</c:v>
                </c:pt>
                <c:pt idx="364">
                  <c:v>59.792419000000002</c:v>
                </c:pt>
                <c:pt idx="365">
                  <c:v>59.792603</c:v>
                </c:pt>
                <c:pt idx="366">
                  <c:v>59.792782000000003</c:v>
                </c:pt>
                <c:pt idx="367">
                  <c:v>59.792960999999998</c:v>
                </c:pt>
                <c:pt idx="368">
                  <c:v>59.793143999999998</c:v>
                </c:pt>
                <c:pt idx="369">
                  <c:v>59.793326999999998</c:v>
                </c:pt>
                <c:pt idx="370">
                  <c:v>59.793506999999998</c:v>
                </c:pt>
                <c:pt idx="371">
                  <c:v>59.793689999999998</c:v>
                </c:pt>
                <c:pt idx="372">
                  <c:v>59.793864999999997</c:v>
                </c:pt>
                <c:pt idx="373">
                  <c:v>59.794044</c:v>
                </c:pt>
                <c:pt idx="374">
                  <c:v>59.794220000000003</c:v>
                </c:pt>
                <c:pt idx="375">
                  <c:v>59.794395000000002</c:v>
                </c:pt>
                <c:pt idx="376">
                  <c:v>59.794567000000001</c:v>
                </c:pt>
                <c:pt idx="377">
                  <c:v>59.794735000000003</c:v>
                </c:pt>
                <c:pt idx="378">
                  <c:v>59.794902999999998</c:v>
                </c:pt>
                <c:pt idx="379">
                  <c:v>59.795067000000003</c:v>
                </c:pt>
                <c:pt idx="380">
                  <c:v>59.795223</c:v>
                </c:pt>
                <c:pt idx="381">
                  <c:v>59.795380000000002</c:v>
                </c:pt>
                <c:pt idx="382">
                  <c:v>59.795527999999997</c:v>
                </c:pt>
                <c:pt idx="383">
                  <c:v>59.795676999999998</c:v>
                </c:pt>
                <c:pt idx="384">
                  <c:v>59.795817999999997</c:v>
                </c:pt>
                <c:pt idx="385">
                  <c:v>59.795955999999997</c:v>
                </c:pt>
                <c:pt idx="386">
                  <c:v>59.796092999999999</c:v>
                </c:pt>
                <c:pt idx="387">
                  <c:v>59.796219000000001</c:v>
                </c:pt>
                <c:pt idx="388">
                  <c:v>59.796348999999999</c:v>
                </c:pt>
                <c:pt idx="389">
                  <c:v>59.796470999999997</c:v>
                </c:pt>
                <c:pt idx="390">
                  <c:v>59.796593000000001</c:v>
                </c:pt>
                <c:pt idx="391">
                  <c:v>59.796711000000002</c:v>
                </c:pt>
                <c:pt idx="392">
                  <c:v>59.796824999999998</c:v>
                </c:pt>
                <c:pt idx="393">
                  <c:v>59.796939999999999</c:v>
                </c:pt>
                <c:pt idx="394">
                  <c:v>59.797049999999999</c:v>
                </c:pt>
                <c:pt idx="395">
                  <c:v>59.797165</c:v>
                </c:pt>
                <c:pt idx="396">
                  <c:v>59.797275999999997</c:v>
                </c:pt>
                <c:pt idx="397">
                  <c:v>59.797386000000003</c:v>
                </c:pt>
                <c:pt idx="398">
                  <c:v>59.797500999999997</c:v>
                </c:pt>
                <c:pt idx="399">
                  <c:v>59.797615</c:v>
                </c:pt>
                <c:pt idx="400">
                  <c:v>59.797728999999997</c:v>
                </c:pt>
                <c:pt idx="401">
                  <c:v>59.797848000000002</c:v>
                </c:pt>
                <c:pt idx="402">
                  <c:v>59.797966000000002</c:v>
                </c:pt>
                <c:pt idx="403">
                  <c:v>59.798091999999997</c:v>
                </c:pt>
                <c:pt idx="404">
                  <c:v>59.798214000000002</c:v>
                </c:pt>
                <c:pt idx="405">
                  <c:v>59.798344</c:v>
                </c:pt>
                <c:pt idx="406">
                  <c:v>59.798476999999998</c:v>
                </c:pt>
                <c:pt idx="407">
                  <c:v>59.798614999999998</c:v>
                </c:pt>
                <c:pt idx="408">
                  <c:v>59.798748000000003</c:v>
                </c:pt>
                <c:pt idx="409">
                  <c:v>59.798893</c:v>
                </c:pt>
                <c:pt idx="410">
                  <c:v>59.799033999999999</c:v>
                </c:pt>
                <c:pt idx="411">
                  <c:v>59.799182999999999</c:v>
                </c:pt>
                <c:pt idx="412">
                  <c:v>59.799328000000003</c:v>
                </c:pt>
                <c:pt idx="413">
                  <c:v>59.799480000000003</c:v>
                </c:pt>
                <c:pt idx="414">
                  <c:v>59.799633</c:v>
                </c:pt>
                <c:pt idx="415">
                  <c:v>59.799785999999997</c:v>
                </c:pt>
                <c:pt idx="416">
                  <c:v>59.799937999999997</c:v>
                </c:pt>
                <c:pt idx="417">
                  <c:v>59.800097999999998</c:v>
                </c:pt>
                <c:pt idx="418">
                  <c:v>59.800255</c:v>
                </c:pt>
                <c:pt idx="419">
                  <c:v>59.800407</c:v>
                </c:pt>
                <c:pt idx="420">
                  <c:v>59.800559999999997</c:v>
                </c:pt>
                <c:pt idx="421">
                  <c:v>59.800719999999998</c:v>
                </c:pt>
                <c:pt idx="422">
                  <c:v>59.800873000000003</c:v>
                </c:pt>
                <c:pt idx="423">
                  <c:v>59.801025000000003</c:v>
                </c:pt>
                <c:pt idx="424">
                  <c:v>59.801178</c:v>
                </c:pt>
                <c:pt idx="425">
                  <c:v>59.801322999999996</c:v>
                </c:pt>
                <c:pt idx="426">
                  <c:v>59.801476000000001</c:v>
                </c:pt>
                <c:pt idx="427">
                  <c:v>59.80162</c:v>
                </c:pt>
                <c:pt idx="428">
                  <c:v>59.801761999999997</c:v>
                </c:pt>
                <c:pt idx="429">
                  <c:v>59.801903000000003</c:v>
                </c:pt>
                <c:pt idx="430">
                  <c:v>59.802047999999999</c:v>
                </c:pt>
                <c:pt idx="431">
                  <c:v>59.802180999999997</c:v>
                </c:pt>
                <c:pt idx="432">
                  <c:v>59.802318999999997</c:v>
                </c:pt>
                <c:pt idx="433">
                  <c:v>59.802447999999998</c:v>
                </c:pt>
                <c:pt idx="434">
                  <c:v>59.802582000000001</c:v>
                </c:pt>
                <c:pt idx="435">
                  <c:v>59.802711000000002</c:v>
                </c:pt>
                <c:pt idx="436">
                  <c:v>59.802841000000001</c:v>
                </c:pt>
                <c:pt idx="437">
                  <c:v>59.802962999999998</c:v>
                </c:pt>
                <c:pt idx="438">
                  <c:v>59.803089</c:v>
                </c:pt>
                <c:pt idx="439">
                  <c:v>59.803215000000002</c:v>
                </c:pt>
                <c:pt idx="440">
                  <c:v>59.803336999999999</c:v>
                </c:pt>
                <c:pt idx="441">
                  <c:v>59.803455</c:v>
                </c:pt>
                <c:pt idx="442">
                  <c:v>59.803576999999997</c:v>
                </c:pt>
                <c:pt idx="443">
                  <c:v>59.803691999999998</c:v>
                </c:pt>
                <c:pt idx="444">
                  <c:v>59.803809999999999</c:v>
                </c:pt>
                <c:pt idx="445">
                  <c:v>59.803925</c:v>
                </c:pt>
                <c:pt idx="446">
                  <c:v>59.804039000000003</c:v>
                </c:pt>
                <c:pt idx="447">
                  <c:v>59.804152999999999</c:v>
                </c:pt>
                <c:pt idx="448">
                  <c:v>59.804264000000003</c:v>
                </c:pt>
                <c:pt idx="449">
                  <c:v>59.804375</c:v>
                </c:pt>
                <c:pt idx="450">
                  <c:v>59.804482</c:v>
                </c:pt>
                <c:pt idx="451">
                  <c:v>59.804592</c:v>
                </c:pt>
                <c:pt idx="452">
                  <c:v>59.804695000000002</c:v>
                </c:pt>
                <c:pt idx="453">
                  <c:v>59.804802000000002</c:v>
                </c:pt>
                <c:pt idx="454">
                  <c:v>59.804909000000002</c:v>
                </c:pt>
                <c:pt idx="455">
                  <c:v>59.805016000000002</c:v>
                </c:pt>
                <c:pt idx="456">
                  <c:v>59.805115000000001</c:v>
                </c:pt>
                <c:pt idx="457">
                  <c:v>59.805218000000004</c:v>
                </c:pt>
                <c:pt idx="458">
                  <c:v>59.805317000000002</c:v>
                </c:pt>
                <c:pt idx="459">
                  <c:v>59.805419999999998</c:v>
                </c:pt>
                <c:pt idx="460">
                  <c:v>59.805518999999997</c:v>
                </c:pt>
                <c:pt idx="461">
                  <c:v>59.805618000000003</c:v>
                </c:pt>
                <c:pt idx="462">
                  <c:v>59.805717000000001</c:v>
                </c:pt>
                <c:pt idx="463">
                  <c:v>59.805819999999997</c:v>
                </c:pt>
                <c:pt idx="464">
                  <c:v>59.805916000000003</c:v>
                </c:pt>
                <c:pt idx="465">
                  <c:v>59.806015000000002</c:v>
                </c:pt>
                <c:pt idx="466">
                  <c:v>59.806114000000001</c:v>
                </c:pt>
                <c:pt idx="467">
                  <c:v>59.806216999999997</c:v>
                </c:pt>
                <c:pt idx="468">
                  <c:v>59.806316000000002</c:v>
                </c:pt>
                <c:pt idx="469">
                  <c:v>59.806415999999999</c:v>
                </c:pt>
                <c:pt idx="470">
                  <c:v>59.806519000000002</c:v>
                </c:pt>
                <c:pt idx="471">
                  <c:v>59.806621999999997</c:v>
                </c:pt>
                <c:pt idx="472">
                  <c:v>59.806725</c:v>
                </c:pt>
                <c:pt idx="473">
                  <c:v>59.806828000000003</c:v>
                </c:pt>
                <c:pt idx="474">
                  <c:v>59.806930999999999</c:v>
                </c:pt>
                <c:pt idx="475">
                  <c:v>59.807037000000001</c:v>
                </c:pt>
                <c:pt idx="476">
                  <c:v>59.807144000000001</c:v>
                </c:pt>
                <c:pt idx="477">
                  <c:v>59.807254999999998</c:v>
                </c:pt>
                <c:pt idx="478">
                  <c:v>59.807364999999997</c:v>
                </c:pt>
                <c:pt idx="479">
                  <c:v>59.807476000000001</c:v>
                </c:pt>
                <c:pt idx="480">
                  <c:v>59.807586999999998</c:v>
                </c:pt>
                <c:pt idx="481">
                  <c:v>59.807696999999997</c:v>
                </c:pt>
                <c:pt idx="482">
                  <c:v>59.807808000000001</c:v>
                </c:pt>
                <c:pt idx="483">
                  <c:v>59.807921999999998</c:v>
                </c:pt>
                <c:pt idx="484">
                  <c:v>59.808033000000002</c:v>
                </c:pt>
                <c:pt idx="485">
                  <c:v>59.808146999999998</c:v>
                </c:pt>
                <c:pt idx="486">
                  <c:v>59.808258000000002</c:v>
                </c:pt>
                <c:pt idx="487">
                  <c:v>59.808371999999999</c:v>
                </c:pt>
                <c:pt idx="488">
                  <c:v>59.808483000000003</c:v>
                </c:pt>
                <c:pt idx="489">
                  <c:v>59.808593999999999</c:v>
                </c:pt>
                <c:pt idx="490">
                  <c:v>59.808703999999999</c:v>
                </c:pt>
                <c:pt idx="491">
                  <c:v>59.808815000000003</c:v>
                </c:pt>
                <c:pt idx="492">
                  <c:v>59.808922000000003</c:v>
                </c:pt>
                <c:pt idx="493">
                  <c:v>59.809029000000002</c:v>
                </c:pt>
                <c:pt idx="494">
                  <c:v>59.809134999999998</c:v>
                </c:pt>
                <c:pt idx="495">
                  <c:v>59.809241999999998</c:v>
                </c:pt>
                <c:pt idx="496">
                  <c:v>59.809341000000003</c:v>
                </c:pt>
                <c:pt idx="497">
                  <c:v>59.809443999999999</c:v>
                </c:pt>
                <c:pt idx="498">
                  <c:v>59.809544000000002</c:v>
                </c:pt>
                <c:pt idx="499">
                  <c:v>59.809643000000001</c:v>
                </c:pt>
                <c:pt idx="500">
                  <c:v>59.809738000000003</c:v>
                </c:pt>
                <c:pt idx="501">
                  <c:v>59.809829999999998</c:v>
                </c:pt>
                <c:pt idx="502">
                  <c:v>59.809928999999997</c:v>
                </c:pt>
                <c:pt idx="503">
                  <c:v>59.810017000000002</c:v>
                </c:pt>
                <c:pt idx="504">
                  <c:v>59.810108</c:v>
                </c:pt>
                <c:pt idx="505">
                  <c:v>59.810195999999998</c:v>
                </c:pt>
                <c:pt idx="506">
                  <c:v>59.810287000000002</c:v>
                </c:pt>
                <c:pt idx="507">
                  <c:v>59.810371000000004</c:v>
                </c:pt>
                <c:pt idx="508">
                  <c:v>59.810454999999997</c:v>
                </c:pt>
                <c:pt idx="509">
                  <c:v>59.810538999999999</c:v>
                </c:pt>
                <c:pt idx="510">
                  <c:v>59.810626999999997</c:v>
                </c:pt>
                <c:pt idx="511">
                  <c:v>59.810707000000001</c:v>
                </c:pt>
                <c:pt idx="512">
                  <c:v>59.810791000000002</c:v>
                </c:pt>
                <c:pt idx="513">
                  <c:v>59.810870999999999</c:v>
                </c:pt>
                <c:pt idx="514">
                  <c:v>59.810951000000003</c:v>
                </c:pt>
                <c:pt idx="515">
                  <c:v>59.811031</c:v>
                </c:pt>
                <c:pt idx="516">
                  <c:v>59.811110999999997</c:v>
                </c:pt>
                <c:pt idx="517">
                  <c:v>59.811191999999998</c:v>
                </c:pt>
                <c:pt idx="518">
                  <c:v>59.811267999999998</c:v>
                </c:pt>
                <c:pt idx="519">
                  <c:v>59.811351999999999</c:v>
                </c:pt>
                <c:pt idx="520">
                  <c:v>59.811432000000003</c:v>
                </c:pt>
                <c:pt idx="521">
                  <c:v>59.811508000000003</c:v>
                </c:pt>
                <c:pt idx="522">
                  <c:v>59.811588</c:v>
                </c:pt>
                <c:pt idx="523">
                  <c:v>59.811664999999998</c:v>
                </c:pt>
                <c:pt idx="524">
                  <c:v>59.811745000000002</c:v>
                </c:pt>
                <c:pt idx="525">
                  <c:v>59.811829000000003</c:v>
                </c:pt>
                <c:pt idx="526">
                  <c:v>59.811905000000003</c:v>
                </c:pt>
                <c:pt idx="527">
                  <c:v>59.811985</c:v>
                </c:pt>
                <c:pt idx="528">
                  <c:v>59.812061</c:v>
                </c:pt>
                <c:pt idx="529">
                  <c:v>59.812145000000001</c:v>
                </c:pt>
                <c:pt idx="530">
                  <c:v>59.812224999999998</c:v>
                </c:pt>
                <c:pt idx="531">
                  <c:v>59.812302000000003</c:v>
                </c:pt>
                <c:pt idx="532">
                  <c:v>59.812385999999996</c:v>
                </c:pt>
                <c:pt idx="533">
                  <c:v>59.812466000000001</c:v>
                </c:pt>
                <c:pt idx="534">
                  <c:v>59.812545999999998</c:v>
                </c:pt>
                <c:pt idx="535">
                  <c:v>59.812629999999999</c:v>
                </c:pt>
                <c:pt idx="536">
                  <c:v>59.812705999999999</c:v>
                </c:pt>
                <c:pt idx="537">
                  <c:v>59.81279</c:v>
                </c:pt>
                <c:pt idx="538">
                  <c:v>59.812869999999997</c:v>
                </c:pt>
                <c:pt idx="539">
                  <c:v>59.812953999999998</c:v>
                </c:pt>
                <c:pt idx="540">
                  <c:v>59.813034000000002</c:v>
                </c:pt>
                <c:pt idx="541">
                  <c:v>59.813113999999999</c:v>
                </c:pt>
                <c:pt idx="542">
                  <c:v>59.813198</c:v>
                </c:pt>
                <c:pt idx="543">
                  <c:v>59.813277999999997</c:v>
                </c:pt>
                <c:pt idx="544">
                  <c:v>59.813361999999998</c:v>
                </c:pt>
                <c:pt idx="545">
                  <c:v>59.813442000000002</c:v>
                </c:pt>
                <c:pt idx="546">
                  <c:v>59.813526000000003</c:v>
                </c:pt>
                <c:pt idx="547">
                  <c:v>59.813606</c:v>
                </c:pt>
                <c:pt idx="548">
                  <c:v>59.813690000000001</c:v>
                </c:pt>
                <c:pt idx="549">
                  <c:v>59.813774000000002</c:v>
                </c:pt>
                <c:pt idx="550">
                  <c:v>59.813853999999999</c:v>
                </c:pt>
                <c:pt idx="551">
                  <c:v>59.813938</c:v>
                </c:pt>
                <c:pt idx="552">
                  <c:v>59.814014</c:v>
                </c:pt>
                <c:pt idx="553">
                  <c:v>59.814098000000001</c:v>
                </c:pt>
                <c:pt idx="554">
                  <c:v>59.814177999999998</c:v>
                </c:pt>
                <c:pt idx="555">
                  <c:v>59.814255000000003</c:v>
                </c:pt>
                <c:pt idx="556">
                  <c:v>59.814335</c:v>
                </c:pt>
                <c:pt idx="557">
                  <c:v>59.814411</c:v>
                </c:pt>
                <c:pt idx="558">
                  <c:v>59.814490999999997</c:v>
                </c:pt>
                <c:pt idx="559">
                  <c:v>59.814568000000001</c:v>
                </c:pt>
                <c:pt idx="560">
                  <c:v>59.814639999999997</c:v>
                </c:pt>
                <c:pt idx="561">
                  <c:v>59.814715999999997</c:v>
                </c:pt>
                <c:pt idx="562">
                  <c:v>59.814788999999998</c:v>
                </c:pt>
                <c:pt idx="563">
                  <c:v>59.814861000000001</c:v>
                </c:pt>
                <c:pt idx="564">
                  <c:v>59.814929999999997</c:v>
                </c:pt>
                <c:pt idx="565">
                  <c:v>59.815002</c:v>
                </c:pt>
                <c:pt idx="566">
                  <c:v>59.815071000000003</c:v>
                </c:pt>
                <c:pt idx="567">
                  <c:v>59.81514</c:v>
                </c:pt>
                <c:pt idx="568">
                  <c:v>59.815207999999998</c:v>
                </c:pt>
                <c:pt idx="569">
                  <c:v>59.815272999999998</c:v>
                </c:pt>
                <c:pt idx="570">
                  <c:v>59.815337999999997</c:v>
                </c:pt>
                <c:pt idx="571">
                  <c:v>59.815403000000003</c:v>
                </c:pt>
                <c:pt idx="572">
                  <c:v>59.815468000000003</c:v>
                </c:pt>
                <c:pt idx="573">
                  <c:v>59.815533000000002</c:v>
                </c:pt>
                <c:pt idx="574">
                  <c:v>59.815593999999997</c:v>
                </c:pt>
                <c:pt idx="575">
                  <c:v>59.815655</c:v>
                </c:pt>
                <c:pt idx="576">
                  <c:v>59.815719999999999</c:v>
                </c:pt>
                <c:pt idx="577">
                  <c:v>59.815781000000001</c:v>
                </c:pt>
                <c:pt idx="578">
                  <c:v>59.815837999999999</c:v>
                </c:pt>
                <c:pt idx="579">
                  <c:v>59.815899000000002</c:v>
                </c:pt>
                <c:pt idx="580">
                  <c:v>59.815956</c:v>
                </c:pt>
                <c:pt idx="581">
                  <c:v>59.816017000000002</c:v>
                </c:pt>
                <c:pt idx="582">
                  <c:v>59.816077999999997</c:v>
                </c:pt>
                <c:pt idx="583">
                  <c:v>59.816139</c:v>
                </c:pt>
                <c:pt idx="584">
                  <c:v>59.816200000000002</c:v>
                </c:pt>
                <c:pt idx="585">
                  <c:v>59.816260999999997</c:v>
                </c:pt>
                <c:pt idx="586">
                  <c:v>59.816322</c:v>
                </c:pt>
                <c:pt idx="587">
                  <c:v>59.816383000000002</c:v>
                </c:pt>
                <c:pt idx="588">
                  <c:v>59.816443999999997</c:v>
                </c:pt>
                <c:pt idx="589">
                  <c:v>59.816504999999999</c:v>
                </c:pt>
                <c:pt idx="590">
                  <c:v>59.816566000000002</c:v>
                </c:pt>
                <c:pt idx="591">
                  <c:v>59.816628000000001</c:v>
                </c:pt>
                <c:pt idx="592">
                  <c:v>59.816688999999997</c:v>
                </c:pt>
                <c:pt idx="593">
                  <c:v>59.816749999999999</c:v>
                </c:pt>
                <c:pt idx="594">
                  <c:v>59.816811000000001</c:v>
                </c:pt>
                <c:pt idx="595">
                  <c:v>59.816871999999996</c:v>
                </c:pt>
                <c:pt idx="596">
                  <c:v>59.816935999999998</c:v>
                </c:pt>
                <c:pt idx="597">
                  <c:v>59.816997999999998</c:v>
                </c:pt>
                <c:pt idx="598">
                  <c:v>59.817059</c:v>
                </c:pt>
                <c:pt idx="599">
                  <c:v>59.817123000000002</c:v>
                </c:pt>
                <c:pt idx="600">
                  <c:v>59.817188000000002</c:v>
                </c:pt>
                <c:pt idx="601">
                  <c:v>59.817248999999997</c:v>
                </c:pt>
                <c:pt idx="602">
                  <c:v>59.817314000000003</c:v>
                </c:pt>
                <c:pt idx="603">
                  <c:v>59.817374999999998</c:v>
                </c:pt>
                <c:pt idx="604">
                  <c:v>59.817436000000001</c:v>
                </c:pt>
                <c:pt idx="605">
                  <c:v>59.817497000000003</c:v>
                </c:pt>
                <c:pt idx="606">
                  <c:v>59.817557999999998</c:v>
                </c:pt>
                <c:pt idx="607">
                  <c:v>59.817622999999998</c:v>
                </c:pt>
                <c:pt idx="608">
                  <c:v>59.817684</c:v>
                </c:pt>
                <c:pt idx="609">
                  <c:v>59.817745000000002</c:v>
                </c:pt>
                <c:pt idx="610">
                  <c:v>59.817805999999997</c:v>
                </c:pt>
                <c:pt idx="611">
                  <c:v>59.817870999999997</c:v>
                </c:pt>
                <c:pt idx="612">
                  <c:v>59.817931999999999</c:v>
                </c:pt>
                <c:pt idx="613">
                  <c:v>59.817988999999997</c:v>
                </c:pt>
                <c:pt idx="614">
                  <c:v>59.818049999999999</c:v>
                </c:pt>
                <c:pt idx="615">
                  <c:v>59.818111000000002</c:v>
                </c:pt>
                <c:pt idx="616">
                  <c:v>59.818171999999997</c:v>
                </c:pt>
                <c:pt idx="617">
                  <c:v>59.81823</c:v>
                </c:pt>
                <c:pt idx="618">
                  <c:v>59.818291000000002</c:v>
                </c:pt>
                <c:pt idx="619">
                  <c:v>59.818348</c:v>
                </c:pt>
                <c:pt idx="620">
                  <c:v>59.818404999999998</c:v>
                </c:pt>
                <c:pt idx="621">
                  <c:v>59.818461999999997</c:v>
                </c:pt>
                <c:pt idx="622">
                  <c:v>59.818519999999999</c:v>
                </c:pt>
                <c:pt idx="623">
                  <c:v>59.818576999999998</c:v>
                </c:pt>
                <c:pt idx="624">
                  <c:v>59.818634000000003</c:v>
                </c:pt>
                <c:pt idx="625">
                  <c:v>59.818686999999997</c:v>
                </c:pt>
                <c:pt idx="626">
                  <c:v>59.818745</c:v>
                </c:pt>
                <c:pt idx="627">
                  <c:v>59.818798000000001</c:v>
                </c:pt>
                <c:pt idx="628">
                  <c:v>59.818851000000002</c:v>
                </c:pt>
                <c:pt idx="629">
                  <c:v>59.818905000000001</c:v>
                </c:pt>
                <c:pt idx="630">
                  <c:v>59.818958000000002</c:v>
                </c:pt>
                <c:pt idx="631">
                  <c:v>59.819012000000001</c:v>
                </c:pt>
                <c:pt idx="632">
                  <c:v>59.819060999999998</c:v>
                </c:pt>
                <c:pt idx="633">
                  <c:v>59.819114999999996</c:v>
                </c:pt>
                <c:pt idx="634">
                  <c:v>59.819164000000001</c:v>
                </c:pt>
                <c:pt idx="635">
                  <c:v>59.819217999999999</c:v>
                </c:pt>
                <c:pt idx="636">
                  <c:v>59.819267000000004</c:v>
                </c:pt>
                <c:pt idx="637">
                  <c:v>59.819321000000002</c:v>
                </c:pt>
                <c:pt idx="638">
                  <c:v>59.819369999999999</c:v>
                </c:pt>
                <c:pt idx="639">
                  <c:v>59.819420000000001</c:v>
                </c:pt>
                <c:pt idx="640">
                  <c:v>59.819465999999998</c:v>
                </c:pt>
                <c:pt idx="641">
                  <c:v>59.819515000000003</c:v>
                </c:pt>
                <c:pt idx="642">
                  <c:v>59.819564999999997</c:v>
                </c:pt>
                <c:pt idx="643">
                  <c:v>59.819611000000002</c:v>
                </c:pt>
                <c:pt idx="644">
                  <c:v>59.819664000000003</c:v>
                </c:pt>
                <c:pt idx="645">
                  <c:v>59.819710000000001</c:v>
                </c:pt>
                <c:pt idx="646">
                  <c:v>59.819758999999998</c:v>
                </c:pt>
                <c:pt idx="647">
                  <c:v>59.819805000000002</c:v>
                </c:pt>
                <c:pt idx="648">
                  <c:v>59.819854999999997</c:v>
                </c:pt>
                <c:pt idx="649">
                  <c:v>59.819904000000001</c:v>
                </c:pt>
                <c:pt idx="650">
                  <c:v>59.819954000000003</c:v>
                </c:pt>
                <c:pt idx="651">
                  <c:v>59.820003999999997</c:v>
                </c:pt>
                <c:pt idx="652">
                  <c:v>59.820048999999997</c:v>
                </c:pt>
                <c:pt idx="653">
                  <c:v>59.820098999999999</c:v>
                </c:pt>
                <c:pt idx="654">
                  <c:v>59.820148000000003</c:v>
                </c:pt>
                <c:pt idx="655">
                  <c:v>59.820197999999998</c:v>
                </c:pt>
                <c:pt idx="656">
                  <c:v>59.820247999999999</c:v>
                </c:pt>
                <c:pt idx="657">
                  <c:v>59.820296999999997</c:v>
                </c:pt>
                <c:pt idx="658">
                  <c:v>59.820346999999998</c:v>
                </c:pt>
                <c:pt idx="659">
                  <c:v>59.820396000000002</c:v>
                </c:pt>
                <c:pt idx="660">
                  <c:v>59.820445999999997</c:v>
                </c:pt>
                <c:pt idx="661">
                  <c:v>59.820495999999999</c:v>
                </c:pt>
                <c:pt idx="662">
                  <c:v>59.820545000000003</c:v>
                </c:pt>
                <c:pt idx="663">
                  <c:v>59.820594999999997</c:v>
                </c:pt>
                <c:pt idx="664">
                  <c:v>59.820647999999998</c:v>
                </c:pt>
                <c:pt idx="665">
                  <c:v>59.820701999999997</c:v>
                </c:pt>
                <c:pt idx="666">
                  <c:v>59.820751000000001</c:v>
                </c:pt>
                <c:pt idx="667">
                  <c:v>59.820801000000003</c:v>
                </c:pt>
                <c:pt idx="668">
                  <c:v>59.82085</c:v>
                </c:pt>
                <c:pt idx="669">
                  <c:v>59.820900000000002</c:v>
                </c:pt>
                <c:pt idx="670">
                  <c:v>59.820950000000003</c:v>
                </c:pt>
                <c:pt idx="671">
                  <c:v>59.820999</c:v>
                </c:pt>
                <c:pt idx="672">
                  <c:v>59.821049000000002</c:v>
                </c:pt>
                <c:pt idx="673">
                  <c:v>59.821097999999999</c:v>
                </c:pt>
                <c:pt idx="674">
                  <c:v>59.821151999999998</c:v>
                </c:pt>
                <c:pt idx="675">
                  <c:v>59.821201000000002</c:v>
                </c:pt>
                <c:pt idx="676">
                  <c:v>59.821247</c:v>
                </c:pt>
                <c:pt idx="677">
                  <c:v>59.821297000000001</c:v>
                </c:pt>
                <c:pt idx="678">
                  <c:v>59.821342000000001</c:v>
                </c:pt>
                <c:pt idx="679">
                  <c:v>59.821392000000003</c:v>
                </c:pt>
                <c:pt idx="680">
                  <c:v>59.821441999999998</c:v>
                </c:pt>
                <c:pt idx="681">
                  <c:v>59.821486999999998</c:v>
                </c:pt>
                <c:pt idx="682">
                  <c:v>59.821533000000002</c:v>
                </c:pt>
                <c:pt idx="683">
                  <c:v>59.821579</c:v>
                </c:pt>
                <c:pt idx="684">
                  <c:v>59.821629000000001</c:v>
                </c:pt>
                <c:pt idx="685">
                  <c:v>59.821671000000002</c:v>
                </c:pt>
                <c:pt idx="686">
                  <c:v>59.821719999999999</c:v>
                </c:pt>
                <c:pt idx="687">
                  <c:v>59.821765999999997</c:v>
                </c:pt>
                <c:pt idx="688">
                  <c:v>59.821807999999997</c:v>
                </c:pt>
                <c:pt idx="689">
                  <c:v>59.821854000000002</c:v>
                </c:pt>
                <c:pt idx="690">
                  <c:v>59.821899000000002</c:v>
                </c:pt>
                <c:pt idx="691">
                  <c:v>59.821944999999999</c:v>
                </c:pt>
                <c:pt idx="692">
                  <c:v>59.821987</c:v>
                </c:pt>
                <c:pt idx="693">
                  <c:v>59.822029000000001</c:v>
                </c:pt>
                <c:pt idx="694">
                  <c:v>59.822074999999998</c:v>
                </c:pt>
                <c:pt idx="695">
                  <c:v>59.822116999999999</c:v>
                </c:pt>
                <c:pt idx="696">
                  <c:v>59.822158999999999</c:v>
                </c:pt>
                <c:pt idx="697">
                  <c:v>59.822204999999997</c:v>
                </c:pt>
                <c:pt idx="698">
                  <c:v>59.822246999999997</c:v>
                </c:pt>
                <c:pt idx="699">
                  <c:v>59.822288999999998</c:v>
                </c:pt>
                <c:pt idx="700">
                  <c:v>59.822330000000001</c:v>
                </c:pt>
                <c:pt idx="701">
                  <c:v>59.822372000000001</c:v>
                </c:pt>
                <c:pt idx="702">
                  <c:v>59.822417999999999</c:v>
                </c:pt>
                <c:pt idx="703">
                  <c:v>59.82246</c:v>
                </c:pt>
                <c:pt idx="704">
                  <c:v>59.822502</c:v>
                </c:pt>
                <c:pt idx="705">
                  <c:v>59.822544000000001</c:v>
                </c:pt>
                <c:pt idx="706">
                  <c:v>59.822586000000001</c:v>
                </c:pt>
                <c:pt idx="707">
                  <c:v>59.822631999999999</c:v>
                </c:pt>
                <c:pt idx="708">
                  <c:v>59.822670000000002</c:v>
                </c:pt>
                <c:pt idx="709">
                  <c:v>59.822712000000003</c:v>
                </c:pt>
                <c:pt idx="710">
                  <c:v>59.822758</c:v>
                </c:pt>
                <c:pt idx="711">
                  <c:v>59.822800000000001</c:v>
                </c:pt>
                <c:pt idx="712">
                  <c:v>59.822842000000001</c:v>
                </c:pt>
                <c:pt idx="713">
                  <c:v>59.822884000000002</c:v>
                </c:pt>
                <c:pt idx="714">
                  <c:v>59.822926000000002</c:v>
                </c:pt>
                <c:pt idx="715">
                  <c:v>59.822968000000003</c:v>
                </c:pt>
                <c:pt idx="716">
                  <c:v>59.823008999999999</c:v>
                </c:pt>
                <c:pt idx="717">
                  <c:v>59.823051</c:v>
                </c:pt>
                <c:pt idx="718">
                  <c:v>59.823096999999997</c:v>
                </c:pt>
                <c:pt idx="719">
                  <c:v>59.823138999999998</c:v>
                </c:pt>
                <c:pt idx="720">
                  <c:v>59.823180999999998</c:v>
                </c:pt>
                <c:pt idx="721">
                  <c:v>59.823219000000002</c:v>
                </c:pt>
                <c:pt idx="722">
                  <c:v>59.823264999999999</c:v>
                </c:pt>
                <c:pt idx="723">
                  <c:v>59.823307</c:v>
                </c:pt>
                <c:pt idx="724">
                  <c:v>59.823349</c:v>
                </c:pt>
                <c:pt idx="725">
                  <c:v>59.823391000000001</c:v>
                </c:pt>
                <c:pt idx="726">
                  <c:v>59.823436999999998</c:v>
                </c:pt>
                <c:pt idx="727">
                  <c:v>59.823478999999999</c:v>
                </c:pt>
                <c:pt idx="728">
                  <c:v>59.823521</c:v>
                </c:pt>
                <c:pt idx="729">
                  <c:v>59.823563</c:v>
                </c:pt>
                <c:pt idx="730">
                  <c:v>59.823608</c:v>
                </c:pt>
                <c:pt idx="731">
                  <c:v>59.823650000000001</c:v>
                </c:pt>
                <c:pt idx="732">
                  <c:v>59.823692000000001</c:v>
                </c:pt>
                <c:pt idx="733">
                  <c:v>59.823734000000002</c:v>
                </c:pt>
                <c:pt idx="734">
                  <c:v>59.823779999999999</c:v>
                </c:pt>
                <c:pt idx="735">
                  <c:v>59.823822</c:v>
                </c:pt>
                <c:pt idx="736">
                  <c:v>59.823860000000003</c:v>
                </c:pt>
                <c:pt idx="737">
                  <c:v>59.823906000000001</c:v>
                </c:pt>
                <c:pt idx="738">
                  <c:v>59.823948000000001</c:v>
                </c:pt>
                <c:pt idx="739">
                  <c:v>59.823985999999998</c:v>
                </c:pt>
                <c:pt idx="740">
                  <c:v>59.824027999999998</c:v>
                </c:pt>
                <c:pt idx="741">
                  <c:v>59.824074000000003</c:v>
                </c:pt>
                <c:pt idx="742">
                  <c:v>59.824112</c:v>
                </c:pt>
                <c:pt idx="743">
                  <c:v>59.824154</c:v>
                </c:pt>
                <c:pt idx="744">
                  <c:v>59.824191999999996</c:v>
                </c:pt>
                <c:pt idx="745">
                  <c:v>59.824238000000001</c:v>
                </c:pt>
                <c:pt idx="746">
                  <c:v>59.824275999999998</c:v>
                </c:pt>
                <c:pt idx="747">
                  <c:v>59.824314000000001</c:v>
                </c:pt>
                <c:pt idx="748">
                  <c:v>59.824356000000002</c:v>
                </c:pt>
                <c:pt idx="749">
                  <c:v>59.824398000000002</c:v>
                </c:pt>
                <c:pt idx="750">
                  <c:v>59.824435999999999</c:v>
                </c:pt>
                <c:pt idx="751">
                  <c:v>59.824477999999999</c:v>
                </c:pt>
                <c:pt idx="752">
                  <c:v>59.824516000000003</c:v>
                </c:pt>
                <c:pt idx="753">
                  <c:v>59.824553999999999</c:v>
                </c:pt>
                <c:pt idx="754">
                  <c:v>59.824593</c:v>
                </c:pt>
                <c:pt idx="755">
                  <c:v>59.824630999999997</c:v>
                </c:pt>
                <c:pt idx="756">
                  <c:v>59.824669</c:v>
                </c:pt>
                <c:pt idx="757">
                  <c:v>59.824706999999997</c:v>
                </c:pt>
                <c:pt idx="758">
                  <c:v>59.824748999999997</c:v>
                </c:pt>
                <c:pt idx="759">
                  <c:v>59.824787000000001</c:v>
                </c:pt>
                <c:pt idx="760">
                  <c:v>59.824821</c:v>
                </c:pt>
                <c:pt idx="761">
                  <c:v>59.824863000000001</c:v>
                </c:pt>
                <c:pt idx="762">
                  <c:v>59.824902000000002</c:v>
                </c:pt>
                <c:pt idx="763">
                  <c:v>59.824939999999998</c:v>
                </c:pt>
                <c:pt idx="764">
                  <c:v>59.824978000000002</c:v>
                </c:pt>
                <c:pt idx="765">
                  <c:v>59.825015999999998</c:v>
                </c:pt>
                <c:pt idx="766">
                  <c:v>59.825054000000002</c:v>
                </c:pt>
                <c:pt idx="767">
                  <c:v>59.825091999999998</c:v>
                </c:pt>
                <c:pt idx="768">
                  <c:v>59.825130000000001</c:v>
                </c:pt>
                <c:pt idx="769">
                  <c:v>59.825169000000002</c:v>
                </c:pt>
                <c:pt idx="770">
                  <c:v>59.825211000000003</c:v>
                </c:pt>
                <c:pt idx="771">
                  <c:v>59.825245000000002</c:v>
                </c:pt>
                <c:pt idx="772">
                  <c:v>59.825282999999999</c:v>
                </c:pt>
                <c:pt idx="773">
                  <c:v>59.825324999999999</c:v>
                </c:pt>
                <c:pt idx="774">
                  <c:v>59.825363000000003</c:v>
                </c:pt>
                <c:pt idx="775">
                  <c:v>59.825397000000002</c:v>
                </c:pt>
                <c:pt idx="776">
                  <c:v>59.825439000000003</c:v>
                </c:pt>
                <c:pt idx="777">
                  <c:v>59.825477999999997</c:v>
                </c:pt>
                <c:pt idx="778">
                  <c:v>59.825516</c:v>
                </c:pt>
                <c:pt idx="779">
                  <c:v>59.825558000000001</c:v>
                </c:pt>
                <c:pt idx="780">
                  <c:v>59.825595999999997</c:v>
                </c:pt>
                <c:pt idx="781">
                  <c:v>59.825629999999997</c:v>
                </c:pt>
                <c:pt idx="782">
                  <c:v>59.825671999999997</c:v>
                </c:pt>
                <c:pt idx="783">
                  <c:v>59.825710000000001</c:v>
                </c:pt>
                <c:pt idx="784">
                  <c:v>59.825747999999997</c:v>
                </c:pt>
                <c:pt idx="785">
                  <c:v>59.825789999999998</c:v>
                </c:pt>
                <c:pt idx="786">
                  <c:v>59.825828999999999</c:v>
                </c:pt>
                <c:pt idx="787">
                  <c:v>59.825862999999998</c:v>
                </c:pt>
                <c:pt idx="788">
                  <c:v>59.825904999999999</c:v>
                </c:pt>
                <c:pt idx="789">
                  <c:v>59.825943000000002</c:v>
                </c:pt>
                <c:pt idx="790">
                  <c:v>59.825980999999999</c:v>
                </c:pt>
                <c:pt idx="791">
                  <c:v>59.826019000000002</c:v>
                </c:pt>
                <c:pt idx="792">
                  <c:v>59.826056999999999</c:v>
                </c:pt>
                <c:pt idx="793">
                  <c:v>59.826096</c:v>
                </c:pt>
                <c:pt idx="794">
                  <c:v>59.826134000000003</c:v>
                </c:pt>
                <c:pt idx="795">
                  <c:v>59.826172</c:v>
                </c:pt>
                <c:pt idx="796">
                  <c:v>59.826210000000003</c:v>
                </c:pt>
                <c:pt idx="797">
                  <c:v>59.826248</c:v>
                </c:pt>
                <c:pt idx="798">
                  <c:v>59.826286000000003</c:v>
                </c:pt>
                <c:pt idx="799">
                  <c:v>59.826324</c:v>
                </c:pt>
                <c:pt idx="800">
                  <c:v>59.826363000000001</c:v>
                </c:pt>
                <c:pt idx="801">
                  <c:v>59.826400999999997</c:v>
                </c:pt>
                <c:pt idx="802">
                  <c:v>59.826434999999996</c:v>
                </c:pt>
                <c:pt idx="803">
                  <c:v>59.826476999999997</c:v>
                </c:pt>
                <c:pt idx="804">
                  <c:v>59.826515000000001</c:v>
                </c:pt>
                <c:pt idx="805">
                  <c:v>59.826549999999997</c:v>
                </c:pt>
                <c:pt idx="806">
                  <c:v>59.826588000000001</c:v>
                </c:pt>
                <c:pt idx="807">
                  <c:v>59.826625999999997</c:v>
                </c:pt>
                <c:pt idx="808">
                  <c:v>59.826659999999997</c:v>
                </c:pt>
                <c:pt idx="809">
                  <c:v>59.826701999999997</c:v>
                </c:pt>
                <c:pt idx="810">
                  <c:v>59.826735999999997</c:v>
                </c:pt>
                <c:pt idx="811">
                  <c:v>59.826771000000001</c:v>
                </c:pt>
                <c:pt idx="812">
                  <c:v>59.826808999999997</c:v>
                </c:pt>
                <c:pt idx="813">
                  <c:v>59.826847000000001</c:v>
                </c:pt>
                <c:pt idx="814">
                  <c:v>59.826881</c:v>
                </c:pt>
                <c:pt idx="815">
                  <c:v>59.826920000000001</c:v>
                </c:pt>
                <c:pt idx="816">
                  <c:v>59.826954000000001</c:v>
                </c:pt>
                <c:pt idx="817">
                  <c:v>59.826991999999997</c:v>
                </c:pt>
                <c:pt idx="818">
                  <c:v>59.827030000000001</c:v>
                </c:pt>
                <c:pt idx="819">
                  <c:v>59.827064999999997</c:v>
                </c:pt>
                <c:pt idx="820">
                  <c:v>59.827103000000001</c:v>
                </c:pt>
                <c:pt idx="821">
                  <c:v>59.827137</c:v>
                </c:pt>
                <c:pt idx="822">
                  <c:v>59.827171</c:v>
                </c:pt>
                <c:pt idx="823">
                  <c:v>59.827209000000003</c:v>
                </c:pt>
                <c:pt idx="824">
                  <c:v>59.827244</c:v>
                </c:pt>
                <c:pt idx="825">
                  <c:v>59.827278</c:v>
                </c:pt>
                <c:pt idx="826">
                  <c:v>59.827316000000003</c:v>
                </c:pt>
                <c:pt idx="827">
                  <c:v>59.827351</c:v>
                </c:pt>
                <c:pt idx="828">
                  <c:v>59.827388999999997</c:v>
                </c:pt>
                <c:pt idx="829">
                  <c:v>59.827423000000003</c:v>
                </c:pt>
                <c:pt idx="830">
                  <c:v>59.827457000000003</c:v>
                </c:pt>
                <c:pt idx="831">
                  <c:v>59.827495999999996</c:v>
                </c:pt>
                <c:pt idx="832">
                  <c:v>59.827530000000003</c:v>
                </c:pt>
                <c:pt idx="833">
                  <c:v>59.827567999999999</c:v>
                </c:pt>
                <c:pt idx="834">
                  <c:v>59.827601999999999</c:v>
                </c:pt>
                <c:pt idx="835">
                  <c:v>59.827637000000003</c:v>
                </c:pt>
                <c:pt idx="836">
                  <c:v>59.827674999999999</c:v>
                </c:pt>
                <c:pt idx="837">
                  <c:v>59.827708999999999</c:v>
                </c:pt>
                <c:pt idx="838">
                  <c:v>59.827744000000003</c:v>
                </c:pt>
                <c:pt idx="839">
                  <c:v>59.827781999999999</c:v>
                </c:pt>
                <c:pt idx="840">
                  <c:v>59.827815999999999</c:v>
                </c:pt>
                <c:pt idx="841">
                  <c:v>59.827854000000002</c:v>
                </c:pt>
                <c:pt idx="842">
                  <c:v>59.827891999999999</c:v>
                </c:pt>
                <c:pt idx="843">
                  <c:v>59.827927000000003</c:v>
                </c:pt>
                <c:pt idx="844">
                  <c:v>59.827964999999999</c:v>
                </c:pt>
                <c:pt idx="845">
                  <c:v>59.827998999999998</c:v>
                </c:pt>
                <c:pt idx="846">
                  <c:v>59.828032999999998</c:v>
                </c:pt>
                <c:pt idx="847">
                  <c:v>59.828071999999999</c:v>
                </c:pt>
                <c:pt idx="848">
                  <c:v>59.828110000000002</c:v>
                </c:pt>
                <c:pt idx="849">
                  <c:v>59.828144000000002</c:v>
                </c:pt>
                <c:pt idx="850">
                  <c:v>59.828181999999998</c:v>
                </c:pt>
                <c:pt idx="851">
                  <c:v>59.828217000000002</c:v>
                </c:pt>
                <c:pt idx="852">
                  <c:v>59.828254999999999</c:v>
                </c:pt>
                <c:pt idx="853">
                  <c:v>59.828293000000002</c:v>
                </c:pt>
                <c:pt idx="854">
                  <c:v>59.828327000000002</c:v>
                </c:pt>
                <c:pt idx="855">
                  <c:v>59.828364999999998</c:v>
                </c:pt>
                <c:pt idx="856">
                  <c:v>59.828400000000002</c:v>
                </c:pt>
                <c:pt idx="857">
                  <c:v>59.828434000000001</c:v>
                </c:pt>
                <c:pt idx="858">
                  <c:v>59.828476000000002</c:v>
                </c:pt>
                <c:pt idx="859">
                  <c:v>59.828510000000001</c:v>
                </c:pt>
                <c:pt idx="860">
                  <c:v>59.828544999999998</c:v>
                </c:pt>
                <c:pt idx="861">
                  <c:v>59.828583000000002</c:v>
                </c:pt>
                <c:pt idx="862">
                  <c:v>59.828617000000001</c:v>
                </c:pt>
                <c:pt idx="863">
                  <c:v>59.828654999999998</c:v>
                </c:pt>
                <c:pt idx="864">
                  <c:v>59.828693000000001</c:v>
                </c:pt>
                <c:pt idx="865">
                  <c:v>59.828727999999998</c:v>
                </c:pt>
                <c:pt idx="866">
                  <c:v>59.828766000000002</c:v>
                </c:pt>
                <c:pt idx="867">
                  <c:v>59.828803999999998</c:v>
                </c:pt>
                <c:pt idx="868">
                  <c:v>59.828837999999998</c:v>
                </c:pt>
                <c:pt idx="869">
                  <c:v>59.828876000000001</c:v>
                </c:pt>
                <c:pt idx="870">
                  <c:v>59.828910999999998</c:v>
                </c:pt>
                <c:pt idx="871">
                  <c:v>59.828949000000001</c:v>
                </c:pt>
                <c:pt idx="872">
                  <c:v>59.828986999999998</c:v>
                </c:pt>
                <c:pt idx="873">
                  <c:v>59.829020999999997</c:v>
                </c:pt>
                <c:pt idx="874">
                  <c:v>59.829056000000001</c:v>
                </c:pt>
                <c:pt idx="875">
                  <c:v>59.829093999999998</c:v>
                </c:pt>
                <c:pt idx="876">
                  <c:v>59.829132000000001</c:v>
                </c:pt>
                <c:pt idx="877">
                  <c:v>59.829169999999998</c:v>
                </c:pt>
                <c:pt idx="878">
                  <c:v>59.829205000000002</c:v>
                </c:pt>
                <c:pt idx="879">
                  <c:v>59.829242999999998</c:v>
                </c:pt>
                <c:pt idx="880">
                  <c:v>59.829281000000002</c:v>
                </c:pt>
                <c:pt idx="881">
                  <c:v>59.829318999999998</c:v>
                </c:pt>
                <c:pt idx="882">
                  <c:v>59.829352999999998</c:v>
                </c:pt>
                <c:pt idx="883">
                  <c:v>59.829391000000001</c:v>
                </c:pt>
                <c:pt idx="884">
                  <c:v>59.829430000000002</c:v>
                </c:pt>
                <c:pt idx="885">
                  <c:v>59.829464000000002</c:v>
                </c:pt>
                <c:pt idx="886">
                  <c:v>59.829506000000002</c:v>
                </c:pt>
                <c:pt idx="887">
                  <c:v>59.829540000000001</c:v>
                </c:pt>
                <c:pt idx="888">
                  <c:v>59.829577999999998</c:v>
                </c:pt>
                <c:pt idx="889">
                  <c:v>59.829616999999999</c:v>
                </c:pt>
                <c:pt idx="890">
                  <c:v>59.829655000000002</c:v>
                </c:pt>
                <c:pt idx="891">
                  <c:v>59.829689000000002</c:v>
                </c:pt>
                <c:pt idx="892">
                  <c:v>59.829731000000002</c:v>
                </c:pt>
                <c:pt idx="893">
                  <c:v>59.829765000000002</c:v>
                </c:pt>
                <c:pt idx="894">
                  <c:v>59.829802999999998</c:v>
                </c:pt>
                <c:pt idx="895">
                  <c:v>59.829844999999999</c:v>
                </c:pt>
                <c:pt idx="896">
                  <c:v>59.829880000000003</c:v>
                </c:pt>
                <c:pt idx="897">
                  <c:v>59.829917999999999</c:v>
                </c:pt>
                <c:pt idx="898">
                  <c:v>59.82996</c:v>
                </c:pt>
                <c:pt idx="899">
                  <c:v>59.829993999999999</c:v>
                </c:pt>
                <c:pt idx="900">
                  <c:v>59.830032000000003</c:v>
                </c:pt>
                <c:pt idx="901">
                  <c:v>59.830074000000003</c:v>
                </c:pt>
                <c:pt idx="902">
                  <c:v>59.830112</c:v>
                </c:pt>
                <c:pt idx="903">
                  <c:v>59.830151000000001</c:v>
                </c:pt>
                <c:pt idx="904">
                  <c:v>59.830193000000001</c:v>
                </c:pt>
                <c:pt idx="905">
                  <c:v>59.830227000000001</c:v>
                </c:pt>
                <c:pt idx="906">
                  <c:v>59.830264999999997</c:v>
                </c:pt>
                <c:pt idx="907">
                  <c:v>59.830306999999998</c:v>
                </c:pt>
                <c:pt idx="908">
                  <c:v>59.830345000000001</c:v>
                </c:pt>
                <c:pt idx="909">
                  <c:v>59.830382999999998</c:v>
                </c:pt>
                <c:pt idx="910">
                  <c:v>59.830424999999998</c:v>
                </c:pt>
                <c:pt idx="911">
                  <c:v>59.830463000000002</c:v>
                </c:pt>
                <c:pt idx="912">
                  <c:v>59.830502000000003</c:v>
                </c:pt>
                <c:pt idx="913">
                  <c:v>59.830544000000003</c:v>
                </c:pt>
                <c:pt idx="914">
                  <c:v>59.830582</c:v>
                </c:pt>
                <c:pt idx="915">
                  <c:v>59.830620000000003</c:v>
                </c:pt>
                <c:pt idx="916">
                  <c:v>59.830658</c:v>
                </c:pt>
                <c:pt idx="917">
                  <c:v>59.830703999999997</c:v>
                </c:pt>
                <c:pt idx="918">
                  <c:v>59.830742000000001</c:v>
                </c:pt>
                <c:pt idx="919">
                  <c:v>59.830779999999997</c:v>
                </c:pt>
                <c:pt idx="920">
                  <c:v>59.830821999999998</c:v>
                </c:pt>
                <c:pt idx="921">
                  <c:v>59.830860000000001</c:v>
                </c:pt>
                <c:pt idx="922">
                  <c:v>59.830902000000002</c:v>
                </c:pt>
                <c:pt idx="923">
                  <c:v>59.830939999999998</c:v>
                </c:pt>
                <c:pt idx="924">
                  <c:v>59.830981999999999</c:v>
                </c:pt>
                <c:pt idx="925">
                  <c:v>59.831020000000002</c:v>
                </c:pt>
                <c:pt idx="926">
                  <c:v>59.831059000000003</c:v>
                </c:pt>
                <c:pt idx="927">
                  <c:v>59.831104000000003</c:v>
                </c:pt>
                <c:pt idx="928">
                  <c:v>59.831142</c:v>
                </c:pt>
                <c:pt idx="929">
                  <c:v>59.831181000000001</c:v>
                </c:pt>
                <c:pt idx="930">
                  <c:v>59.831226000000001</c:v>
                </c:pt>
                <c:pt idx="931">
                  <c:v>59.831263999999997</c:v>
                </c:pt>
                <c:pt idx="932">
                  <c:v>59.831302999999998</c:v>
                </c:pt>
                <c:pt idx="933">
                  <c:v>59.831344999999999</c:v>
                </c:pt>
                <c:pt idx="934">
                  <c:v>59.831386999999999</c:v>
                </c:pt>
                <c:pt idx="935">
                  <c:v>59.831425000000003</c:v>
                </c:pt>
                <c:pt idx="936">
                  <c:v>59.831467000000004</c:v>
                </c:pt>
                <c:pt idx="937">
                  <c:v>59.831508999999997</c:v>
                </c:pt>
                <c:pt idx="938">
                  <c:v>59.831550999999997</c:v>
                </c:pt>
                <c:pt idx="939">
                  <c:v>59.831589000000001</c:v>
                </c:pt>
                <c:pt idx="940">
                  <c:v>59.831626999999997</c:v>
                </c:pt>
                <c:pt idx="941">
                  <c:v>59.831673000000002</c:v>
                </c:pt>
                <c:pt idx="942">
                  <c:v>59.831710999999999</c:v>
                </c:pt>
                <c:pt idx="943">
                  <c:v>59.831752999999999</c:v>
                </c:pt>
                <c:pt idx="944">
                  <c:v>59.831795</c:v>
                </c:pt>
                <c:pt idx="945">
                  <c:v>59.831833000000003</c:v>
                </c:pt>
                <c:pt idx="946">
                  <c:v>59.831874999999997</c:v>
                </c:pt>
                <c:pt idx="947">
                  <c:v>59.831916999999997</c:v>
                </c:pt>
                <c:pt idx="948">
                  <c:v>59.831958999999998</c:v>
                </c:pt>
                <c:pt idx="949">
                  <c:v>59.831997000000001</c:v>
                </c:pt>
                <c:pt idx="950">
                  <c:v>59.832039000000002</c:v>
                </c:pt>
                <c:pt idx="951">
                  <c:v>59.832084999999999</c:v>
                </c:pt>
                <c:pt idx="952">
                  <c:v>59.832123000000003</c:v>
                </c:pt>
                <c:pt idx="953">
                  <c:v>59.832165000000003</c:v>
                </c:pt>
                <c:pt idx="954">
                  <c:v>59.832203</c:v>
                </c:pt>
                <c:pt idx="955">
                  <c:v>59.832248999999997</c:v>
                </c:pt>
                <c:pt idx="956">
                  <c:v>59.832287000000001</c:v>
                </c:pt>
                <c:pt idx="957">
                  <c:v>59.832329000000001</c:v>
                </c:pt>
                <c:pt idx="958">
                  <c:v>59.832374999999999</c:v>
                </c:pt>
                <c:pt idx="959">
                  <c:v>59.832413000000003</c:v>
                </c:pt>
                <c:pt idx="960">
                  <c:v>59.832455000000003</c:v>
                </c:pt>
                <c:pt idx="961">
                  <c:v>59.832496999999996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61931808"/>
        <c:axId val="202361008"/>
        <c:extLst/>
      </c:scatterChart>
      <c:valAx>
        <c:axId val="161931808"/>
        <c:scaling>
          <c:orientation val="minMax"/>
          <c:max val="2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Time(s)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202361008"/>
        <c:crosses val="autoZero"/>
        <c:crossBetween val="midCat"/>
      </c:valAx>
      <c:valAx>
        <c:axId val="202361008"/>
        <c:scaling>
          <c:orientation val="minMax"/>
          <c:min val="59.3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Frequency</a:t>
                </a:r>
                <a:r>
                  <a:rPr lang="en-US" baseline="0"/>
                  <a:t> (Hz)</a:t>
                </a:r>
                <a:endParaRPr lang="en-US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1931808"/>
        <c:crosses val="autoZero"/>
        <c:crossBetween val="midCat"/>
      </c:valAx>
      <c:spPr>
        <a:noFill/>
        <a:ln w="25400">
          <a:noFill/>
        </a:ln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2018 RRS Mix</a:t>
            </a:r>
            <a:r>
              <a:rPr lang="en-US" baseline="0"/>
              <a:t> Breakdown</a:t>
            </a:r>
            <a:endParaRPr lang="en-US"/>
          </a:p>
        </c:rich>
      </c:tx>
      <c:layout>
        <c:manualLayout>
          <c:xMode val="edge"/>
          <c:yMode val="edge"/>
          <c:x val="0.40393744531933506"/>
          <c:y val="2.77777777777777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stat!$A$22</c:f>
              <c:strCache>
                <c:ptCount val="1"/>
                <c:pt idx="0">
                  <c:v> Gas%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stat!$B$21:$C$21</c:f>
              <c:strCache>
                <c:ptCount val="2"/>
                <c:pt idx="0">
                  <c:v>inertia&lt;250 GWs</c:v>
                </c:pt>
                <c:pt idx="1">
                  <c:v>inertia&gt;=250 GWs</c:v>
                </c:pt>
              </c:strCache>
            </c:strRef>
          </c:cat>
          <c:val>
            <c:numRef>
              <c:f>stat!$B$22:$C$22</c:f>
              <c:numCache>
                <c:formatCode>0%</c:formatCode>
                <c:ptCount val="2"/>
                <c:pt idx="0">
                  <c:v>0.73286304255604218</c:v>
                </c:pt>
                <c:pt idx="1">
                  <c:v>0.85321642794491159</c:v>
                </c:pt>
              </c:numCache>
            </c:numRef>
          </c:val>
        </c:ser>
        <c:ser>
          <c:idx val="1"/>
          <c:order val="1"/>
          <c:tx>
            <c:strRef>
              <c:f>stat!$A$23</c:f>
              <c:strCache>
                <c:ptCount val="1"/>
                <c:pt idx="0">
                  <c:v>Coal%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stat!$B$21:$C$21</c:f>
              <c:strCache>
                <c:ptCount val="2"/>
                <c:pt idx="0">
                  <c:v>inertia&lt;250 GWs</c:v>
                </c:pt>
                <c:pt idx="1">
                  <c:v>inertia&gt;=250 GWs</c:v>
                </c:pt>
              </c:strCache>
            </c:strRef>
          </c:cat>
          <c:val>
            <c:numRef>
              <c:f>stat!$B$23:$C$23</c:f>
              <c:numCache>
                <c:formatCode>0%</c:formatCode>
                <c:ptCount val="2"/>
                <c:pt idx="0">
                  <c:v>0.26713695744395882</c:v>
                </c:pt>
                <c:pt idx="1">
                  <c:v>0.14678357205508646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61920664"/>
        <c:axId val="161921056"/>
      </c:barChart>
      <c:catAx>
        <c:axId val="161920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1921056"/>
        <c:crosses val="autoZero"/>
        <c:auto val="1"/>
        <c:lblAlgn val="ctr"/>
        <c:lblOffset val="100"/>
        <c:noMultiLvlLbl val="0"/>
      </c:catAx>
      <c:valAx>
        <c:axId val="16192105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19206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ADBA4A-CF1B-46AC-9045-2B6612C0624C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6EE2B4-D30B-4D65-BC1C-DE57E4765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1212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3C6F44-CB68-48CB-8188-A47D4423899A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72613F-3576-4EE9-945C-25503B987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948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2613F-3576-4EE9-945C-25503B987A3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1059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50484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34246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3190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170465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5618393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08467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7464603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4548132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313863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2635593"/>
      </p:ext>
    </p:extLst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747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55406"/>
            <a:ext cx="8534400" cy="5064627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26950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6858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781050"/>
            <a:ext cx="4038600" cy="501015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781050"/>
            <a:ext cx="4038600" cy="501015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Meeting Title (optional)</a:t>
            </a:r>
          </a:p>
        </p:txBody>
      </p:sp>
    </p:spTree>
    <p:extLst>
      <p:ext uri="{BB962C8B-B14F-4D97-AF65-F5344CB8AC3E}">
        <p14:creationId xmlns:p14="http://schemas.microsoft.com/office/powerpoint/2010/main" val="23050867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568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11026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8384412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970572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15914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65369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2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6" y="6553201"/>
            <a:ext cx="707325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b="1" dirty="0">
                <a:solidFill>
                  <a:srgbClr val="5B6770"/>
                </a:solidFill>
              </a:rPr>
              <a:t>PUBLIC</a:t>
            </a:r>
          </a:p>
        </p:txBody>
      </p:sp>
      <p:sp>
        <p:nvSpPr>
          <p:cNvPr id="11" name="Slide Number Placeholder 8"/>
          <p:cNvSpPr txBox="1">
            <a:spLocks/>
          </p:cNvSpPr>
          <p:nvPr userDrawn="1"/>
        </p:nvSpPr>
        <p:spPr>
          <a:xfrm>
            <a:off x="8664677" y="6561137"/>
            <a:ext cx="387883" cy="2127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E7085C4-D6A8-46D9-A1BA-F87C2DEFFCDB}" type="slidenum">
              <a:rPr lang="en-US" sz="900" smtClean="0">
                <a:solidFill>
                  <a:schemeClr val="bg1">
                    <a:lumMod val="75000"/>
                  </a:schemeClr>
                </a:solidFill>
              </a:rPr>
              <a:pPr/>
              <a:t>‹#›</a:t>
            </a:fld>
            <a:endParaRPr lang="en-US" sz="9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0750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81" r:id="rId3"/>
    <p:sldLayoutId id="2147483688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1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9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939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9/10/2019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3231351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9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4243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3291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74683" y="2073276"/>
            <a:ext cx="55931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cap="small" dirty="0" smtClean="0"/>
              <a:t>2019 RRS Study Scope Update</a:t>
            </a:r>
          </a:p>
        </p:txBody>
      </p:sp>
      <p:sp>
        <p:nvSpPr>
          <p:cNvPr id="2" name="Rectangle 1"/>
          <p:cNvSpPr/>
          <p:nvPr/>
        </p:nvSpPr>
        <p:spPr>
          <a:xfrm>
            <a:off x="3550883" y="3042772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b="1" cap="small" dirty="0" smtClean="0">
              <a:solidFill>
                <a:prstClr val="black"/>
              </a:solidFill>
            </a:endParaRPr>
          </a:p>
          <a:p>
            <a:endParaRPr lang="en-US" b="1" cap="small" dirty="0">
              <a:solidFill>
                <a:prstClr val="black"/>
              </a:solidFill>
            </a:endParaRPr>
          </a:p>
          <a:p>
            <a:endParaRPr lang="en-US" dirty="0" smtClean="0"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536369" y="3302295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/>
          </a:p>
          <a:p>
            <a:r>
              <a:rPr lang="en-US" dirty="0"/>
              <a:t>ERCOT</a:t>
            </a:r>
          </a:p>
          <a:p>
            <a:r>
              <a:rPr lang="en-US" dirty="0"/>
              <a:t>Operations Planning</a:t>
            </a:r>
          </a:p>
          <a:p>
            <a:endParaRPr lang="en-US" dirty="0"/>
          </a:p>
          <a:p>
            <a:r>
              <a:rPr lang="en-US" dirty="0"/>
              <a:t>PDCWG | September 11</a:t>
            </a:r>
            <a:r>
              <a:rPr lang="en-US" baseline="30000" dirty="0"/>
              <a:t>th</a:t>
            </a:r>
            <a:r>
              <a:rPr lang="en-US" dirty="0"/>
              <a:t>, 2019</a:t>
            </a:r>
          </a:p>
        </p:txBody>
      </p:sp>
    </p:spTree>
    <p:extLst>
      <p:ext uri="{BB962C8B-B14F-4D97-AF65-F5344CB8AC3E}">
        <p14:creationId xmlns:p14="http://schemas.microsoft.com/office/powerpoint/2010/main" val="2188054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2019 RRS Study Scope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57175" lvl="1" indent="-257175" algn="just">
              <a:buFont typeface="Arial" panose="020B0604020202020204" pitchFamily="34" charset="0"/>
              <a:buChar char="•"/>
            </a:pPr>
            <a:r>
              <a:rPr lang="en-US" sz="2400" dirty="0"/>
              <a:t>Event </a:t>
            </a:r>
            <a:r>
              <a:rPr lang="en-US" sz="2400" dirty="0" smtClean="0"/>
              <a:t>Benchmark</a:t>
            </a:r>
          </a:p>
          <a:p>
            <a:pPr marL="300038" lvl="1" indent="-300038" algn="just">
              <a:buNone/>
            </a:pPr>
            <a:r>
              <a:rPr lang="en-US" dirty="0" smtClean="0"/>
              <a:t>	To </a:t>
            </a:r>
            <a:r>
              <a:rPr lang="en-US" dirty="0"/>
              <a:t>ensure the accuracy of dynamic models used in RRS study, ERCOT will conduct a new study to benchmark the model performance against historical large </a:t>
            </a:r>
            <a:r>
              <a:rPr lang="en-US" dirty="0" smtClean="0"/>
              <a:t>events. EROCT </a:t>
            </a:r>
            <a:r>
              <a:rPr lang="en-US" dirty="0"/>
              <a:t>will compare the simulated frequency response at the system level with the actual event frequency profile</a:t>
            </a:r>
            <a:r>
              <a:rPr lang="en-US" dirty="0" smtClean="0"/>
              <a:t>. </a:t>
            </a:r>
            <a:r>
              <a:rPr lang="en-US" dirty="0"/>
              <a:t>Event details are </a:t>
            </a:r>
            <a:r>
              <a:rPr lang="en-US" dirty="0" smtClean="0"/>
              <a:t>summarized below:</a:t>
            </a:r>
          </a:p>
          <a:p>
            <a:pPr marL="300038" lvl="1" indent="-300038" algn="just">
              <a:buNone/>
            </a:pPr>
            <a:endParaRPr lang="en-US" dirty="0" smtClean="0"/>
          </a:p>
          <a:p>
            <a:pPr marL="300038" lvl="1" indent="-300038" algn="just">
              <a:buNone/>
            </a:pPr>
            <a:r>
              <a:rPr lang="en-US" dirty="0" smtClean="0"/>
              <a:t>  </a:t>
            </a:r>
            <a:endParaRPr lang="en-US" dirty="0"/>
          </a:p>
          <a:p>
            <a:pPr marL="257175" lvl="1" indent="-257175" algn="just">
              <a:buFont typeface="Arial" panose="020B0604020202020204" pitchFamily="34" charset="0"/>
              <a:buChar char="•"/>
            </a:pPr>
            <a:endParaRPr lang="en-US" dirty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marL="257175" lvl="1" indent="-257175" algn="just">
              <a:buFont typeface="Arial" panose="020B0604020202020204" pitchFamily="34" charset="0"/>
              <a:buChar char="•"/>
            </a:pPr>
            <a:r>
              <a:rPr lang="en-US" sz="2400" dirty="0"/>
              <a:t>RRS Mix </a:t>
            </a:r>
            <a:r>
              <a:rPr lang="en-US" sz="2400" dirty="0" smtClean="0"/>
              <a:t>Study</a:t>
            </a:r>
          </a:p>
          <a:p>
            <a:pPr marL="300037" lvl="2" indent="0" algn="just">
              <a:buNone/>
            </a:pPr>
            <a:r>
              <a:rPr lang="en-US" dirty="0"/>
              <a:t>To have a better understanding of PFR resource mix post coal retirement, ERCOT will conduct a statistic analysis to determine if it is necessary to redistribute the PFR responsibility between coal and gas units in the provision of 1150 MW PFR.</a:t>
            </a:r>
          </a:p>
          <a:p>
            <a:pPr marL="257175" lvl="1" indent="-257175" algn="just">
              <a:buFont typeface="Arial" panose="020B0604020202020204" pitchFamily="34" charset="0"/>
              <a:buChar char="•"/>
            </a:pP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686800" y="6561138"/>
            <a:ext cx="457200" cy="212725"/>
          </a:xfrm>
          <a:prstGeom prst="rect">
            <a:avLst/>
          </a:prstGeom>
        </p:spPr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706147"/>
              </p:ext>
            </p:extLst>
          </p:nvPr>
        </p:nvGraphicFramePr>
        <p:xfrm>
          <a:off x="1386396" y="2906597"/>
          <a:ext cx="6331760" cy="9834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5141"/>
                <a:gridCol w="1545356"/>
                <a:gridCol w="1079446"/>
                <a:gridCol w="996829"/>
                <a:gridCol w="1081478"/>
                <a:gridCol w="1083510"/>
              </a:tblGrid>
              <a:tr h="24586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Event Time</a:t>
                      </a:r>
                      <a:endParaRPr lang="en-US" sz="1200" dirty="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MW Loss</a:t>
                      </a:r>
                      <a:endParaRPr lang="en-US" sz="12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Inertia</a:t>
                      </a:r>
                      <a:endParaRPr lang="en-US" sz="12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Load</a:t>
                      </a:r>
                      <a:endParaRPr lang="en-US" sz="12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Wind</a:t>
                      </a:r>
                      <a:endParaRPr lang="en-US" sz="12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4586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No.1</a:t>
                      </a:r>
                      <a:endParaRPr lang="en-US" sz="12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11/25/2017 20:24</a:t>
                      </a:r>
                      <a:endParaRPr lang="en-US" sz="12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1,228MW</a:t>
                      </a:r>
                      <a:endParaRPr lang="en-US" sz="12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186.4GWs</a:t>
                      </a:r>
                      <a:endParaRPr lang="en-US" sz="12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35,122 MW</a:t>
                      </a:r>
                      <a:endParaRPr lang="en-US" sz="12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8,370 MW</a:t>
                      </a:r>
                      <a:endParaRPr lang="en-US" sz="12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4586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No.2</a:t>
                      </a:r>
                      <a:endParaRPr lang="en-US" sz="12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9/1/2017 21:46</a:t>
                      </a:r>
                      <a:endParaRPr lang="en-US" sz="12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1,209 MW</a:t>
                      </a:r>
                      <a:endParaRPr lang="en-US" sz="12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290.3 GWs</a:t>
                      </a:r>
                      <a:endParaRPr lang="en-US" sz="12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47,534 MW</a:t>
                      </a:r>
                      <a:endParaRPr lang="en-US" sz="12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4,333 MW</a:t>
                      </a:r>
                      <a:endParaRPr lang="en-US" sz="12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4586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No.3</a:t>
                      </a:r>
                      <a:endParaRPr lang="en-US" sz="12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3/2/2019 3:18</a:t>
                      </a:r>
                      <a:endParaRPr lang="en-US" sz="1200" dirty="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1,224 MW</a:t>
                      </a:r>
                      <a:endParaRPr lang="en-US" sz="12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211.9 GWs</a:t>
                      </a:r>
                      <a:endParaRPr lang="en-US" sz="12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33,942 MW</a:t>
                      </a:r>
                      <a:endParaRPr lang="en-US" sz="12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6,833 MW</a:t>
                      </a:r>
                      <a:endParaRPr lang="en-US" sz="1200" dirty="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12464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800100" y="2705725"/>
            <a:ext cx="75438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Divider Slide</a:t>
            </a:r>
          </a:p>
          <a:p>
            <a:pPr algn="ctr"/>
            <a:endParaRPr lang="en-US" sz="2800" b="1" dirty="0" smtClean="0">
              <a:solidFill>
                <a:schemeClr val="bg1"/>
              </a:solidFill>
            </a:endParaRPr>
          </a:p>
          <a:p>
            <a:pPr algn="ctr"/>
            <a:r>
              <a:rPr lang="en-US" sz="2400" i="1" dirty="0" smtClean="0">
                <a:solidFill>
                  <a:schemeClr val="bg1"/>
                </a:solidFill>
              </a:rPr>
              <a:t>Divider Slide (optional)</a:t>
            </a:r>
            <a:endParaRPr lang="en-US" sz="2400" dirty="0" smtClean="0">
              <a:solidFill>
                <a:schemeClr val="bg1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1295400" y="2736053"/>
            <a:ext cx="6553200" cy="1607347"/>
            <a:chOff x="1295400" y="2799182"/>
            <a:chExt cx="6553200" cy="1607347"/>
          </a:xfrm>
        </p:grpSpPr>
        <p:sp>
          <p:nvSpPr>
            <p:cNvPr id="2" name="TextBox 1"/>
            <p:cNvSpPr txBox="1"/>
            <p:nvPr/>
          </p:nvSpPr>
          <p:spPr>
            <a:xfrm>
              <a:off x="1295400" y="2922743"/>
              <a:ext cx="6553200" cy="11387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cap="small" dirty="0" smtClean="0"/>
                <a:t>  </a:t>
              </a:r>
              <a:endParaRPr lang="en-US" sz="3200" b="1" dirty="0" smtClean="0"/>
            </a:p>
            <a:p>
              <a:pPr algn="ctr"/>
              <a:r>
                <a:rPr lang="en-US" sz="3200" cap="small" dirty="0" smtClean="0">
                  <a:solidFill>
                    <a:prstClr val="black"/>
                  </a:solidFill>
                </a:rPr>
                <a:t>Event Benchmarking</a:t>
              </a:r>
            </a:p>
            <a:p>
              <a:pPr algn="ctr"/>
              <a:endParaRPr lang="en-US" cap="small" dirty="0">
                <a:solidFill>
                  <a:prstClr val="black"/>
                </a:solidFill>
              </a:endParaRP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1428750" y="2799182"/>
              <a:ext cx="6286500" cy="0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1428750" y="4406529"/>
              <a:ext cx="6286500" cy="0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135535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Event: 11/25/2017 </a:t>
            </a:r>
            <a:r>
              <a:rPr lang="en-US" dirty="0" smtClean="0"/>
              <a:t>20:24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09079181"/>
              </p:ext>
            </p:extLst>
          </p:nvPr>
        </p:nvGraphicFramePr>
        <p:xfrm>
          <a:off x="1283154" y="975972"/>
          <a:ext cx="6867144" cy="43251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4831985"/>
              </p:ext>
            </p:extLst>
          </p:nvPr>
        </p:nvGraphicFramePr>
        <p:xfrm>
          <a:off x="2061029" y="5656580"/>
          <a:ext cx="5522685" cy="5029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840895"/>
                <a:gridCol w="1840895"/>
                <a:gridCol w="1840895"/>
              </a:tblGrid>
              <a:tr h="245654">
                <a:tc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All governors enabled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21</a:t>
                      </a:r>
                      <a:r>
                        <a:rPr lang="en-US" sz="1050" baseline="0" dirty="0" smtClean="0"/>
                        <a:t> </a:t>
                      </a:r>
                      <a:r>
                        <a:rPr lang="en-US" sz="1050" dirty="0" smtClean="0"/>
                        <a:t>governors disabled</a:t>
                      </a:r>
                      <a:endParaRPr lang="en-US" sz="1050" dirty="0"/>
                    </a:p>
                  </a:txBody>
                  <a:tcPr anchor="ctr"/>
                </a:tc>
              </a:tr>
              <a:tr h="245654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# of governors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151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130</a:t>
                      </a:r>
                      <a:endParaRPr lang="en-US" sz="105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4014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Event: 9/1/2017 </a:t>
            </a:r>
            <a:r>
              <a:rPr lang="en-US" dirty="0" smtClean="0"/>
              <a:t>21:46</a:t>
            </a:r>
            <a:endParaRPr lang="en-US" dirty="0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70792677"/>
              </p:ext>
            </p:extLst>
          </p:nvPr>
        </p:nvGraphicFramePr>
        <p:xfrm>
          <a:off x="1087890" y="849085"/>
          <a:ext cx="6867144" cy="43251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9174808"/>
              </p:ext>
            </p:extLst>
          </p:nvPr>
        </p:nvGraphicFramePr>
        <p:xfrm>
          <a:off x="2090058" y="5642066"/>
          <a:ext cx="5522685" cy="5029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840895"/>
                <a:gridCol w="1840895"/>
                <a:gridCol w="1840895"/>
              </a:tblGrid>
              <a:tr h="245654">
                <a:tc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All governors enabled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70 governors disabled</a:t>
                      </a:r>
                      <a:endParaRPr lang="en-US" sz="1050" dirty="0"/>
                    </a:p>
                  </a:txBody>
                  <a:tcPr anchor="ctr"/>
                </a:tc>
              </a:tr>
              <a:tr h="245654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# of governors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192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122</a:t>
                      </a:r>
                      <a:endParaRPr lang="en-US" sz="105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867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Event: 3/2/2019 </a:t>
            </a:r>
            <a:r>
              <a:rPr lang="en-US" dirty="0" smtClean="0"/>
              <a:t>3:18</a:t>
            </a:r>
            <a:endParaRPr lang="en-US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67962392"/>
              </p:ext>
            </p:extLst>
          </p:nvPr>
        </p:nvGraphicFramePr>
        <p:xfrm>
          <a:off x="1355952" y="1005567"/>
          <a:ext cx="6867525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1454959"/>
              </p:ext>
            </p:extLst>
          </p:nvPr>
        </p:nvGraphicFramePr>
        <p:xfrm>
          <a:off x="2090058" y="5642066"/>
          <a:ext cx="5522685" cy="5029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840895"/>
                <a:gridCol w="1840895"/>
                <a:gridCol w="1840895"/>
              </a:tblGrid>
              <a:tr h="245654">
                <a:tc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All governors enabled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11 governors disabled</a:t>
                      </a:r>
                      <a:endParaRPr lang="en-US" sz="1050" dirty="0"/>
                    </a:p>
                  </a:txBody>
                  <a:tcPr anchor="ctr"/>
                </a:tc>
              </a:tr>
              <a:tr h="245654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# of governors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169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158</a:t>
                      </a:r>
                      <a:endParaRPr lang="en-US" sz="105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9878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800100" y="2705725"/>
            <a:ext cx="75438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Divider Slide</a:t>
            </a:r>
          </a:p>
          <a:p>
            <a:pPr algn="ctr"/>
            <a:endParaRPr lang="en-US" sz="2800" b="1" dirty="0" smtClean="0">
              <a:solidFill>
                <a:schemeClr val="bg1"/>
              </a:solidFill>
            </a:endParaRPr>
          </a:p>
          <a:p>
            <a:pPr algn="ctr"/>
            <a:r>
              <a:rPr lang="en-US" sz="2400" i="1" dirty="0" smtClean="0">
                <a:solidFill>
                  <a:schemeClr val="bg1"/>
                </a:solidFill>
              </a:rPr>
              <a:t>Divider Slide (optional)</a:t>
            </a:r>
            <a:endParaRPr lang="en-US" sz="2400" dirty="0" smtClean="0">
              <a:solidFill>
                <a:schemeClr val="bg1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1295400" y="2736053"/>
            <a:ext cx="6553200" cy="1607347"/>
            <a:chOff x="1295400" y="2799182"/>
            <a:chExt cx="6553200" cy="1607347"/>
          </a:xfrm>
        </p:grpSpPr>
        <p:sp>
          <p:nvSpPr>
            <p:cNvPr id="2" name="TextBox 1"/>
            <p:cNvSpPr txBox="1"/>
            <p:nvPr/>
          </p:nvSpPr>
          <p:spPr>
            <a:xfrm>
              <a:off x="1295400" y="2922743"/>
              <a:ext cx="6553200" cy="11387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cap="small" dirty="0" smtClean="0"/>
                <a:t>  </a:t>
              </a:r>
              <a:endParaRPr lang="en-US" sz="3200" b="1" dirty="0" smtClean="0"/>
            </a:p>
            <a:p>
              <a:pPr algn="ctr"/>
              <a:r>
                <a:rPr lang="en-US" sz="3200" cap="small" dirty="0" smtClean="0">
                  <a:solidFill>
                    <a:prstClr val="black"/>
                  </a:solidFill>
                </a:rPr>
                <a:t>RRS Resource Mix</a:t>
              </a:r>
            </a:p>
            <a:p>
              <a:pPr algn="ctr"/>
              <a:endParaRPr lang="en-US" cap="small" dirty="0">
                <a:solidFill>
                  <a:prstClr val="black"/>
                </a:solidFill>
              </a:endParaRP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1428750" y="2799182"/>
              <a:ext cx="6286500" cy="0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1428750" y="4406529"/>
              <a:ext cx="6286500" cy="0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94205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RRS Mix Study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9183901"/>
              </p:ext>
            </p:extLst>
          </p:nvPr>
        </p:nvGraphicFramePr>
        <p:xfrm>
          <a:off x="1328059" y="2075543"/>
          <a:ext cx="5849255" cy="32999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24113" y="812800"/>
            <a:ext cx="7525657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Current Practice in RRS Methodology :</a:t>
            </a:r>
          </a:p>
          <a:p>
            <a:r>
              <a:rPr lang="en-US" dirty="0" smtClean="0"/>
              <a:t> </a:t>
            </a:r>
            <a:endParaRPr lang="en-US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Inertia &lt;250 GWs, 70%Gas+30%Coal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Inertia </a:t>
            </a:r>
            <a:r>
              <a:rPr lang="en-US" sz="1400" dirty="0" smtClean="0"/>
              <a:t>&gt;=250 </a:t>
            </a:r>
            <a:r>
              <a:rPr lang="en-US" sz="1400" dirty="0"/>
              <a:t>GWs, </a:t>
            </a:r>
            <a:r>
              <a:rPr lang="en-US" sz="1400" dirty="0" smtClean="0"/>
              <a:t>85%Gas+15%Coal</a:t>
            </a:r>
            <a:endParaRPr lang="en-US" sz="1400" dirty="0"/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56343" y="5493657"/>
            <a:ext cx="75982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Based on 2018 data, no change will be made to  RRS mix assumptions in 2019 RRS study.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958077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Custom Design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196</Words>
  <Application>Microsoft Office PowerPoint</Application>
  <PresentationFormat>On-screen Show (4:3)</PresentationFormat>
  <Paragraphs>90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Verdana</vt:lpstr>
      <vt:lpstr>1_Office Theme</vt:lpstr>
      <vt:lpstr>1_Custom Design</vt:lpstr>
      <vt:lpstr>2_Custom Design</vt:lpstr>
      <vt:lpstr>Custom Design</vt:lpstr>
      <vt:lpstr>PowerPoint Presentation</vt:lpstr>
      <vt:lpstr>2019 RRS Study Scope</vt:lpstr>
      <vt:lpstr>PowerPoint Presentation</vt:lpstr>
      <vt:lpstr>Event: 11/25/2017 20:24</vt:lpstr>
      <vt:lpstr>Event: 9/1/2017 21:46</vt:lpstr>
      <vt:lpstr>Event: 3/2/2019 3:18</vt:lpstr>
      <vt:lpstr>PowerPoint Presentation</vt:lpstr>
      <vt:lpstr>RRS Mix Study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2017-09-11T16:32:38Z</dcterms:created>
  <dcterms:modified xsi:type="dcterms:W3CDTF">2019-09-10T18:18:54Z</dcterms:modified>
</cp:coreProperties>
</file>