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86" r:id="rId9"/>
    <p:sldId id="353" r:id="rId10"/>
    <p:sldId id="35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53"/>
            <p14:sldId id="3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36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August 2019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altLang="en-US" dirty="0" smtClean="0"/>
              <a:t>August 2019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372896"/>
              </p:ext>
            </p:extLst>
          </p:nvPr>
        </p:nvGraphicFramePr>
        <p:xfrm>
          <a:off x="533400" y="1066800"/>
          <a:ext cx="8153399" cy="105793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August 2019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077026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59.80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90.12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92.57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6,848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508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169.33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August 2019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586428"/>
              </p:ext>
            </p:extLst>
          </p:nvPr>
        </p:nvGraphicFramePr>
        <p:xfrm>
          <a:off x="457201" y="762000"/>
          <a:ext cx="8153399" cy="507522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51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August 2019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007927"/>
              </p:ext>
            </p:extLst>
          </p:nvPr>
        </p:nvGraphicFramePr>
        <p:xfrm>
          <a:off x="457201" y="762000"/>
          <a:ext cx="8153399" cy="172600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43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c34af464-7aa1-4edd-9be4-83dffc1cb92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3884</TotalTime>
  <Words>262</Words>
  <Application>Microsoft Office PowerPoint</Application>
  <PresentationFormat>On-screen Show (4:3)</PresentationFormat>
  <Paragraphs>143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August 2019 </vt:lpstr>
      <vt:lpstr>IRR Summary – August 2019</vt:lpstr>
      <vt:lpstr>IRR ≥ 95%, ≥ 100 Scored Intervals – August 2019</vt:lpstr>
      <vt:lpstr>IRR &lt; 95%, ≥ 100 Scored Intervals – August 2019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Gonzales, David</cp:lastModifiedBy>
  <cp:revision>245</cp:revision>
  <cp:lastPrinted>2016-01-21T20:53:15Z</cp:lastPrinted>
  <dcterms:created xsi:type="dcterms:W3CDTF">2016-01-21T15:20:31Z</dcterms:created>
  <dcterms:modified xsi:type="dcterms:W3CDTF">2019-09-09T16:30:33Z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