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D7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568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2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0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93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957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69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08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636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60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39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13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191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0FD21-090F-45E7-AC97-626C865C88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TDTMS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7CA58-458C-44EA-8253-D11125EFB1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September 10</a:t>
            </a:r>
            <a:r>
              <a:rPr lang="en-US" baseline="30000" dirty="0"/>
              <a:t>th</a:t>
            </a:r>
            <a:r>
              <a:rPr lang="en-US" dirty="0"/>
              <a:t>, 2019 </a:t>
            </a:r>
          </a:p>
        </p:txBody>
      </p:sp>
    </p:spTree>
    <p:extLst>
      <p:ext uri="{BB962C8B-B14F-4D97-AF65-F5344CB8AC3E}">
        <p14:creationId xmlns:p14="http://schemas.microsoft.com/office/powerpoint/2010/main" val="1550264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EB002-F15B-4E4E-999B-B1BCFF099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dirty="0"/>
              <a:t>TDTMS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FDEB5-59E6-48FC-8DF7-DCD8D0306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39" y="1959428"/>
            <a:ext cx="7212221" cy="4466539"/>
          </a:xfrm>
          <a:gradFill flip="none" rotWithShape="1">
            <a:gsLst>
              <a:gs pos="77000">
                <a:schemeClr val="accent1">
                  <a:lumMod val="5000"/>
                  <a:lumOff val="95000"/>
                  <a:alpha val="0"/>
                </a:schemeClr>
              </a:gs>
              <a:gs pos="100000">
                <a:srgbClr val="C1D79D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t" anchorCtr="0">
            <a:noAutofit/>
          </a:bodyPr>
          <a:lstStyle/>
          <a:p>
            <a:r>
              <a:rPr lang="en-US" sz="1100" dirty="0"/>
              <a:t>Recreating Reports</a:t>
            </a:r>
          </a:p>
          <a:p>
            <a:pPr lvl="1"/>
            <a:r>
              <a:rPr lang="en-US" sz="1100" dirty="0"/>
              <a:t>TDTMS suggested five reports based off of status types.  These reports could be applied to all three subtypes.  </a:t>
            </a:r>
          </a:p>
          <a:p>
            <a:pPr lvl="1"/>
            <a:r>
              <a:rPr lang="en-US" sz="1100" dirty="0"/>
              <a:t>TDTMS was requested by RMTTF to review the </a:t>
            </a:r>
            <a:r>
              <a:rPr lang="en-US" sz="1100" dirty="0" err="1"/>
              <a:t>MarkeTrak</a:t>
            </a:r>
            <a:r>
              <a:rPr lang="en-US" sz="1100" dirty="0"/>
              <a:t> User Guide Manual.  TDTMS agreed to take this on at some point later this year or early next year.</a:t>
            </a:r>
          </a:p>
          <a:p>
            <a:pPr lvl="1"/>
            <a:r>
              <a:rPr lang="en-US" sz="1100" dirty="0"/>
              <a:t>Findings</a:t>
            </a:r>
          </a:p>
          <a:p>
            <a:pPr lvl="2"/>
            <a:r>
              <a:rPr lang="en-US" sz="1100" dirty="0"/>
              <a:t>IAG</a:t>
            </a:r>
          </a:p>
          <a:p>
            <a:pPr lvl="3"/>
            <a:r>
              <a:rPr lang="en-US" sz="1100" dirty="0"/>
              <a:t>Approximately 33% of IAG regain MTs are submitted within 3 days</a:t>
            </a:r>
          </a:p>
          <a:p>
            <a:pPr lvl="3"/>
            <a:r>
              <a:rPr lang="en-US" sz="1100" dirty="0"/>
              <a:t>Approximately 77% of IAS regain MTs are submitted within 12 days</a:t>
            </a:r>
          </a:p>
          <a:p>
            <a:pPr lvl="2"/>
            <a:r>
              <a:rPr lang="en-US" sz="1100" dirty="0"/>
              <a:t>IAL</a:t>
            </a:r>
          </a:p>
          <a:p>
            <a:pPr lvl="3"/>
            <a:r>
              <a:rPr lang="en-US" sz="1100" dirty="0"/>
              <a:t>Approximately 24% of IAL MTs are submitted within 3 days</a:t>
            </a:r>
          </a:p>
          <a:p>
            <a:pPr lvl="3"/>
            <a:r>
              <a:rPr lang="en-US" sz="1100" dirty="0"/>
              <a:t>Approximately 65% of IAL MTs are submitted within 10 days</a:t>
            </a:r>
          </a:p>
          <a:p>
            <a:pPr lvl="2"/>
            <a:r>
              <a:rPr lang="en-US" sz="1100" dirty="0"/>
              <a:t>Rescission</a:t>
            </a:r>
          </a:p>
          <a:p>
            <a:pPr lvl="3"/>
            <a:r>
              <a:rPr lang="en-US" sz="1100" dirty="0"/>
              <a:t>Approximately 29% are submitted within 3 days</a:t>
            </a:r>
          </a:p>
          <a:p>
            <a:pPr lvl="3"/>
            <a:r>
              <a:rPr lang="en-US" sz="1100" dirty="0"/>
              <a:t>Approximately 80% are submitted within 10 days</a:t>
            </a:r>
          </a:p>
          <a:p>
            <a:pPr lvl="3"/>
            <a:r>
              <a:rPr lang="en-US" sz="1100" dirty="0"/>
              <a:t>Approximately 94% are submitted within 15 days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E4E09D6-78D3-4E11-A3D4-98AC6C5F5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8205" y="2757624"/>
            <a:ext cx="3985256" cy="278330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0545573-531B-4D3D-9F83-A7A0C0512A31}"/>
              </a:ext>
            </a:extLst>
          </p:cNvPr>
          <p:cNvSpPr/>
          <p:nvPr/>
        </p:nvSpPr>
        <p:spPr>
          <a:xfrm>
            <a:off x="7725747" y="1959428"/>
            <a:ext cx="4027714" cy="446653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81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EB002-F15B-4E4E-999B-B1BCFF099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TDTMS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FDEB5-59E6-48FC-8DF7-DCD8D0306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39" y="1872586"/>
            <a:ext cx="11290041" cy="4770810"/>
          </a:xfrm>
        </p:spPr>
        <p:txBody>
          <a:bodyPr anchor="t" anchorCtr="0">
            <a:normAutofit/>
          </a:bodyPr>
          <a:lstStyle/>
          <a:p>
            <a:pPr lvl="0"/>
            <a:r>
              <a:rPr lang="en-US" sz="2400" dirty="0"/>
              <a:t>Next Meeting October 18th</a:t>
            </a:r>
          </a:p>
          <a:p>
            <a:pPr lvl="0"/>
            <a:r>
              <a:rPr lang="en-US" sz="2400" dirty="0"/>
              <a:t>ERCOT </a:t>
            </a:r>
            <a:r>
              <a:rPr lang="en-US" sz="2400" dirty="0" err="1"/>
              <a:t>MetCenter</a:t>
            </a:r>
            <a:endParaRPr lang="en-US" dirty="0"/>
          </a:p>
          <a:p>
            <a:pPr lvl="3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920659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292</TotalTime>
  <Words>140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Gill Sans MT</vt:lpstr>
      <vt:lpstr>Wingdings 2</vt:lpstr>
      <vt:lpstr>Dividend</vt:lpstr>
      <vt:lpstr>TDTMS Update</vt:lpstr>
      <vt:lpstr>TDTMS </vt:lpstr>
      <vt:lpstr>TDTMS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TDTMS Update</dc:title>
  <dc:creator>Patrick, Kyle</dc:creator>
  <cp:lastModifiedBy>Patrick, Kyle</cp:lastModifiedBy>
  <cp:revision>13</cp:revision>
  <dcterms:created xsi:type="dcterms:W3CDTF">2019-08-01T16:17:16Z</dcterms:created>
  <dcterms:modified xsi:type="dcterms:W3CDTF">2019-09-06T20:35:32Z</dcterms:modified>
</cp:coreProperties>
</file>