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70" r:id="rId2"/>
    <p:sldId id="398" r:id="rId3"/>
    <p:sldId id="402" r:id="rId4"/>
    <p:sldId id="401" r:id="rId5"/>
    <p:sldId id="404" r:id="rId6"/>
    <p:sldId id="400" r:id="rId7"/>
    <p:sldId id="385" r:id="rId8"/>
    <p:sldId id="380" r:id="rId9"/>
    <p:sldId id="38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>
        <p:scale>
          <a:sx n="124" d="100"/>
          <a:sy n="124" d="100"/>
        </p:scale>
        <p:origin x="1164" y="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September 10th, 2019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Instructor Led Retail Training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56489"/>
              </p:ext>
            </p:extLst>
          </p:nvPr>
        </p:nvGraphicFramePr>
        <p:xfrm>
          <a:off x="228600" y="1066800"/>
          <a:ext cx="8686800" cy="2529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6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 gridSpan="4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FF0000"/>
                          </a:solidFill>
                        </a:rPr>
                        <a:t>2019 UPCOMING RETAIL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/>
                        <a:t>CenterPoint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18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904444-40C6-49DD-AEC0-17F74A37665E}"/>
              </a:ext>
            </a:extLst>
          </p:cNvPr>
          <p:cNvSpPr txBox="1"/>
          <p:nvPr/>
        </p:nvSpPr>
        <p:spPr>
          <a:xfrm>
            <a:off x="228600" y="5099476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</a:rPr>
              <a:t>Both classes are completely full – please sign up to be on the wait list. Some cancellations will occur!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0E36B9-C1FF-4426-B2D7-824E0A8B466F}"/>
              </a:ext>
            </a:extLst>
          </p:cNvPr>
          <p:cNvSpPr/>
          <p:nvPr/>
        </p:nvSpPr>
        <p:spPr>
          <a:xfrm>
            <a:off x="1077843" y="3962400"/>
            <a:ext cx="6988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BOTH CLASSES ARE FULL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101 Training Modified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1AFF7B-6F76-4A81-8BD8-982814BED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676664"/>
            <a:ext cx="6591300" cy="32669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DE7AA0D-2FD2-478B-9351-BBF9EE546AA5}"/>
              </a:ext>
            </a:extLst>
          </p:cNvPr>
          <p:cNvSpPr txBox="1"/>
          <p:nvPr/>
        </p:nvSpPr>
        <p:spPr>
          <a:xfrm>
            <a:off x="228600" y="9144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Retail 101 has been updated, moving some material to introductory courses now available as Web Based Training.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Recommended for those who signed up for Retail 101 in September, take these two courses: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b="1" i="1" dirty="0"/>
              <a:t>ERCOT Foundations </a:t>
            </a:r>
            <a:r>
              <a:rPr lang="en-US" dirty="0"/>
              <a:t>- ~60 minutes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b="1" i="1" dirty="0"/>
              <a:t>Market Participants Relationships </a:t>
            </a:r>
            <a:r>
              <a:rPr lang="en-US" dirty="0"/>
              <a:t>- ~20 minutes</a:t>
            </a:r>
          </a:p>
        </p:txBody>
      </p:sp>
    </p:spTree>
    <p:extLst>
      <p:ext uri="{BB962C8B-B14F-4D97-AF65-F5344CB8AC3E}">
        <p14:creationId xmlns:p14="http://schemas.microsoft.com/office/powerpoint/2010/main" val="405946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E0C970-C53B-473C-BDE3-7FFA3B54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TxSET</a:t>
            </a:r>
            <a:r>
              <a:rPr lang="en-US" dirty="0"/>
              <a:t> Training Highlights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C8C2664-2211-4666-9A3B-76B755D8AB2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14400"/>
          <a:ext cx="8229600" cy="53035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61189307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912117616"/>
                    </a:ext>
                  </a:extLst>
                </a:gridCol>
              </a:tblGrid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TXSET?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Why do we have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NAESB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When is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used?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985579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Tools / References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ERCOT Protocols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Market Guide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Web page links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523604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Interactive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Transaction Flows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Swimlanes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Stacking Logic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EDI Transaction Guides &amp; Examples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How to read ERCOT 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350091"/>
                  </a:ext>
                </a:extLst>
              </a:tr>
              <a:tr h="376604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TxSET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WG?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Change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Flight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245495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8FC94-E43D-42C1-A0A0-0C427DB1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519D1-5E65-4023-B692-6A3A00810A3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91434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</a:t>
            </a:r>
            <a:r>
              <a:rPr lang="en-US" dirty="0" err="1"/>
              <a:t>MarkeTrak</a:t>
            </a:r>
            <a:r>
              <a:rPr lang="en-US" dirty="0"/>
              <a:t> &amp; Inadvertent Gain Training 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FEAB183B-BAC7-4377-B39E-2C12696473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2718" y="2708674"/>
            <a:ext cx="4038600" cy="330925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04B7ED38-E0D9-4028-A1C7-CB854C27E7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2708674"/>
            <a:ext cx="3664014" cy="214597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02747B-EBB4-4892-88D1-4D35ACF6FD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54" y="838200"/>
            <a:ext cx="8266892" cy="17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September 11, 2019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ERCOT Met Center 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Room 102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Please join us! 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7414</TotalTime>
  <Words>478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2019 Instructor Led Retail Training </vt:lpstr>
      <vt:lpstr>Retail 101 Training Modified</vt:lpstr>
      <vt:lpstr>TxSET Training Highlights</vt:lpstr>
      <vt:lpstr>UPDATED MarkeTrak &amp; Inadvertent Gain Training </vt:lpstr>
      <vt:lpstr>MarkeTrak 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402</cp:revision>
  <cp:lastPrinted>2016-02-12T19:29:41Z</cp:lastPrinted>
  <dcterms:created xsi:type="dcterms:W3CDTF">2005-04-21T14:28:35Z</dcterms:created>
  <dcterms:modified xsi:type="dcterms:W3CDTF">2019-09-09T03:35:38Z</dcterms:modified>
</cp:coreProperties>
</file>