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370" r:id="rId2"/>
    <p:sldId id="398" r:id="rId3"/>
    <p:sldId id="402" r:id="rId4"/>
    <p:sldId id="401" r:id="rId5"/>
    <p:sldId id="404" r:id="rId6"/>
    <p:sldId id="400" r:id="rId7"/>
    <p:sldId id="385" r:id="rId8"/>
    <p:sldId id="380" r:id="rId9"/>
    <p:sldId id="38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36" autoAdjust="0"/>
    <p:restoredTop sz="94660"/>
  </p:normalViewPr>
  <p:slideViewPr>
    <p:cSldViewPr>
      <p:cViewPr>
        <p:scale>
          <a:sx n="124" d="100"/>
          <a:sy n="124" d="100"/>
        </p:scale>
        <p:origin x="1164" y="90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</a:rPr>
              <a:t>Tuesday, September 10th, 2019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0999" y="5410200"/>
            <a:ext cx="8305801" cy="476250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Debbie McKeever, Oncor               Tomas Fernandez, NRG            Sheri Wiegand, TXU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Instructor Led Retail Training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356489"/>
              </p:ext>
            </p:extLst>
          </p:nvPr>
        </p:nvGraphicFramePr>
        <p:xfrm>
          <a:off x="228600" y="1066800"/>
          <a:ext cx="8686800" cy="2529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5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8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400">
                <a:tc gridSpan="4">
                  <a:txBody>
                    <a:bodyPr/>
                    <a:lstStyle/>
                    <a:p>
                      <a:r>
                        <a:rPr lang="en-US" b="1" i="1" dirty="0">
                          <a:solidFill>
                            <a:srgbClr val="FF0000"/>
                          </a:solidFill>
                        </a:rPr>
                        <a:t>2019 UPCOMING RETAIL TRAINING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018">
                <a:tc>
                  <a:txBody>
                    <a:bodyPr/>
                    <a:lstStyle/>
                    <a:p>
                      <a:pPr algn="r"/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018">
                <a:tc>
                  <a:txBody>
                    <a:bodyPr/>
                    <a:lstStyle/>
                    <a:p>
                      <a:r>
                        <a:rPr lang="en-US" b="1" i="0" u="sng" dirty="0"/>
                        <a:t>HOUSTON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sng" baseline="0" dirty="0" err="1"/>
                        <a:t>CenterPoint</a:t>
                      </a:r>
                      <a:endParaRPr lang="en-US" b="1" i="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018">
                <a:tc>
                  <a:txBody>
                    <a:bodyPr/>
                    <a:lstStyle/>
                    <a:p>
                      <a:pPr algn="r"/>
                      <a:r>
                        <a:rPr lang="en-US" i="0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September 25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RETAIL 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9:00 – 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18">
                <a:tc>
                  <a:txBody>
                    <a:bodyPr/>
                    <a:lstStyle/>
                    <a:p>
                      <a:pPr algn="r"/>
                      <a:r>
                        <a:rPr lang="en-US" i="0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September 26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TxSET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9:00</a:t>
                      </a:r>
                      <a:r>
                        <a:rPr lang="en-US" baseline="0" dirty="0"/>
                        <a:t> – 4:00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9904444-40C6-49DD-AEC0-17F74A37665E}"/>
              </a:ext>
            </a:extLst>
          </p:cNvPr>
          <p:cNvSpPr txBox="1"/>
          <p:nvPr/>
        </p:nvSpPr>
        <p:spPr>
          <a:xfrm>
            <a:off x="228600" y="5099476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Both classes are completely full – please sign up to be on the wait list. Some cancellations will occur!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0E36B9-C1FF-4426-B2D7-824E0A8B466F}"/>
              </a:ext>
            </a:extLst>
          </p:cNvPr>
          <p:cNvSpPr/>
          <p:nvPr/>
        </p:nvSpPr>
        <p:spPr>
          <a:xfrm>
            <a:off x="1077843" y="3962400"/>
            <a:ext cx="69883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BOTH CLASSES ARE FULL 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5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Retail 101 Training Modified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14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AFF7B-6F76-4A81-8BD8-982814BED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676664"/>
            <a:ext cx="6591300" cy="32669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E7AA0D-2FD2-478B-9351-BBF9EE546AA5}"/>
              </a:ext>
            </a:extLst>
          </p:cNvPr>
          <p:cNvSpPr txBox="1"/>
          <p:nvPr/>
        </p:nvSpPr>
        <p:spPr>
          <a:xfrm>
            <a:off x="228600" y="9144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Retail 101 has been updated, moving some material to introductory courses now available as Web Based Training.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Recommended for those who signed up for Retail 101 in September, take these two courses: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i="1" dirty="0"/>
              <a:t>ERCOT Foundations </a:t>
            </a:r>
            <a:r>
              <a:rPr lang="en-US" dirty="0"/>
              <a:t>- ~60 minutes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i="1" dirty="0"/>
              <a:t>Market Participants Relationships </a:t>
            </a:r>
            <a:r>
              <a:rPr lang="en-US" dirty="0"/>
              <a:t>- ~20 minutes</a:t>
            </a:r>
          </a:p>
        </p:txBody>
      </p:sp>
    </p:spTree>
    <p:extLst>
      <p:ext uri="{BB962C8B-B14F-4D97-AF65-F5344CB8AC3E}">
        <p14:creationId xmlns:p14="http://schemas.microsoft.com/office/powerpoint/2010/main" val="405946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7E0C970-C53B-473C-BDE3-7FFA3B54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TxSET</a:t>
            </a:r>
            <a:r>
              <a:rPr lang="en-US" dirty="0"/>
              <a:t> Training Highlights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C8C2664-2211-4666-9A3B-76B755D8AB2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914400"/>
          <a:ext cx="8229600" cy="530352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61189307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3912117616"/>
                    </a:ext>
                  </a:extLst>
                </a:gridCol>
              </a:tblGrid>
              <a:tr h="376604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TXSET?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What is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Why do we have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NAESB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When is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used?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985579"/>
                  </a:ext>
                </a:extLst>
              </a:tr>
              <a:tr h="376604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Tools / References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ERCOT Protocols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 Market Guide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Web page links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523604"/>
                  </a:ext>
                </a:extLst>
              </a:tr>
              <a:tr h="376604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Interactive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Transaction Flows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Swimlanes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Stacking Logic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EDI Transaction Guides &amp; Examples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How to read ERCOT MIS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350091"/>
                  </a:ext>
                </a:extLst>
              </a:tr>
              <a:tr h="376604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Working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is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TxSET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WG?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Change Controls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Flight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45495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8FC94-E43D-42C1-A0A0-0C427DB1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A2519D1-5E65-4023-B692-6A3A00810A3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91434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108E0-F376-4CC9-A51F-AE578A0B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</a:t>
            </a:r>
            <a:r>
              <a:rPr lang="en-US" dirty="0" err="1"/>
              <a:t>MarkeTrak</a:t>
            </a:r>
            <a:r>
              <a:rPr lang="en-US" dirty="0"/>
              <a:t> &amp; Inadvertent Gain Training 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FEAB183B-BAC7-4377-B39E-2C12696473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2718" y="2708674"/>
            <a:ext cx="4038600" cy="330925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712751-15F8-4AA5-999B-34629B35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49018-8AED-4130-A010-DBA9D9A187B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04B7ED38-E0D9-4028-A1C7-CB854C27E79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24400" y="2708674"/>
            <a:ext cx="3664014" cy="214597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602747B-EBB4-4892-88D1-4D35ACF6FD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354" y="838200"/>
            <a:ext cx="8266892" cy="178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6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>
                <a:latin typeface="Arial Black" panose="020B0A04020102020204" pitchFamily="34" charset="0"/>
              </a:rPr>
              <a:t>MarkeTrak On-line Training Modules Available 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Marketrak 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Usage and Billing</a:t>
            </a:r>
            <a:endParaRPr lang="en-US" sz="24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Other D2D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Bulk 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Calibri" panose="020F0502020204030204" pitchFamily="34" charset="0"/>
              </a:rPr>
              <a:t>MarkeTrak</a:t>
            </a:r>
            <a:r>
              <a:rPr lang="en-US" sz="2400" dirty="0">
                <a:latin typeface="Calibri" panose="020F0502020204030204" pitchFamily="34" charset="0"/>
              </a:rPr>
              <a:t> Admin Functionality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Emails and Notifications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</a:rPr>
              <a:t>Reporting – Background &amp; GUI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3352232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Note! Most modules are able to be completed in less than 30 minutes.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981200"/>
            <a:ext cx="6248400" cy="31242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>
                <a:latin typeface="Calibri" panose="020F0502020204030204" pitchFamily="34" charset="0"/>
              </a:rPr>
              <a:t>September 11, 2019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dirty="0">
                <a:latin typeface="Calibri" panose="020F0502020204030204" pitchFamily="34" charset="0"/>
              </a:rPr>
              <a:t>9:30 AM</a:t>
            </a:r>
          </a:p>
          <a:p>
            <a:pPr algn="ctr"/>
            <a:r>
              <a:rPr lang="en-US" sz="3600" dirty="0">
                <a:latin typeface="Calibri" panose="020F0502020204030204" pitchFamily="34" charset="0"/>
              </a:rPr>
              <a:t>ERCOT Met Center </a:t>
            </a:r>
            <a:br>
              <a:rPr lang="en-US" sz="3600" dirty="0">
                <a:latin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</a:rPr>
              <a:t>Room 102</a:t>
            </a:r>
          </a:p>
          <a:p>
            <a:pPr algn="ctr"/>
            <a:r>
              <a:rPr lang="en-US" sz="3600" dirty="0">
                <a:latin typeface="Calibri" panose="020F0502020204030204" pitchFamily="34" charset="0"/>
              </a:rPr>
              <a:t>Please join us! </a:t>
            </a: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latin typeface="Calibri" panose="020F0502020204030204" pitchFamily="34" charset="0"/>
              </a:rPr>
              <a:t>Upcoming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 RMTTF Meeting</a:t>
            </a: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3579" y="2996625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</a:rPr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7414</TotalTime>
  <Words>478</Words>
  <Application>Microsoft Office PowerPoint</Application>
  <PresentationFormat>On-screen Show (4:3)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2019 Instructor Led Retail Training </vt:lpstr>
      <vt:lpstr>Retail 101 Training Modified</vt:lpstr>
      <vt:lpstr>TxSET Training Highlights</vt:lpstr>
      <vt:lpstr>UPDATED MarkeTrak &amp; Inadvertent Gain Training </vt:lpstr>
      <vt:lpstr>MarkeTrak On-line Training Modules Available </vt:lpstr>
      <vt:lpstr>Retail Market Training - Registration</vt:lpstr>
      <vt:lpstr>Upcoming  RMTTF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Wiegand, Sheri</cp:lastModifiedBy>
  <cp:revision>402</cp:revision>
  <cp:lastPrinted>2016-02-12T19:29:41Z</cp:lastPrinted>
  <dcterms:created xsi:type="dcterms:W3CDTF">2005-04-21T14:28:35Z</dcterms:created>
  <dcterms:modified xsi:type="dcterms:W3CDTF">2019-09-09T03:35:38Z</dcterms:modified>
</cp:coreProperties>
</file>