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08/02/19 9:32 </a:t>
            </a:r>
            <a:r>
              <a:rPr lang="en-US" sz="1600" dirty="0"/>
              <a:t>P</a:t>
            </a:r>
            <a:r>
              <a:rPr lang="en-US" sz="1600" dirty="0" smtClean="0"/>
              <a:t>M </a:t>
            </a:r>
            <a:r>
              <a:rPr lang="en-US" sz="1600" dirty="0"/>
              <a:t>– </a:t>
            </a:r>
            <a:r>
              <a:rPr lang="en-US" sz="1600" dirty="0" smtClean="0"/>
              <a:t>12:30 </a:t>
            </a:r>
            <a:r>
              <a:rPr lang="en-US" sz="1600" dirty="0"/>
              <a:t>AM – The updating of Dashboards on ercot.com was intermittent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08/10/19 – </a:t>
            </a:r>
            <a:r>
              <a:rPr lang="en-US" sz="1600" dirty="0"/>
              <a:t>Failed to post </a:t>
            </a:r>
            <a:r>
              <a:rPr lang="en-US" sz="1600" dirty="0" smtClean="0"/>
              <a:t>1 </a:t>
            </a:r>
            <a:r>
              <a:rPr lang="en-US" sz="1600" dirty="0"/>
              <a:t>hourly </a:t>
            </a:r>
            <a:r>
              <a:rPr lang="en-US" sz="1600" dirty="0" smtClean="0"/>
              <a:t>interval </a:t>
            </a:r>
            <a:r>
              <a:rPr lang="en-US" sz="1600" dirty="0"/>
              <a:t>of the following report:</a:t>
            </a:r>
          </a:p>
          <a:p>
            <a:pPr lvl="2"/>
            <a:r>
              <a:rPr lang="en-US" sz="1200" dirty="0"/>
              <a:t>Report ID: 13498 Aggregated Solar Resource Power Potential Forecast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08/13/19 2:23 </a:t>
            </a:r>
            <a:r>
              <a:rPr lang="en-US" sz="1600" dirty="0"/>
              <a:t>PM – </a:t>
            </a:r>
            <a:r>
              <a:rPr lang="en-US" sz="1600" dirty="0" smtClean="0"/>
              <a:t>3:33 PM </a:t>
            </a:r>
            <a:r>
              <a:rPr lang="en-US" sz="1600" dirty="0"/>
              <a:t>– </a:t>
            </a:r>
            <a:r>
              <a:rPr lang="en-US" sz="1600" dirty="0" smtClean="0"/>
              <a:t>The response </a:t>
            </a:r>
            <a:r>
              <a:rPr lang="en-US" sz="1600" dirty="0"/>
              <a:t>time of www.ercot.com was higher than </a:t>
            </a:r>
            <a:r>
              <a:rPr lang="en-US" sz="1600" dirty="0" smtClean="0"/>
              <a:t>normal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3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116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167</cp:revision>
  <cp:lastPrinted>2019-05-06T20:09:17Z</cp:lastPrinted>
  <dcterms:created xsi:type="dcterms:W3CDTF">2016-01-21T15:20:31Z</dcterms:created>
  <dcterms:modified xsi:type="dcterms:W3CDTF">2019-09-06T21:47:06Z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