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60" r:id="rId3"/>
    <p:sldId id="274" r:id="rId4"/>
    <p:sldId id="276" r:id="rId5"/>
    <p:sldId id="27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56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67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2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CRR Transaction Limits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Forward Markets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September 9,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Long-Term Auction Sequences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1800" dirty="0" smtClean="0">
                <a:solidFill>
                  <a:schemeClr val="tx2"/>
                </a:solidFill>
              </a:rPr>
              <a:t>Data presented at the last CMWG shows that the 6-month auctions are where there is the most current transaction utilization</a:t>
            </a:r>
          </a:p>
          <a:p>
            <a:r>
              <a:rPr lang="en-US" sz="1800" dirty="0" smtClean="0"/>
              <a:t>All Times-of-Use (TOUs) are optimized together in one auction for the monthly auctions but LTAS is actually run as three different optimizations, one for each TOU.</a:t>
            </a:r>
          </a:p>
          <a:p>
            <a:r>
              <a:rPr lang="en-US" sz="1800" dirty="0" smtClean="0"/>
              <a:t>Theoretically the transaction limit could be applied to each TOU; however, this has not been previously pursued because of the required system change, and also CRRAHs would have to submit their auction portfolios in three different files, separated by TOU.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1828800"/>
          </a:xfrm>
        </p:spPr>
        <p:txBody>
          <a:bodyPr/>
          <a:lstStyle/>
          <a:p>
            <a:r>
              <a:rPr lang="en-US" sz="1800" dirty="0" smtClean="0">
                <a:solidFill>
                  <a:schemeClr val="tx2"/>
                </a:solidFill>
              </a:rPr>
              <a:t>A no-cost way to use the extra LTAS capacity would be to give the CRR market operator the authority to not open a 2</a:t>
            </a:r>
            <a:r>
              <a:rPr lang="en-US" sz="1800" baseline="30000" dirty="0" smtClean="0">
                <a:solidFill>
                  <a:schemeClr val="tx2"/>
                </a:solidFill>
              </a:rPr>
              <a:t>nd</a:t>
            </a:r>
            <a:r>
              <a:rPr lang="en-US" sz="1800" dirty="0" smtClean="0">
                <a:solidFill>
                  <a:schemeClr val="tx2"/>
                </a:solidFill>
              </a:rPr>
              <a:t> round, even if the total transactions exceed the predetermined limit </a:t>
            </a:r>
            <a:r>
              <a:rPr lang="en-US" sz="1800" u="sng" dirty="0" smtClean="0">
                <a:solidFill>
                  <a:schemeClr val="tx2"/>
                </a:solidFill>
              </a:rPr>
              <a:t>IF</a:t>
            </a:r>
            <a:r>
              <a:rPr lang="en-US" sz="1800" dirty="0" smtClean="0">
                <a:solidFill>
                  <a:schemeClr val="tx2"/>
                </a:solidFill>
              </a:rPr>
              <a:t> the software limitation is not actually exceeded in any given TOU</a:t>
            </a:r>
          </a:p>
          <a:p>
            <a:r>
              <a:rPr lang="en-US" sz="1800" dirty="0" smtClean="0"/>
              <a:t>In this scenario, ERCOT could pursue relaxing the existing 4k per LTAS per CRRAH limit </a:t>
            </a:r>
            <a:r>
              <a:rPr lang="en-US" sz="1800" dirty="0"/>
              <a:t>(TAC approved number) </a:t>
            </a:r>
            <a:r>
              <a:rPr lang="en-US" sz="1800" dirty="0" smtClean="0"/>
              <a:t>because there would be a lot more room potentially available</a:t>
            </a:r>
          </a:p>
          <a:p>
            <a:r>
              <a:rPr lang="en-US" sz="1800" u="sng" dirty="0" smtClean="0"/>
              <a:t>Important note</a:t>
            </a:r>
            <a:r>
              <a:rPr lang="en-US" sz="1800" dirty="0" smtClean="0"/>
              <a:t>: If a 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round is required, i.e., a single TOU exceeds 300k transactions, the adjustment period bid limit per AH would be based on the system calculated value, </a:t>
            </a:r>
            <a:r>
              <a:rPr lang="en-US" sz="1800" i="1" dirty="0" smtClean="0"/>
              <a:t>not a per TOU limit</a:t>
            </a:r>
          </a:p>
          <a:p>
            <a:r>
              <a:rPr lang="en-US" sz="1800" dirty="0"/>
              <a:t>Would require a NPRR</a:t>
            </a:r>
          </a:p>
          <a:p>
            <a:endParaRPr lang="en-US" sz="1800" u="sng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766" y="4495800"/>
            <a:ext cx="6409034" cy="169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41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Options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2667000"/>
          </a:xfrm>
        </p:spPr>
        <p:txBody>
          <a:bodyPr/>
          <a:lstStyle/>
          <a:p>
            <a:r>
              <a:rPr lang="en-US" sz="1800" dirty="0" smtClean="0">
                <a:solidFill>
                  <a:schemeClr val="tx2"/>
                </a:solidFill>
              </a:rPr>
              <a:t>Alternatively, the system could be modified to fully implement the concept of having individual limits for each TOU</a:t>
            </a:r>
          </a:p>
          <a:p>
            <a:pPr lvl="1"/>
            <a:r>
              <a:rPr lang="en-US" sz="1600" dirty="0" smtClean="0"/>
              <a:t>Requires changing both the MOI and the MUI</a:t>
            </a:r>
          </a:p>
          <a:p>
            <a:pPr lvl="1"/>
            <a:r>
              <a:rPr lang="en-US" sz="1600" dirty="0" smtClean="0"/>
              <a:t>Market education would be needed regarding splitting up the auction portfolios</a:t>
            </a:r>
          </a:p>
          <a:p>
            <a:pPr lvl="2"/>
            <a:r>
              <a:rPr lang="en-US" sz="1400" dirty="0" smtClean="0">
                <a:solidFill>
                  <a:schemeClr val="tx2"/>
                </a:solidFill>
              </a:rPr>
              <a:t>They have to be separated so that they can be individually nullified in the case that a 2</a:t>
            </a:r>
            <a:r>
              <a:rPr lang="en-US" sz="1400" baseline="30000" dirty="0" smtClean="0">
                <a:solidFill>
                  <a:schemeClr val="tx2"/>
                </a:solidFill>
              </a:rPr>
              <a:t>nd</a:t>
            </a:r>
            <a:r>
              <a:rPr lang="en-US" sz="1400" dirty="0" smtClean="0">
                <a:solidFill>
                  <a:schemeClr val="tx2"/>
                </a:solidFill>
              </a:rPr>
              <a:t> round is needed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Would be a NPRR </a:t>
            </a:r>
            <a:r>
              <a:rPr lang="en-US" sz="1600" dirty="0" smtClean="0"/>
              <a:t>with a nonzero IA</a:t>
            </a:r>
          </a:p>
          <a:p>
            <a:pPr lvl="1"/>
            <a:r>
              <a:rPr lang="en-US" sz="1600" dirty="0" smtClean="0"/>
              <a:t>Could do the no-cost option on the previous slide upon Board approval and then grey-box the remainder until system implementation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0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328</Words>
  <Application>Microsoft Office PowerPoint</Application>
  <PresentationFormat>On-screen Show (4:3)</PresentationFormat>
  <Paragraphs>30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Long-Term Auction Sequences</vt:lpstr>
      <vt:lpstr>Options</vt:lpstr>
      <vt:lpstr>Options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2019-08-02T17:18:56Z</dcterms:created>
  <dcterms:modified xsi:type="dcterms:W3CDTF">2019-09-06T21:06:13Z</dcterms:modified>
</cp:coreProperties>
</file>