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1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7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0258"/>
    <a:srgbClr val="5B6770"/>
    <a:srgbClr val="003764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61" autoAdjust="0"/>
  </p:normalViewPr>
  <p:slideViewPr>
    <p:cSldViewPr showGuides="1">
      <p:cViewPr varScale="1">
        <p:scale>
          <a:sx n="116" d="100"/>
          <a:sy n="116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88275"/>
            <a:ext cx="5105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Review of Commercial Impacts of DC Tie Curtailments</a:t>
            </a:r>
          </a:p>
          <a:p>
            <a:endParaRPr lang="en-US" b="1" dirty="0" smtClean="0"/>
          </a:p>
          <a:p>
            <a:r>
              <a:rPr lang="en-US" dirty="0"/>
              <a:t>C</a:t>
            </a:r>
            <a:r>
              <a:rPr lang="en-US" dirty="0" smtClean="0"/>
              <a:t>MWG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September 9, 2019</a:t>
            </a:r>
          </a:p>
          <a:p>
            <a:endParaRPr lang="en-US" dirty="0" smtClean="0"/>
          </a:p>
          <a:p>
            <a:r>
              <a:rPr lang="en-US" dirty="0" smtClean="0"/>
              <a:t>Market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 dirty="0"/>
              <a:t>DC Tie Tag </a:t>
            </a:r>
            <a:r>
              <a:rPr lang="en-US" altLang="en-US" sz="2400" dirty="0" smtClean="0"/>
              <a:t>Curtailments – July 2019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71600" y="419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62000" y="39414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33454" y="403939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33454" y="486495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90799"/>
              </p:ext>
            </p:extLst>
          </p:nvPr>
        </p:nvGraphicFramePr>
        <p:xfrm>
          <a:off x="679586" y="1340945"/>
          <a:ext cx="7784829" cy="1153870"/>
        </p:xfrm>
        <a:graphic>
          <a:graphicData uri="http://schemas.openxmlformats.org/drawingml/2006/table">
            <a:tbl>
              <a:tblPr firstRow="1" firstCol="1" bandRow="1"/>
              <a:tblGrid>
                <a:gridCol w="1119146"/>
                <a:gridCol w="609600"/>
                <a:gridCol w="1066800"/>
                <a:gridCol w="1085849"/>
                <a:gridCol w="2495552"/>
                <a:gridCol w="1407882"/>
              </a:tblGrid>
              <a:tr h="636246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4D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DC Tie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4D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Curtailing Period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4D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 of Tags Curtailed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4D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Initiating Event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4D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Curtailment </a:t>
                      </a:r>
                      <a:r>
                        <a:rPr lang="en-US" sz="1800" b="1" kern="120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Reason</a:t>
                      </a:r>
                      <a:endParaRPr lang="en-US" sz="1800" b="1" kern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4D53"/>
                    </a:solidFill>
                  </a:tcPr>
                </a:tc>
              </a:tr>
              <a:tr h="517624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07/18/2019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DC-R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Gas pressure issue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Unplanned outage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06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17861</TotalTime>
  <Words>45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DC Tie Tag Curtailments – July 2019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Townsend, Aaron</cp:lastModifiedBy>
  <cp:revision>293</cp:revision>
  <cp:lastPrinted>2019-05-17T14:34:11Z</cp:lastPrinted>
  <dcterms:created xsi:type="dcterms:W3CDTF">2016-01-21T15:20:31Z</dcterms:created>
  <dcterms:modified xsi:type="dcterms:W3CDTF">2019-09-06T19:02:59Z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