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09/03/2019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09/10/2019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768791"/>
              </p:ext>
            </p:extLst>
          </p:nvPr>
        </p:nvGraphicFramePr>
        <p:xfrm>
          <a:off x="380994" y="990600"/>
          <a:ext cx="8382000" cy="5029203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June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June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June </a:t>
            </a:r>
            <a:r>
              <a:rPr lang="en-US" altLang="en-US" sz="2400" dirty="0" smtClean="0">
                <a:solidFill>
                  <a:schemeClr val="tx1"/>
                </a:solidFill>
              </a:rPr>
              <a:t>2019 -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181571"/>
              </p:ext>
            </p:extLst>
          </p:nvPr>
        </p:nvGraphicFramePr>
        <p:xfrm>
          <a:off x="2158993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1.40%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3,547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1,806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032860"/>
              </p:ext>
            </p:extLst>
          </p:nvPr>
        </p:nvGraphicFramePr>
        <p:xfrm>
          <a:off x="4152893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3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June </a:t>
            </a:r>
            <a:r>
              <a:rPr lang="en-US" altLang="en-US" sz="2000" dirty="0" smtClean="0">
                <a:solidFill>
                  <a:schemeClr val="tx1"/>
                </a:solidFill>
              </a:rPr>
              <a:t>2019 -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2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24200" y="9299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578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June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8863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343400" y="974726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5137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June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09/10/19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12282</TotalTime>
  <Words>1108</Words>
  <Application>Microsoft Office PowerPoint</Application>
  <PresentationFormat>On-screen Show (4:3)</PresentationFormat>
  <Paragraphs>359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June 2019 - IAG/IAL Statistics</vt:lpstr>
      <vt:lpstr>Top 10 - June 2019 - IAG/IAL % Greater Than 1% of Enrollments With number of months Greater Than 1%  </vt:lpstr>
      <vt:lpstr>Top 10 - 12 Month Average IAG/IAL % Greater Than 1% of Enrollments thru June 2019 With number of months Greater Than 1% </vt:lpstr>
      <vt:lpstr>Explanation of IAG/IAL Slides Data</vt:lpstr>
      <vt:lpstr>Explanation of IAG/IAL Slides Data (Cont)</vt:lpstr>
      <vt:lpstr>Top - 12 Month Average Rescission % Greater Than 1% of Switches thru June 2019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305</cp:revision>
  <cp:lastPrinted>2016-01-21T20:53:15Z</cp:lastPrinted>
  <dcterms:created xsi:type="dcterms:W3CDTF">2016-01-21T15:20:31Z</dcterms:created>
  <dcterms:modified xsi:type="dcterms:W3CDTF">2019-09-04T20:32:47Z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