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128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Next Steps Regarding May 30, 2019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Kenan </a:t>
            </a:r>
            <a:r>
              <a:rPr lang="en-US" dirty="0" err="1" smtClean="0"/>
              <a:t>Ögelman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September 4,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/>
              <a:t>Key Takeaways from Previous WMS Meeting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2"/>
                </a:solidFill>
              </a:rPr>
              <a:t>Agreement that three issues needed further consideration: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/>
              <a:t>E</a:t>
            </a:r>
            <a:r>
              <a:rPr lang="en-US" sz="1600" dirty="0" smtClean="0"/>
              <a:t>xamination of ERCOT </a:t>
            </a:r>
            <a:r>
              <a:rPr lang="en-US" sz="1600" dirty="0" smtClean="0"/>
              <a:t>telemetry validation rules</a:t>
            </a:r>
            <a:r>
              <a:rPr lang="en-US" sz="1600" dirty="0" smtClean="0"/>
              <a:t>.</a:t>
            </a:r>
            <a:endParaRPr lang="en-US" sz="1600" dirty="0"/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ERCOT Lead: Sandip Sharma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Subcommittee Responsibility: WMS and ROS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Is a referral to a task force or working group needed?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Notification process to the market for </a:t>
            </a:r>
            <a:r>
              <a:rPr lang="en-US" sz="1600" dirty="0"/>
              <a:t>ERCOT </a:t>
            </a:r>
            <a:r>
              <a:rPr lang="en-US" sz="1600" dirty="0" smtClean="0"/>
              <a:t>determination on no price correction.</a:t>
            </a:r>
            <a:endParaRPr lang="en-US" sz="1600" dirty="0"/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ERCOT Lead: Dave Maggio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Subcommittee Responsibility: WMS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Is a referral to a task force or working group needed?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Discussion on price correction methodology for external errors.</a:t>
            </a:r>
            <a:endParaRPr lang="en-US" sz="1600" dirty="0"/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ERCOT Lead: Dave Maggio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Subcommittee Responsibility: WMS</a:t>
            </a:r>
          </a:p>
          <a:p>
            <a:pPr marL="1200150" lvl="2" indent="-342900">
              <a:buFont typeface="Arial" panose="020B0604020202020204" pitchFamily="34" charset="0"/>
              <a:buChar char="–"/>
            </a:pPr>
            <a:r>
              <a:rPr lang="en-US" sz="1400" dirty="0"/>
              <a:t>Is a referral to a task force or working group needed?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123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Key Takeaways from Previous WMS Meeting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Ogelman, Kenan</cp:lastModifiedBy>
  <cp:revision>22</cp:revision>
  <cp:lastPrinted>2016-01-21T20:53:15Z</cp:lastPrinted>
  <dcterms:created xsi:type="dcterms:W3CDTF">2016-01-21T15:20:31Z</dcterms:created>
  <dcterms:modified xsi:type="dcterms:W3CDTF">2019-08-28T20:25:03Z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